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805-B05E-1943-DD36-706FD357D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3393-66F7-6785-D9F4-D03F4E4FD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59BD-C079-FB0F-D57E-4887E7BD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450D-81FD-9C75-6D94-D9F32820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7CCE-6B05-5C70-1986-B6C1A496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4B1B-A93E-D2A8-01B5-CFB38E1F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2B297-57BB-8E9F-3369-B65393B5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16B8-AB95-F312-2775-7208F35A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7536-8EF0-0404-07A6-B4D8A59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BEE7-BC5C-1CD6-5BBE-ACE3493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B24B9-243F-2890-3D6A-61FA76A68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B322A-3E04-A85B-F4A8-FF6B6139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488A-E1AA-9E70-679E-8F64D68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D306-3658-1D8C-CDD7-72BFD63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B12A-2591-7836-A91F-5051206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F9D2-CDCF-3C68-4D2B-0040964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869C-D350-9B0B-571A-58ED4D8F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CF1B-5491-C6EB-FC7D-37465C46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409A-E0D6-BD16-1B67-C0B819E2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7E5-2A0C-D6C6-FD90-B4E77A1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5785-5C91-0CD1-093C-0E37AE82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59F9-D828-FAAD-C6F8-D4C832C4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A9F6-4339-49CD-B331-0C5D618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B308-A234-A8C9-9B81-A913F27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7029-BD67-FD6C-AFEE-6E03A92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A969-0970-4A22-1382-0E97339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BE36-6C20-D6DD-95F3-1C3BF0213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1BF7-F58B-2203-E005-DC2D9F97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C1BA-E5A6-CD4E-EC46-3FE6667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0E40-C81E-0264-9AA7-DF7CC0F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0717-EBF1-C0F2-8E30-0E81751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C62D-C35E-C353-B80E-EBA8BE88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100A-8DD2-DE36-7BB9-7E5F6138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B2F1-14DB-B10B-9B7F-5D53E088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9BE57-ADB3-5531-91E7-E3D3F6338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ADCC-7C3C-71C9-7B25-19081ACB5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36816-A2C8-83F8-CFCA-ACB3D9A8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8614A-B389-A1A1-4613-318E761C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E8D8-E7E5-2B42-C7DD-0B8D8E78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4CCE-2873-AA3C-884E-03E01736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CF782-9E3C-1844-C8D0-0EA83EF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FB8D-5B15-23C6-659D-B407EB29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7842-A9A5-1B20-8FF9-E602F28D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33885-7AE8-A7D6-4705-1B5513EC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4D4E-822A-E2BF-1F54-417A3678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FC2F-9B6F-9FFD-99E9-8031CB6A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2F23-5963-75AC-BD27-D7EFA638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DEB6-41E6-B424-921A-D79F1AF4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00F4-03CB-EA7B-A85A-129025AC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DADD-D68C-7B89-3DF4-5600CBFE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887F-3836-B4B8-DA6D-94A62BC2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1EC4-DD31-4A98-7529-833DE41C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2426-4697-9777-E0F6-CF54B951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CD5D1-9EB3-6DF6-E06B-E5E1D86D1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BB14-3BD6-FBF9-4B9C-FF07F15E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65BF-362B-E2A7-8473-941FAF6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B5C25-2D69-1A68-EC3E-B0E7C1C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5D84-2A5E-11DC-F6D9-9D82ED2A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7ECDD-989D-354A-35B2-99E661FB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A4A8-0E5B-EAD7-B0BD-CB577C21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F0BD-CD1E-0D6A-0F23-DA8E185DD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9F4D2-A3F5-49E7-9ED1-A21FAEE6CB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019C-F044-082C-9648-D46E4319F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6094-EC10-F006-68F2-FC8CE75F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64D622-8D19-3CF3-1998-1A67813B76CC}"/>
              </a:ext>
            </a:extLst>
          </p:cNvPr>
          <p:cNvGrpSpPr/>
          <p:nvPr/>
        </p:nvGrpSpPr>
        <p:grpSpPr>
          <a:xfrm>
            <a:off x="5748276" y="495426"/>
            <a:ext cx="6326363" cy="3259792"/>
            <a:chOff x="4421207" y="458537"/>
            <a:chExt cx="7196599" cy="29854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C593DC-AC27-3FAD-20AE-DB5DC154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0766" y="458537"/>
              <a:ext cx="1109587" cy="590679"/>
            </a:xfrm>
            <a:prstGeom prst="rect">
              <a:avLst/>
            </a:prstGeom>
          </p:spPr>
        </p:pic>
        <p:pic>
          <p:nvPicPr>
            <p:cNvPr id="8" name="Picture 7" descr="A circuit board with many different colored wires&#10;&#10;Description automatically generated">
              <a:extLst>
                <a:ext uri="{FF2B5EF4-FFF2-40B4-BE49-F238E27FC236}">
                  <a16:creationId xmlns:a16="http://schemas.microsoft.com/office/drawing/2014/main" id="{CB0C9849-E1D7-4CCF-6831-43276B6A6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4" t="4469" r="34077"/>
            <a:stretch/>
          </p:blipFill>
          <p:spPr>
            <a:xfrm rot="5400000">
              <a:off x="5610492" y="987198"/>
              <a:ext cx="488175" cy="134762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789A0F-F6BA-33BE-5561-544E60782F7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735560" y="1049216"/>
              <a:ext cx="0" cy="3939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9CEADA-9D88-515D-A113-118E4D6039D2}"/>
                </a:ext>
              </a:extLst>
            </p:cNvPr>
            <p:cNvSpPr txBox="1"/>
            <p:nvPr/>
          </p:nvSpPr>
          <p:spPr>
            <a:xfrm>
              <a:off x="5701309" y="1091209"/>
              <a:ext cx="7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6DFD19-502D-5E7A-C720-9907EB64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2337" y="1316736"/>
              <a:ext cx="850637" cy="13401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E342E7-B7D6-A0F7-D25A-090B989A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066843">
              <a:off x="9892648" y="1552470"/>
              <a:ext cx="1071085" cy="71861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36A3A8E-F331-4F0D-3586-831BA16EB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245" y="1661012"/>
              <a:ext cx="2617619" cy="14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F223D5-36CC-187D-C7AA-91A8F9B2D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245" y="1736149"/>
              <a:ext cx="2617619" cy="14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40EFC8-6092-2894-E1D6-E1BE0C64A2B2}"/>
                </a:ext>
              </a:extLst>
            </p:cNvPr>
            <p:cNvSpPr txBox="1"/>
            <p:nvPr/>
          </p:nvSpPr>
          <p:spPr>
            <a:xfrm>
              <a:off x="6920784" y="1254642"/>
              <a:ext cx="1697030" cy="411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RS485  &gt;1Km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E7AA157-C9D8-6051-06C0-05358E12EF2B}"/>
                </a:ext>
              </a:extLst>
            </p:cNvPr>
            <p:cNvSpPr/>
            <p:nvPr/>
          </p:nvSpPr>
          <p:spPr>
            <a:xfrm>
              <a:off x="9122337" y="1115568"/>
              <a:ext cx="2188787" cy="16593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385023-A027-23B1-92CC-13B748141AEF}"/>
                </a:ext>
              </a:extLst>
            </p:cNvPr>
            <p:cNvSpPr txBox="1"/>
            <p:nvPr/>
          </p:nvSpPr>
          <p:spPr>
            <a:xfrm>
              <a:off x="8815655" y="2860615"/>
              <a:ext cx="2802151" cy="5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PLC </a:t>
              </a:r>
              <a:r>
                <a:rPr lang="en-US" sz="1400" dirty="0" err="1"/>
                <a:t>đo</a:t>
              </a:r>
              <a:r>
                <a:rPr lang="en-US" sz="1400" dirty="0"/>
                <a:t> </a:t>
              </a:r>
              <a:r>
                <a:rPr lang="en-US" sz="1400" dirty="0" err="1"/>
                <a:t>góc</a:t>
              </a:r>
              <a:r>
                <a:rPr lang="en-US" sz="1400" dirty="0"/>
                <a:t> quay- 24V</a:t>
              </a:r>
            </a:p>
            <a:p>
              <a:r>
                <a:rPr lang="en-US" sz="1400" dirty="0" err="1"/>
                <a:t>Để</a:t>
              </a:r>
              <a:r>
                <a:rPr lang="en-US" sz="1400" dirty="0"/>
                <a:t> </a:t>
              </a:r>
              <a:r>
                <a:rPr lang="en-US" sz="1400" dirty="0" err="1"/>
                <a:t>chung</a:t>
              </a:r>
              <a:r>
                <a:rPr lang="en-US" sz="1400" dirty="0"/>
                <a:t> </a:t>
              </a:r>
              <a:r>
                <a:rPr lang="en-US" sz="1400" dirty="0" err="1"/>
                <a:t>với</a:t>
              </a:r>
              <a:r>
                <a:rPr lang="en-US" sz="1400" dirty="0"/>
                <a:t> robot </a:t>
              </a:r>
              <a:r>
                <a:rPr lang="en-US" sz="1400" dirty="0" err="1"/>
                <a:t>dưới</a:t>
              </a:r>
              <a:r>
                <a:rPr lang="en-US" sz="1400" dirty="0"/>
                <a:t> </a:t>
              </a:r>
              <a:r>
                <a:rPr lang="en-US" sz="1400" dirty="0" err="1"/>
                <a:t>nước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C62F9B-AF38-7171-BA21-05AA8EDF73D9}"/>
                </a:ext>
              </a:extLst>
            </p:cNvPr>
            <p:cNvSpPr txBox="1"/>
            <p:nvPr/>
          </p:nvSpPr>
          <p:spPr>
            <a:xfrm>
              <a:off x="4430655" y="2464583"/>
              <a:ext cx="3990203" cy="823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ESP32 – </a:t>
              </a:r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</a:t>
              </a:r>
              <a:r>
                <a:rPr lang="en-US" sz="1400" dirty="0" err="1"/>
                <a:t>trung</a:t>
              </a:r>
              <a:r>
                <a:rPr lang="en-US" sz="1400" dirty="0"/>
                <a:t> </a:t>
              </a:r>
              <a:r>
                <a:rPr lang="en-US" sz="1400" dirty="0" err="1"/>
                <a:t>tâm</a:t>
              </a:r>
              <a:r>
                <a:rPr lang="en-US" sz="1400" dirty="0"/>
                <a:t> 5V</a:t>
              </a:r>
            </a:p>
            <a:p>
              <a:r>
                <a:rPr lang="en-US" sz="1400" dirty="0"/>
                <a:t>LCD </a:t>
              </a:r>
              <a:r>
                <a:rPr lang="en-US" sz="1400" dirty="0" err="1"/>
                <a:t>hiển</a:t>
              </a:r>
              <a:r>
                <a:rPr lang="en-US" sz="1400" dirty="0"/>
                <a:t> </a:t>
              </a:r>
              <a:r>
                <a:rPr lang="en-US" sz="1400" dirty="0" err="1"/>
                <a:t>thị</a:t>
              </a:r>
              <a:r>
                <a:rPr lang="en-US" sz="1400" dirty="0"/>
                <a:t> </a:t>
              </a:r>
              <a:r>
                <a:rPr lang="en-US" sz="1400" dirty="0" err="1"/>
                <a:t>trạng</a:t>
              </a:r>
              <a:r>
                <a:rPr lang="en-US" sz="1400" dirty="0"/>
                <a:t> </a:t>
              </a:r>
              <a:r>
                <a:rPr lang="en-US" sz="1400" dirty="0" err="1"/>
                <a:t>thái</a:t>
              </a:r>
              <a:r>
                <a:rPr lang="en-US" sz="1400" dirty="0"/>
                <a:t> </a:t>
              </a:r>
              <a:r>
                <a:rPr lang="en-US" sz="1400" dirty="0" err="1"/>
                <a:t>kết</a:t>
              </a:r>
              <a:r>
                <a:rPr lang="en-US" sz="1400" dirty="0"/>
                <a:t> </a:t>
              </a:r>
              <a:r>
                <a:rPr lang="en-US" sz="1400" dirty="0" err="1"/>
                <a:t>nối</a:t>
              </a:r>
              <a:r>
                <a:rPr lang="en-US" sz="1400" dirty="0"/>
                <a:t> </a:t>
              </a:r>
              <a:r>
                <a:rPr lang="en-US" sz="1400" dirty="0" err="1"/>
                <a:t>realtime</a:t>
              </a:r>
              <a:endParaRPr lang="en-US" sz="1400" dirty="0"/>
            </a:p>
            <a:p>
              <a:r>
                <a:rPr lang="en-US" sz="1400" dirty="0"/>
                <a:t>DHCP – </a:t>
              </a:r>
              <a:r>
                <a:rPr lang="en-US" sz="1400" dirty="0" err="1"/>
                <a:t>truyền</a:t>
              </a:r>
              <a:r>
                <a:rPr lang="en-US" sz="1400" dirty="0"/>
                <a:t> </a:t>
              </a:r>
              <a:r>
                <a:rPr lang="en-US" sz="1400" dirty="0" err="1"/>
                <a:t>dữ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</a:t>
              </a:r>
              <a:r>
                <a:rPr lang="en-US" sz="1400" dirty="0" err="1"/>
                <a:t>lên</a:t>
              </a:r>
              <a:r>
                <a:rPr lang="en-US" sz="1400" dirty="0"/>
                <a:t> </a:t>
              </a:r>
              <a:r>
                <a:rPr lang="en-US" sz="1400" dirty="0" err="1"/>
                <a:t>máy</a:t>
              </a:r>
              <a:r>
                <a:rPr lang="en-US" sz="1400" dirty="0"/>
                <a:t> </a:t>
              </a:r>
              <a:r>
                <a:rPr lang="en-US" sz="1400" dirty="0" err="1"/>
                <a:t>tính</a:t>
              </a:r>
              <a:r>
                <a:rPr lang="en-US" sz="1400" dirty="0"/>
                <a:t> qua </a:t>
              </a:r>
              <a:r>
                <a:rPr lang="en-US" sz="1400" dirty="0" err="1"/>
                <a:t>wifi</a:t>
              </a:r>
              <a:endParaRPr lang="en-US" sz="14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7F87A6-4832-9916-4AF2-B5E4C7F2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1207" y="1543055"/>
              <a:ext cx="476407" cy="38618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F42E246-0B98-308E-5F03-FAF35AA5F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11" y="1923103"/>
            <a:ext cx="1813064" cy="15089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F9F325A-EB02-8C71-EA63-263A9AEB8336}"/>
              </a:ext>
            </a:extLst>
          </p:cNvPr>
          <p:cNvSpPr txBox="1"/>
          <p:nvPr/>
        </p:nvSpPr>
        <p:spPr>
          <a:xfrm>
            <a:off x="1209152" y="3419614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Router </a:t>
            </a:r>
            <a:r>
              <a:rPr lang="en-US" sz="1400" dirty="0" err="1"/>
              <a:t>Wifi</a:t>
            </a:r>
            <a:endParaRPr lang="en-US" sz="1400" dirty="0"/>
          </a:p>
          <a:p>
            <a:r>
              <a:rPr lang="en-US" sz="1400" dirty="0"/>
              <a:t>192.168.1.1/24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D16B4B9-82BD-F186-81DE-AA49F73F6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13" y="4505983"/>
            <a:ext cx="2010109" cy="16188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104033-2A7E-5A7B-EACB-909BA1C26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395" y="2459735"/>
            <a:ext cx="514698" cy="4256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C60005-6F00-B870-75A0-E27E317D3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22" y="4505983"/>
            <a:ext cx="607153" cy="5021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F21B68-57E2-93B6-AF56-42DCB28FD184}"/>
              </a:ext>
            </a:extLst>
          </p:cNvPr>
          <p:cNvSpPr txBox="1"/>
          <p:nvPr/>
        </p:nvSpPr>
        <p:spPr>
          <a:xfrm>
            <a:off x="2570422" y="5294902"/>
            <a:ext cx="5076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Laptop / PC</a:t>
            </a:r>
          </a:p>
          <a:p>
            <a:r>
              <a:rPr lang="en-US" sz="1400" dirty="0"/>
              <a:t>192.168.1.250/24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tracking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realtime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trí</a:t>
            </a:r>
            <a:r>
              <a:rPr lang="en-US" sz="1400" dirty="0"/>
              <a:t> GPS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đồ</a:t>
            </a:r>
            <a:r>
              <a:rPr lang="en-US" sz="1400" dirty="0"/>
              <a:t> /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sâu</a:t>
            </a:r>
            <a:r>
              <a:rPr lang="en-US" sz="14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ED2CD6-1D78-F766-F2A0-0C5695C85618}"/>
              </a:ext>
            </a:extLst>
          </p:cNvPr>
          <p:cNvSpPr txBox="1"/>
          <p:nvPr/>
        </p:nvSpPr>
        <p:spPr>
          <a:xfrm>
            <a:off x="5861035" y="-32093"/>
            <a:ext cx="284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Module GPS – 5V</a:t>
            </a:r>
          </a:p>
          <a:p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chung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ESP32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nước</a:t>
            </a: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D9509A-118F-6F2D-7289-27E79F7123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156" y="4640562"/>
            <a:ext cx="1171300" cy="80535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6D14C2-AD8A-5373-963F-C93F6D5761D7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3190093" y="1890436"/>
            <a:ext cx="2558183" cy="7821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21DFDC-6323-210D-85CA-BE1D95FB0DC8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873999" y="2885408"/>
            <a:ext cx="58745" cy="16205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73DB02-2B83-34FC-C3FD-44DB96B971AB}"/>
              </a:ext>
            </a:extLst>
          </p:cNvPr>
          <p:cNvSpPr/>
          <p:nvPr/>
        </p:nvSpPr>
        <p:spPr>
          <a:xfrm>
            <a:off x="6122637" y="480814"/>
            <a:ext cx="1675560" cy="21535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3DE386-65E7-C3E6-4CBB-21C2ACF75EB3}"/>
              </a:ext>
            </a:extLst>
          </p:cNvPr>
          <p:cNvCxnSpPr>
            <a:cxnSpLocks/>
          </p:cNvCxnSpPr>
          <p:nvPr/>
        </p:nvCxnSpPr>
        <p:spPr>
          <a:xfrm>
            <a:off x="6792206" y="1140382"/>
            <a:ext cx="0" cy="430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23F166ED-31C3-D848-66B2-CEDF829F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629" r="5213"/>
          <a:stretch/>
        </p:blipFill>
        <p:spPr>
          <a:xfrm>
            <a:off x="6490033" y="2136270"/>
            <a:ext cx="971939" cy="475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44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1046">
            <a:extLst>
              <a:ext uri="{FF2B5EF4-FFF2-40B4-BE49-F238E27FC236}">
                <a16:creationId xmlns:a16="http://schemas.microsoft.com/office/drawing/2014/main" id="{1743461A-10DB-0EC8-E49C-7CF36C04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4500">
            <a:off x="5291335" y="4975208"/>
            <a:ext cx="1181272" cy="146911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7A002089-1877-BF1C-A3F6-E74A4C62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69613">
            <a:off x="165305" y="6059032"/>
            <a:ext cx="788203" cy="527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8B4D0-CB42-C364-91F9-A9F6DE8D3FB2}"/>
              </a:ext>
            </a:extLst>
          </p:cNvPr>
          <p:cNvSpPr txBox="1"/>
          <p:nvPr/>
        </p:nvSpPr>
        <p:spPr>
          <a:xfrm>
            <a:off x="126926" y="63127"/>
            <a:ext cx="54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Encoder vs PLC vs </a:t>
            </a:r>
            <a:r>
              <a:rPr lang="en-US" dirty="0" err="1"/>
              <a:t>Nguồn</a:t>
            </a:r>
            <a:r>
              <a:rPr lang="en-US" dirty="0"/>
              <a:t> + </a:t>
            </a:r>
            <a:r>
              <a:rPr lang="en-US" dirty="0" err="1"/>
              <a:t>Sạc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79CACA-7A84-527A-3EED-3064362A64E5}"/>
              </a:ext>
            </a:extLst>
          </p:cNvPr>
          <p:cNvGrpSpPr/>
          <p:nvPr/>
        </p:nvGrpSpPr>
        <p:grpSpPr>
          <a:xfrm>
            <a:off x="6310030" y="2549689"/>
            <a:ext cx="5633978" cy="4146312"/>
            <a:chOff x="4067157" y="924101"/>
            <a:chExt cx="7411632" cy="57782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129BE7-2A10-D93E-FC26-3B6DFFAB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5026" y="2200893"/>
              <a:ext cx="1505160" cy="14956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96DE6-CEC6-9C8B-20A3-416AF46E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7157" y="2062347"/>
              <a:ext cx="1816728" cy="464002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960F0D-DB96-6AD5-514E-520AD1CBD10C}"/>
                </a:ext>
              </a:extLst>
            </p:cNvPr>
            <p:cNvCxnSpPr>
              <a:cxnSpLocks/>
            </p:cNvCxnSpPr>
            <p:nvPr/>
          </p:nvCxnSpPr>
          <p:spPr>
            <a:xfrm>
              <a:off x="5258650" y="2670524"/>
              <a:ext cx="2208419" cy="91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6733D-0C9F-BE01-95F6-1EE80C0CF9F7}"/>
                </a:ext>
              </a:extLst>
            </p:cNvPr>
            <p:cNvSpPr/>
            <p:nvPr/>
          </p:nvSpPr>
          <p:spPr>
            <a:xfrm rot="347660">
              <a:off x="5253255" y="2929479"/>
              <a:ext cx="2217170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A052B-7BE0-DCAF-9240-F47743ABC27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650" y="2492375"/>
              <a:ext cx="2142275" cy="254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3923BB-C42F-08D0-3A50-6263DA102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9788" y="1729105"/>
              <a:ext cx="13549" cy="76327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F4A355-D913-6B46-D9A0-F41E7256BFB6}"/>
                </a:ext>
              </a:extLst>
            </p:cNvPr>
            <p:cNvSpPr txBox="1"/>
            <p:nvPr/>
          </p:nvSpPr>
          <p:spPr>
            <a:xfrm>
              <a:off x="6388099" y="1555750"/>
              <a:ext cx="800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24V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9CA3E-D440-5CF6-07D4-9E3B02E2404C}"/>
                </a:ext>
              </a:extLst>
            </p:cNvPr>
            <p:cNvCxnSpPr>
              <a:cxnSpLocks/>
            </p:cNvCxnSpPr>
            <p:nvPr/>
          </p:nvCxnSpPr>
          <p:spPr>
            <a:xfrm>
              <a:off x="6388099" y="3486150"/>
              <a:ext cx="1012826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9C36B0-D73F-735C-F006-C657A3A76B37}"/>
                </a:ext>
              </a:extLst>
            </p:cNvPr>
            <p:cNvSpPr txBox="1"/>
            <p:nvPr/>
          </p:nvSpPr>
          <p:spPr>
            <a:xfrm>
              <a:off x="6213466" y="3472998"/>
              <a:ext cx="800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0V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F4AAAF6-5F2A-4504-EDD3-EC15635C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2068" y="924101"/>
              <a:ext cx="2716721" cy="2447572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2038517-16C8-E59D-3934-5795434A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449" y="2670554"/>
            <a:ext cx="1655568" cy="106896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1EB8EC-25B2-B420-35A0-684C00F1547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579683" y="3127336"/>
            <a:ext cx="3494619" cy="81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4A129D-97E4-4ED4-FB46-D0BF7F42CFF1}"/>
              </a:ext>
            </a:extLst>
          </p:cNvPr>
          <p:cNvCxnSpPr>
            <a:cxnSpLocks/>
          </p:cNvCxnSpPr>
          <p:nvPr/>
        </p:nvCxnSpPr>
        <p:spPr>
          <a:xfrm>
            <a:off x="4579683" y="3234094"/>
            <a:ext cx="31783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2C89D6-468E-F3ED-B345-EF935AF0EEFE}"/>
              </a:ext>
            </a:extLst>
          </p:cNvPr>
          <p:cNvCxnSpPr>
            <a:cxnSpLocks/>
          </p:cNvCxnSpPr>
          <p:nvPr/>
        </p:nvCxnSpPr>
        <p:spPr>
          <a:xfrm>
            <a:off x="4897522" y="3226830"/>
            <a:ext cx="0" cy="2127265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0D0BA0-21E2-5D80-FE2D-FFD243ACC5B5}"/>
              </a:ext>
            </a:extLst>
          </p:cNvPr>
          <p:cNvSpPr txBox="1"/>
          <p:nvPr/>
        </p:nvSpPr>
        <p:spPr>
          <a:xfrm>
            <a:off x="4534210" y="3667199"/>
            <a:ext cx="608198" cy="26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0V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9830C5-6ECB-0328-BD6E-388DCE110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692606" y="709963"/>
            <a:ext cx="2777752" cy="177491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331753-A054-6949-A597-77EB802AE0E7}"/>
              </a:ext>
            </a:extLst>
          </p:cNvPr>
          <p:cNvCxnSpPr>
            <a:cxnSpLocks/>
          </p:cNvCxnSpPr>
          <p:nvPr/>
        </p:nvCxnSpPr>
        <p:spPr>
          <a:xfrm flipH="1">
            <a:off x="891913" y="1379621"/>
            <a:ext cx="2109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84C792-ED0E-6F28-9C82-EE2A54B3CDDB}"/>
              </a:ext>
            </a:extLst>
          </p:cNvPr>
          <p:cNvCxnSpPr>
            <a:cxnSpLocks/>
          </p:cNvCxnSpPr>
          <p:nvPr/>
        </p:nvCxnSpPr>
        <p:spPr>
          <a:xfrm>
            <a:off x="2271534" y="1371600"/>
            <a:ext cx="0" cy="16852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008D63-A428-0370-E75D-68DE84A7B374}"/>
              </a:ext>
            </a:extLst>
          </p:cNvPr>
          <p:cNvCxnSpPr>
            <a:cxnSpLocks/>
          </p:cNvCxnSpPr>
          <p:nvPr/>
        </p:nvCxnSpPr>
        <p:spPr>
          <a:xfrm>
            <a:off x="2263513" y="3056819"/>
            <a:ext cx="729915" cy="8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689C1A-BB2B-4B9D-94B6-F2943C849002}"/>
              </a:ext>
            </a:extLst>
          </p:cNvPr>
          <p:cNvCxnSpPr/>
          <p:nvPr/>
        </p:nvCxnSpPr>
        <p:spPr>
          <a:xfrm flipH="1">
            <a:off x="1917032" y="938463"/>
            <a:ext cx="12300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63188-455D-56EF-247A-FA5C98AD3659}"/>
              </a:ext>
            </a:extLst>
          </p:cNvPr>
          <p:cNvCxnSpPr>
            <a:cxnSpLocks/>
          </p:cNvCxnSpPr>
          <p:nvPr/>
        </p:nvCxnSpPr>
        <p:spPr>
          <a:xfrm flipV="1">
            <a:off x="1933074" y="938463"/>
            <a:ext cx="0" cy="23573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539D310-4CE1-CCB2-9E4E-AFD212AC6C80}"/>
              </a:ext>
            </a:extLst>
          </p:cNvPr>
          <p:cNvSpPr txBox="1"/>
          <p:nvPr/>
        </p:nvSpPr>
        <p:spPr>
          <a:xfrm>
            <a:off x="2345536" y="2750629"/>
            <a:ext cx="608198" cy="26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24V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6562E-2E7D-13F7-290B-0488D089C421}"/>
              </a:ext>
            </a:extLst>
          </p:cNvPr>
          <p:cNvCxnSpPr>
            <a:cxnSpLocks/>
          </p:cNvCxnSpPr>
          <p:nvPr/>
        </p:nvCxnSpPr>
        <p:spPr>
          <a:xfrm flipH="1">
            <a:off x="943993" y="3271393"/>
            <a:ext cx="2128687" cy="244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094830A-DDCA-B9F4-98E7-B2D4D3205F2E}"/>
              </a:ext>
            </a:extLst>
          </p:cNvPr>
          <p:cNvSpPr txBox="1"/>
          <p:nvPr/>
        </p:nvSpPr>
        <p:spPr>
          <a:xfrm>
            <a:off x="2205103" y="3322570"/>
            <a:ext cx="608198" cy="26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0V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2208ABC-A5DB-7345-DD5F-0BDB80C79F63}"/>
              </a:ext>
            </a:extLst>
          </p:cNvPr>
          <p:cNvSpPr txBox="1"/>
          <p:nvPr/>
        </p:nvSpPr>
        <p:spPr>
          <a:xfrm>
            <a:off x="2362191" y="3645622"/>
            <a:ext cx="23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-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áp</a:t>
            </a:r>
            <a:endParaRPr lang="en-US" dirty="0"/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C474F10-232F-6A81-DD5A-3C910337E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-317423" y="4007493"/>
            <a:ext cx="2589513" cy="1230705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C84B031-5176-7773-8891-F1EA79C17C0D}"/>
              </a:ext>
            </a:extLst>
          </p:cNvPr>
          <p:cNvCxnSpPr>
            <a:cxnSpLocks/>
          </p:cNvCxnSpPr>
          <p:nvPr/>
        </p:nvCxnSpPr>
        <p:spPr>
          <a:xfrm>
            <a:off x="899934" y="1371600"/>
            <a:ext cx="0" cy="1985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5B4265C-0949-5FDE-A8CE-9D02300125A3}"/>
              </a:ext>
            </a:extLst>
          </p:cNvPr>
          <p:cNvCxnSpPr>
            <a:cxnSpLocks/>
          </p:cNvCxnSpPr>
          <p:nvPr/>
        </p:nvCxnSpPr>
        <p:spPr>
          <a:xfrm>
            <a:off x="943993" y="3271393"/>
            <a:ext cx="0" cy="205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DA4EAC4-C9D8-5E48-C634-0ABC884D8933}"/>
              </a:ext>
            </a:extLst>
          </p:cNvPr>
          <p:cNvCxnSpPr>
            <a:cxnSpLocks/>
          </p:cNvCxnSpPr>
          <p:nvPr/>
        </p:nvCxnSpPr>
        <p:spPr>
          <a:xfrm>
            <a:off x="4897522" y="5346074"/>
            <a:ext cx="660624" cy="11578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37307AF2-6CD0-75FC-2737-8A039C95D560}"/>
              </a:ext>
            </a:extLst>
          </p:cNvPr>
          <p:cNvCxnSpPr>
            <a:cxnSpLocks/>
          </p:cNvCxnSpPr>
          <p:nvPr/>
        </p:nvCxnSpPr>
        <p:spPr>
          <a:xfrm flipH="1" flipV="1">
            <a:off x="5474648" y="3130988"/>
            <a:ext cx="39277" cy="23179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4" descr="Liberty Cable 24-1P-P485-WHT 1000ft White RS-485/DMX-512 24 AWG 1-Pair Dual  Shielded Low Capacitance Plenum Cable Reel">
            <a:extLst>
              <a:ext uri="{FF2B5EF4-FFF2-40B4-BE49-F238E27FC236}">
                <a16:creationId xmlns:a16="http://schemas.microsoft.com/office/drawing/2014/main" id="{E010A6C9-C384-797D-203D-5D6E7181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78" y="5533755"/>
            <a:ext cx="1830424" cy="6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45395684-8058-731F-F3EA-E75174B2B026}"/>
              </a:ext>
            </a:extLst>
          </p:cNvPr>
          <p:cNvSpPr txBox="1"/>
          <p:nvPr/>
        </p:nvSpPr>
        <p:spPr>
          <a:xfrm>
            <a:off x="2081349" y="5844789"/>
            <a:ext cx="23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RS485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4542514-7732-844E-378B-6AB808D0CE5C}"/>
              </a:ext>
            </a:extLst>
          </p:cNvPr>
          <p:cNvSpPr txBox="1"/>
          <p:nvPr/>
        </p:nvSpPr>
        <p:spPr>
          <a:xfrm>
            <a:off x="150124" y="2727174"/>
            <a:ext cx="23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KẾT NỐI SẠC</a:t>
            </a:r>
          </a:p>
        </p:txBody>
      </p:sp>
    </p:spTree>
    <p:extLst>
      <p:ext uri="{BB962C8B-B14F-4D97-AF65-F5344CB8AC3E}">
        <p14:creationId xmlns:p14="http://schemas.microsoft.com/office/powerpoint/2010/main" val="57481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Mai, Ngoi</dc:creator>
  <cp:lastModifiedBy>Mai, Ngoi</cp:lastModifiedBy>
  <cp:revision>2</cp:revision>
  <dcterms:created xsi:type="dcterms:W3CDTF">2024-10-13T13:36:08Z</dcterms:created>
  <dcterms:modified xsi:type="dcterms:W3CDTF">2024-10-24T09:24:19Z</dcterms:modified>
</cp:coreProperties>
</file>