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8805-B05E-1943-DD36-706FD357D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E3393-66F7-6785-D9F4-D03F4E4FD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059BD-C079-FB0F-D57E-4887E7BD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F4D2-A3F5-49E7-9ED1-A21FAEE6CBA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450D-81FD-9C75-6D94-D9F32820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27CCE-6B05-5C70-1986-B6C1A496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4B1B-A93E-D2A8-01B5-CFB38E1F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2B297-57BB-8E9F-3369-B65393B53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116B8-AB95-F312-2775-7208F35A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F4D2-A3F5-49E7-9ED1-A21FAEE6CBA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57536-8EF0-0404-07A6-B4D8A599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BEE7-BC5C-1CD6-5BBE-ACE3493A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5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B24B9-243F-2890-3D6A-61FA76A68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B322A-3E04-A85B-F4A8-FF6B61395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488A-E1AA-9E70-679E-8F64D688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F4D2-A3F5-49E7-9ED1-A21FAEE6CBA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1D306-3658-1D8C-CDD7-72BFD632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7B12A-2591-7836-A91F-50512063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5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F9D2-CDCF-3C68-4D2B-00409641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869C-D350-9B0B-571A-58ED4D8F8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1CF1B-5491-C6EB-FC7D-37465C46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F4D2-A3F5-49E7-9ED1-A21FAEE6CBA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3409A-E0D6-BD16-1B67-C0B819E2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D07E5-2A0C-D6C6-FD90-B4E77A1C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5785-5C91-0CD1-093C-0E37AE82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459F9-D828-FAAD-C6F8-D4C832C4C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A9F6-4339-49CD-B331-0C5D618E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F4D2-A3F5-49E7-9ED1-A21FAEE6CBA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AB308-A234-A8C9-9B81-A913F271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A7029-BD67-FD6C-AFEE-6E03A929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5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A969-0970-4A22-1382-0E97339B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BE36-6C20-D6DD-95F3-1C3BF0213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61BF7-F58B-2203-E005-DC2D9F977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BC1BA-E5A6-CD4E-EC46-3FE6667F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F4D2-A3F5-49E7-9ED1-A21FAEE6CBA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90E40-C81E-0264-9AA7-DF7CC0FC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10717-EBF1-C0F2-8E30-0E81751F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5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C62D-C35E-C353-B80E-EBA8BE88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6100A-8DD2-DE36-7BB9-7E5F6138B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B2F1-14DB-B10B-9B7F-5D53E088B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9BE57-ADB3-5531-91E7-E3D3F6338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FADCC-7C3C-71C9-7B25-19081ACB5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36816-A2C8-83F8-CFCA-ACB3D9A8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F4D2-A3F5-49E7-9ED1-A21FAEE6CBA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8614A-B389-A1A1-4613-318E761C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3E8D8-E7E5-2B42-C7DD-0B8D8E78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3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4CCE-2873-AA3C-884E-03E01736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CF782-9E3C-1844-C8D0-0EA83EF7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F4D2-A3F5-49E7-9ED1-A21FAEE6CBA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BFB8D-5B15-23C6-659D-B407EB29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37842-A9A5-1B20-8FF9-E602F28D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2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33885-7AE8-A7D6-4705-1B5513EC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F4D2-A3F5-49E7-9ED1-A21FAEE6CBA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14D4E-822A-E2BF-1F54-417A3678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AFC2F-9B6F-9FFD-99E9-8031CB6A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2F23-5963-75AC-BD27-D7EFA638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6DEB6-41E6-B424-921A-D79F1AF4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000F4-03CB-EA7B-A85A-129025AC6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FDADD-D68C-7B89-3DF4-5600CBFE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F4D2-A3F5-49E7-9ED1-A21FAEE6CBA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E887F-3836-B4B8-DA6D-94A62BC2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B1EC4-DD31-4A98-7529-833DE41C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2426-4697-9777-E0F6-CF54B951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CD5D1-9EB3-6DF6-E06B-E5E1D86D1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7BB14-3BD6-FBF9-4B9C-FF07F15EB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265BF-362B-E2A7-8473-941FAF62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F4D2-A3F5-49E7-9ED1-A21FAEE6CBA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B5C25-2D69-1A68-EC3E-B0E7C1C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5D84-2A5E-11DC-F6D9-9D82ED2A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9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7ECDD-989D-354A-35B2-99E661FB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8A4A8-0E5B-EAD7-B0BD-CB577C21B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7F0BD-CD1E-0D6A-0F23-DA8E185DD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09F4D2-A3F5-49E7-9ED1-A21FAEE6CBA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9019C-F044-082C-9648-D46E4319F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6094-EC10-F006-68F2-FC8CE75F1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5A3502-7842-4AC3-8539-C9084DD6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1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864D622-8D19-3CF3-1998-1A67813B76CC}"/>
              </a:ext>
            </a:extLst>
          </p:cNvPr>
          <p:cNvGrpSpPr/>
          <p:nvPr/>
        </p:nvGrpSpPr>
        <p:grpSpPr>
          <a:xfrm>
            <a:off x="5748276" y="495426"/>
            <a:ext cx="6326363" cy="3259792"/>
            <a:chOff x="4421207" y="458537"/>
            <a:chExt cx="7196599" cy="29854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C593DC-AC27-3FAD-20AE-DB5DC1540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0766" y="458537"/>
              <a:ext cx="1109587" cy="590679"/>
            </a:xfrm>
            <a:prstGeom prst="rect">
              <a:avLst/>
            </a:prstGeom>
          </p:spPr>
        </p:pic>
        <p:pic>
          <p:nvPicPr>
            <p:cNvPr id="8" name="Picture 7" descr="A circuit board with many different colored wires&#10;&#10;Description automatically generated">
              <a:extLst>
                <a:ext uri="{FF2B5EF4-FFF2-40B4-BE49-F238E27FC236}">
                  <a16:creationId xmlns:a16="http://schemas.microsoft.com/office/drawing/2014/main" id="{CB0C9849-E1D7-4CCF-6831-43276B6A6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54" t="4469" r="34077"/>
            <a:stretch/>
          </p:blipFill>
          <p:spPr>
            <a:xfrm rot="5400000">
              <a:off x="5610492" y="987198"/>
              <a:ext cx="488175" cy="1347629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5789A0F-F6BA-33BE-5561-544E60782F7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5735560" y="1049216"/>
              <a:ext cx="0" cy="39396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9CEADA-9D88-515D-A113-118E4D6039D2}"/>
                </a:ext>
              </a:extLst>
            </p:cNvPr>
            <p:cNvSpPr txBox="1"/>
            <p:nvPr/>
          </p:nvSpPr>
          <p:spPr>
            <a:xfrm>
              <a:off x="5701309" y="1091209"/>
              <a:ext cx="71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UART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B6DFD19-502D-5E7A-C720-9907EB64A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22337" y="1316736"/>
              <a:ext cx="850637" cy="134011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AE342E7-B7D6-A0F7-D25A-090B989AB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066843">
              <a:off x="9892648" y="1552470"/>
              <a:ext cx="1071085" cy="718619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530976B-48D3-C695-B8AD-8BBC19811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3529" y="1821859"/>
              <a:ext cx="2617619" cy="140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36A3A8E-F331-4F0D-3586-831BA16EB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1245" y="1661012"/>
              <a:ext cx="2617619" cy="140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2F223D5-36CC-187D-C7AA-91A8F9B2D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1245" y="1736149"/>
              <a:ext cx="2617619" cy="140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40EFC8-6092-2894-E1D6-E1BE0C64A2B2}"/>
                </a:ext>
              </a:extLst>
            </p:cNvPr>
            <p:cNvSpPr txBox="1"/>
            <p:nvPr/>
          </p:nvSpPr>
          <p:spPr>
            <a:xfrm>
              <a:off x="6920784" y="1254642"/>
              <a:ext cx="1697030" cy="411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RS485  &gt;1Km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E7AA157-C9D8-6051-06C0-05358E12EF2B}"/>
                </a:ext>
              </a:extLst>
            </p:cNvPr>
            <p:cNvSpPr/>
            <p:nvPr/>
          </p:nvSpPr>
          <p:spPr>
            <a:xfrm>
              <a:off x="9122337" y="1115568"/>
              <a:ext cx="2188787" cy="16593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385023-A027-23B1-92CC-13B748141AEF}"/>
                </a:ext>
              </a:extLst>
            </p:cNvPr>
            <p:cNvSpPr txBox="1"/>
            <p:nvPr/>
          </p:nvSpPr>
          <p:spPr>
            <a:xfrm>
              <a:off x="8815655" y="2860615"/>
              <a:ext cx="2802151" cy="583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PLC </a:t>
              </a:r>
              <a:r>
                <a:rPr lang="en-US" sz="1400" dirty="0" err="1"/>
                <a:t>đo</a:t>
              </a:r>
              <a:r>
                <a:rPr lang="en-US" sz="1400" dirty="0"/>
                <a:t> </a:t>
              </a:r>
              <a:r>
                <a:rPr lang="en-US" sz="1400" dirty="0" err="1"/>
                <a:t>góc</a:t>
              </a:r>
              <a:r>
                <a:rPr lang="en-US" sz="1400" dirty="0"/>
                <a:t> quay- 24V</a:t>
              </a:r>
            </a:p>
            <a:p>
              <a:r>
                <a:rPr lang="en-US" sz="1400" dirty="0" err="1"/>
                <a:t>Để</a:t>
              </a:r>
              <a:r>
                <a:rPr lang="en-US" sz="1400" dirty="0"/>
                <a:t> </a:t>
              </a:r>
              <a:r>
                <a:rPr lang="en-US" sz="1400" dirty="0" err="1"/>
                <a:t>chung</a:t>
              </a:r>
              <a:r>
                <a:rPr lang="en-US" sz="1400" dirty="0"/>
                <a:t> </a:t>
              </a:r>
              <a:r>
                <a:rPr lang="en-US" sz="1400" dirty="0" err="1"/>
                <a:t>với</a:t>
              </a:r>
              <a:r>
                <a:rPr lang="en-US" sz="1400" dirty="0"/>
                <a:t> robot </a:t>
              </a:r>
              <a:r>
                <a:rPr lang="en-US" sz="1400" dirty="0" err="1"/>
                <a:t>dưới</a:t>
              </a:r>
              <a:r>
                <a:rPr lang="en-US" sz="1400" dirty="0"/>
                <a:t> </a:t>
              </a:r>
              <a:r>
                <a:rPr lang="en-US" sz="1400" dirty="0" err="1"/>
                <a:t>nước</a:t>
              </a:r>
              <a:endParaRPr 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C62F9B-AF38-7171-BA21-05AA8EDF73D9}"/>
                </a:ext>
              </a:extLst>
            </p:cNvPr>
            <p:cNvSpPr txBox="1"/>
            <p:nvPr/>
          </p:nvSpPr>
          <p:spPr>
            <a:xfrm>
              <a:off x="4430655" y="2464583"/>
              <a:ext cx="3990203" cy="823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ESP32 – </a:t>
              </a:r>
              <a:r>
                <a:rPr lang="en-US" sz="1400" dirty="0" err="1"/>
                <a:t>xử</a:t>
              </a:r>
              <a:r>
                <a:rPr lang="en-US" sz="1400" dirty="0"/>
                <a:t> </a:t>
              </a:r>
              <a:r>
                <a:rPr lang="en-US" sz="1400" dirty="0" err="1"/>
                <a:t>lý</a:t>
              </a:r>
              <a:r>
                <a:rPr lang="en-US" sz="1400" dirty="0"/>
                <a:t> </a:t>
              </a:r>
              <a:r>
                <a:rPr lang="en-US" sz="1400" dirty="0" err="1"/>
                <a:t>trung</a:t>
              </a:r>
              <a:r>
                <a:rPr lang="en-US" sz="1400" dirty="0"/>
                <a:t> </a:t>
              </a:r>
              <a:r>
                <a:rPr lang="en-US" sz="1400" dirty="0" err="1"/>
                <a:t>tâm</a:t>
              </a:r>
              <a:r>
                <a:rPr lang="en-US" sz="1400" dirty="0"/>
                <a:t> 5V</a:t>
              </a:r>
            </a:p>
            <a:p>
              <a:r>
                <a:rPr lang="en-US" sz="1400" dirty="0"/>
                <a:t>LCD </a:t>
              </a:r>
              <a:r>
                <a:rPr lang="en-US" sz="1400" dirty="0" err="1"/>
                <a:t>hiển</a:t>
              </a:r>
              <a:r>
                <a:rPr lang="en-US" sz="1400" dirty="0"/>
                <a:t> </a:t>
              </a:r>
              <a:r>
                <a:rPr lang="en-US" sz="1400" dirty="0" err="1"/>
                <a:t>thị</a:t>
              </a:r>
              <a:r>
                <a:rPr lang="en-US" sz="1400" dirty="0"/>
                <a:t> </a:t>
              </a:r>
              <a:r>
                <a:rPr lang="en-US" sz="1400" dirty="0" err="1"/>
                <a:t>trạng</a:t>
              </a:r>
              <a:r>
                <a:rPr lang="en-US" sz="1400" dirty="0"/>
                <a:t> </a:t>
              </a:r>
              <a:r>
                <a:rPr lang="en-US" sz="1400" dirty="0" err="1"/>
                <a:t>thái</a:t>
              </a:r>
              <a:r>
                <a:rPr lang="en-US" sz="1400" dirty="0"/>
                <a:t> </a:t>
              </a:r>
              <a:r>
                <a:rPr lang="en-US" sz="1400" dirty="0" err="1"/>
                <a:t>kết</a:t>
              </a:r>
              <a:r>
                <a:rPr lang="en-US" sz="1400" dirty="0"/>
                <a:t> </a:t>
              </a:r>
              <a:r>
                <a:rPr lang="en-US" sz="1400" dirty="0" err="1"/>
                <a:t>nối</a:t>
              </a:r>
              <a:r>
                <a:rPr lang="en-US" sz="1400" dirty="0"/>
                <a:t> </a:t>
              </a:r>
              <a:r>
                <a:rPr lang="en-US" sz="1400" dirty="0" err="1"/>
                <a:t>realtime</a:t>
              </a:r>
              <a:endParaRPr lang="en-US" sz="1400" dirty="0"/>
            </a:p>
            <a:p>
              <a:r>
                <a:rPr lang="en-US" sz="1400" dirty="0"/>
                <a:t>DHCP – </a:t>
              </a:r>
              <a:r>
                <a:rPr lang="en-US" sz="1400" dirty="0" err="1"/>
                <a:t>truyền</a:t>
              </a:r>
              <a:r>
                <a:rPr lang="en-US" sz="1400" dirty="0"/>
                <a:t> </a:t>
              </a:r>
              <a:r>
                <a:rPr lang="en-US" sz="1400" dirty="0" err="1"/>
                <a:t>dữ</a:t>
              </a:r>
              <a:r>
                <a:rPr lang="en-US" sz="1400" dirty="0"/>
                <a:t> </a:t>
              </a:r>
              <a:r>
                <a:rPr lang="en-US" sz="1400" dirty="0" err="1"/>
                <a:t>liệu</a:t>
              </a:r>
              <a:r>
                <a:rPr lang="en-US" sz="1400" dirty="0"/>
                <a:t> </a:t>
              </a:r>
              <a:r>
                <a:rPr lang="en-US" sz="1400" dirty="0" err="1"/>
                <a:t>lên</a:t>
              </a:r>
              <a:r>
                <a:rPr lang="en-US" sz="1400" dirty="0"/>
                <a:t> </a:t>
              </a:r>
              <a:r>
                <a:rPr lang="en-US" sz="1400" dirty="0" err="1"/>
                <a:t>máy</a:t>
              </a:r>
              <a:r>
                <a:rPr lang="en-US" sz="1400" dirty="0"/>
                <a:t> </a:t>
              </a:r>
              <a:r>
                <a:rPr lang="en-US" sz="1400" dirty="0" err="1"/>
                <a:t>tính</a:t>
              </a:r>
              <a:r>
                <a:rPr lang="en-US" sz="1400" dirty="0"/>
                <a:t> qua </a:t>
              </a:r>
              <a:r>
                <a:rPr lang="en-US" sz="1400" dirty="0" err="1"/>
                <a:t>wifi</a:t>
              </a:r>
              <a:endParaRPr lang="en-US" sz="1400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A7F87A6-4832-9916-4AF2-B5E4C7F25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21207" y="1543055"/>
              <a:ext cx="476407" cy="386187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0F42E246-0B98-308E-5F03-FAF35AA5FA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511" y="1923103"/>
            <a:ext cx="1813064" cy="150898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F9F325A-EB02-8C71-EA63-263A9AEB8336}"/>
              </a:ext>
            </a:extLst>
          </p:cNvPr>
          <p:cNvSpPr txBox="1"/>
          <p:nvPr/>
        </p:nvSpPr>
        <p:spPr>
          <a:xfrm>
            <a:off x="1209152" y="3419614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Router </a:t>
            </a:r>
            <a:r>
              <a:rPr lang="en-US" sz="1400" dirty="0" err="1"/>
              <a:t>Wifi</a:t>
            </a:r>
            <a:endParaRPr lang="en-US" sz="1400" dirty="0"/>
          </a:p>
          <a:p>
            <a:r>
              <a:rPr lang="en-US" sz="1400" dirty="0"/>
              <a:t>192.168.1.1/24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D16B4B9-82BD-F186-81DE-AA49F73F60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313" y="4505983"/>
            <a:ext cx="2010109" cy="16188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B104033-2A7E-5A7B-EACB-909BA1C260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395" y="2459735"/>
            <a:ext cx="514698" cy="42567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7C60005-6F00-B870-75A0-E27E317D3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0422" y="4505983"/>
            <a:ext cx="607153" cy="50213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7F21B68-57E2-93B6-AF56-42DCB28FD184}"/>
              </a:ext>
            </a:extLst>
          </p:cNvPr>
          <p:cNvSpPr txBox="1"/>
          <p:nvPr/>
        </p:nvSpPr>
        <p:spPr>
          <a:xfrm>
            <a:off x="2570422" y="5294902"/>
            <a:ext cx="5076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Laptop / PC</a:t>
            </a:r>
          </a:p>
          <a:p>
            <a:r>
              <a:rPr lang="en-US" sz="1400" dirty="0"/>
              <a:t>192.168.1.250/24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Lưu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tracking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Hiển</a:t>
            </a:r>
            <a:r>
              <a:rPr lang="en-US" sz="1400" dirty="0"/>
              <a:t> </a:t>
            </a:r>
            <a:r>
              <a:rPr lang="en-US" sz="1400" dirty="0" err="1"/>
              <a:t>thị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realtime</a:t>
            </a:r>
            <a:r>
              <a:rPr lang="en-US" sz="1400" dirty="0"/>
              <a:t> </a:t>
            </a:r>
            <a:r>
              <a:rPr lang="en-US" sz="1400" dirty="0" err="1"/>
              <a:t>vị</a:t>
            </a:r>
            <a:r>
              <a:rPr lang="en-US" sz="1400" dirty="0"/>
              <a:t> </a:t>
            </a:r>
            <a:r>
              <a:rPr lang="en-US" sz="1400" dirty="0" err="1"/>
              <a:t>trí</a:t>
            </a:r>
            <a:r>
              <a:rPr lang="en-US" sz="1400" dirty="0"/>
              <a:t> GPS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đồ</a:t>
            </a:r>
            <a:r>
              <a:rPr lang="en-US" sz="1400" dirty="0"/>
              <a:t> / </a:t>
            </a:r>
            <a:r>
              <a:rPr lang="en-US" sz="1400" dirty="0" err="1"/>
              <a:t>độ</a:t>
            </a:r>
            <a:r>
              <a:rPr lang="en-US" sz="1400" dirty="0"/>
              <a:t> </a:t>
            </a:r>
            <a:r>
              <a:rPr lang="en-US" sz="1400" dirty="0" err="1"/>
              <a:t>sâu</a:t>
            </a:r>
            <a:r>
              <a:rPr lang="en-US" sz="1400" dirty="0"/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ED2CD6-1D78-F766-F2A0-0C5695C85618}"/>
              </a:ext>
            </a:extLst>
          </p:cNvPr>
          <p:cNvSpPr txBox="1"/>
          <p:nvPr/>
        </p:nvSpPr>
        <p:spPr>
          <a:xfrm>
            <a:off x="5861035" y="-32093"/>
            <a:ext cx="284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Module GPS – 5V</a:t>
            </a:r>
          </a:p>
          <a:p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chung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ESP32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  <a:r>
              <a:rPr lang="en-US" sz="1400" dirty="0" err="1"/>
              <a:t>mặt</a:t>
            </a:r>
            <a:r>
              <a:rPr lang="en-US" sz="1400" dirty="0"/>
              <a:t> </a:t>
            </a:r>
            <a:r>
              <a:rPr lang="en-US" sz="1400" dirty="0" err="1"/>
              <a:t>nước</a:t>
            </a:r>
            <a:endParaRPr lang="en-US" sz="14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DD9509A-118F-6F2D-7289-27E79F7123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156" y="4640562"/>
            <a:ext cx="1171300" cy="80535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6D14C2-AD8A-5373-963F-C93F6D5761D7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3190093" y="1890436"/>
            <a:ext cx="2558183" cy="7821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21DFDC-6323-210D-85CA-BE1D95FB0DC8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2873999" y="2885408"/>
            <a:ext cx="58745" cy="162057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873DB02-2B83-34FC-C3FD-44DB96B971AB}"/>
              </a:ext>
            </a:extLst>
          </p:cNvPr>
          <p:cNvSpPr/>
          <p:nvPr/>
        </p:nvSpPr>
        <p:spPr>
          <a:xfrm>
            <a:off x="6122637" y="480814"/>
            <a:ext cx="1675560" cy="21535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3DE386-65E7-C3E6-4CBB-21C2ACF75EB3}"/>
              </a:ext>
            </a:extLst>
          </p:cNvPr>
          <p:cNvCxnSpPr>
            <a:cxnSpLocks/>
          </p:cNvCxnSpPr>
          <p:nvPr/>
        </p:nvCxnSpPr>
        <p:spPr>
          <a:xfrm>
            <a:off x="6792206" y="1140382"/>
            <a:ext cx="0" cy="4301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23F166ED-31C3-D848-66B2-CEDF829F746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4629" r="5213"/>
          <a:stretch/>
        </p:blipFill>
        <p:spPr>
          <a:xfrm>
            <a:off x="6490033" y="2136270"/>
            <a:ext cx="971939" cy="4752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9449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Mai, Ngoi</dc:creator>
  <cp:lastModifiedBy>Mai, Ngoi</cp:lastModifiedBy>
  <cp:revision>1</cp:revision>
  <dcterms:created xsi:type="dcterms:W3CDTF">2024-10-13T13:36:08Z</dcterms:created>
  <dcterms:modified xsi:type="dcterms:W3CDTF">2024-10-13T14:12:40Z</dcterms:modified>
</cp:coreProperties>
</file>