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9ED-6F96-4559-BD6B-DE793F9B966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897-8773-437A-9326-C7454C020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9ED-6F96-4559-BD6B-DE793F9B966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897-8773-437A-9326-C7454C020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9ED-6F96-4559-BD6B-DE793F9B966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897-8773-437A-9326-C7454C020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9ED-6F96-4559-BD6B-DE793F9B966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897-8773-437A-9326-C7454C020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9ED-6F96-4559-BD6B-DE793F9B966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897-8773-437A-9326-C7454C020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9ED-6F96-4559-BD6B-DE793F9B966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897-8773-437A-9326-C7454C020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9ED-6F96-4559-BD6B-DE793F9B966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897-8773-437A-9326-C7454C020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9ED-6F96-4559-BD6B-DE793F9B966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897-8773-437A-9326-C7454C020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9ED-6F96-4559-BD6B-DE793F9B966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897-8773-437A-9326-C7454C0202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9ED-6F96-4559-BD6B-DE793F9B966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C897-8773-437A-9326-C7454C0202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9ED-6F96-4559-BD6B-DE793F9B9663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C4C897-8773-437A-9326-C7454C0202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C4C897-8773-437A-9326-C7454C0202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F0909ED-6F96-4559-BD6B-DE793F9B9663}" type="datetimeFigureOut">
              <a:rPr lang="en-US" smtClean="0"/>
              <a:t>12/6/2017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543800" cy="259397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PHƯƠNG TIỆN GIAO THÔNG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6461760" cy="18288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NGUYỄN MẠNH CƯỜNG </a:t>
            </a:r>
          </a:p>
          <a:p>
            <a:r>
              <a:rPr lang="en-US" sz="4000" dirty="0">
                <a:solidFill>
                  <a:srgbClr val="0070C0"/>
                </a:solidFill>
              </a:rPr>
              <a:t>MSSV: PH06591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/>
              <a:t>Nội</a:t>
            </a:r>
            <a:r>
              <a:rPr lang="en-US" sz="3200" b="1" dirty="0" smtClean="0"/>
              <a:t> dung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9930" y="4495800"/>
            <a:ext cx="184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01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</TotalTime>
  <Words>31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Adjacency</vt:lpstr>
      <vt:lpstr>PHƯƠNG TIỆN GIAO THÔNG</vt:lpstr>
      <vt:lpstr>Nội dung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ManhCuong</dc:creator>
  <cp:lastModifiedBy>ManhCuong</cp:lastModifiedBy>
  <cp:revision>7</cp:revision>
  <dcterms:created xsi:type="dcterms:W3CDTF">2017-12-06T03:41:23Z</dcterms:created>
  <dcterms:modified xsi:type="dcterms:W3CDTF">2017-12-06T04:37:43Z</dcterms:modified>
</cp:coreProperties>
</file>