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7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ED1A4B-2390-44FA-8EB0-310D462FCA7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word2vec-nlp-tutorial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1878-C2F8-43FF-B060-98AE2329E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765" y="1148317"/>
            <a:ext cx="6815669" cy="22489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is the best model to score the sentiment of movie reviews?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3865C-CB9D-430F-BD0B-683905D32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Noel Mathew</a:t>
            </a:r>
          </a:p>
        </p:txBody>
      </p:sp>
    </p:spTree>
    <p:extLst>
      <p:ext uri="{BB962C8B-B14F-4D97-AF65-F5344CB8AC3E}">
        <p14:creationId xmlns:p14="http://schemas.microsoft.com/office/powerpoint/2010/main" val="294906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E66997D6-3C7A-4E52-9FF1-1E595135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25" y="1725132"/>
            <a:ext cx="5782601" cy="383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14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8DD4367-E943-409C-B4B2-800BA7C78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679" y="1321095"/>
            <a:ext cx="5574219" cy="369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42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3EA4-F75B-4962-A84C-03F5B65C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C1CC-F600-4FB8-8564-F284FDF1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these are unique reviews with words or text, it is not possible to do statistical analysis on the features which are the clean reviews.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labels have a mean of 0.5 as the scores are evenly </a:t>
            </a:r>
            <a:r>
              <a:rPr lang="en-US" dirty="0" err="1"/>
              <a:t>disburtubed</a:t>
            </a:r>
            <a:r>
              <a:rPr lang="en-US" dirty="0"/>
              <a:t> between negative (0) and positive (1). </a:t>
            </a:r>
          </a:p>
        </p:txBody>
      </p:sp>
    </p:spTree>
    <p:extLst>
      <p:ext uri="{BB962C8B-B14F-4D97-AF65-F5344CB8AC3E}">
        <p14:creationId xmlns:p14="http://schemas.microsoft.com/office/powerpoint/2010/main" val="422027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2E0F-1BDC-4EC9-9C6D-F9D811E4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B78B-9CAD-40E0-9CBB-E2DC41AE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time a movie comes out, there is always somebody reviewing it. Sometimes the movie could get great reviews.  In other cases, the movie could be a flop and get bad reviews.</a:t>
            </a:r>
          </a:p>
          <a:p>
            <a:pPr marL="0" indent="0">
              <a:buNone/>
            </a:pPr>
            <a:r>
              <a:rPr lang="en-US" dirty="0"/>
              <a:t>This project goal is to evaluate what type of model can predict a good review or a bad review the best. </a:t>
            </a:r>
          </a:p>
          <a:p>
            <a:pPr marL="0" indent="0">
              <a:buNone/>
            </a:pPr>
            <a:r>
              <a:rPr lang="en-US" dirty="0"/>
              <a:t>In addition, this project will check if any of these words can show if a review is good or bad. </a:t>
            </a:r>
          </a:p>
        </p:txBody>
      </p:sp>
    </p:spTree>
    <p:extLst>
      <p:ext uri="{BB962C8B-B14F-4D97-AF65-F5344CB8AC3E}">
        <p14:creationId xmlns:p14="http://schemas.microsoft.com/office/powerpoint/2010/main" val="10217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DCA4-2AC5-4996-9B36-FBE03762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13DC-B5FC-4B86-ADAC-8B2E9E54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Sites Like Rotten Tomatoes</a:t>
            </a:r>
          </a:p>
          <a:p>
            <a:pPr lvl="1"/>
            <a:r>
              <a:rPr lang="en-US" dirty="0"/>
              <a:t>They can auto score reviews from many different sources from many sites and put them on their site</a:t>
            </a:r>
          </a:p>
          <a:p>
            <a:r>
              <a:rPr lang="en-US" dirty="0"/>
              <a:t>Movie Executives/Producers  </a:t>
            </a:r>
          </a:p>
          <a:p>
            <a:pPr lvl="1"/>
            <a:r>
              <a:rPr lang="en-US" dirty="0"/>
              <a:t>Can find which movies had good reviews and bad reviews without hiring other resources to figure out which movies to make sequels of. </a:t>
            </a:r>
          </a:p>
          <a:p>
            <a:r>
              <a:rPr lang="en-US" dirty="0"/>
              <a:t>Actors/Directors </a:t>
            </a:r>
          </a:p>
          <a:p>
            <a:pPr lvl="1"/>
            <a:r>
              <a:rPr lang="en-US" dirty="0"/>
              <a:t>Can figure out which movies they performed well in. </a:t>
            </a:r>
          </a:p>
        </p:txBody>
      </p:sp>
    </p:spTree>
    <p:extLst>
      <p:ext uri="{BB962C8B-B14F-4D97-AF65-F5344CB8AC3E}">
        <p14:creationId xmlns:p14="http://schemas.microsoft.com/office/powerpoint/2010/main" val="8266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0A1-CBA3-447A-811C-A9A98589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that will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0A27-511A-41F3-987B-AF5142BD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Movies reviews from IMDB </a:t>
            </a:r>
          </a:p>
          <a:p>
            <a:pPr lvl="1"/>
            <a:r>
              <a:rPr lang="en-US" dirty="0"/>
              <a:t>Movie ID</a:t>
            </a:r>
          </a:p>
          <a:p>
            <a:pPr lvl="1"/>
            <a:r>
              <a:rPr lang="en-US" dirty="0"/>
              <a:t>Review of the Movie</a:t>
            </a:r>
          </a:p>
          <a:p>
            <a:pPr lvl="1"/>
            <a:r>
              <a:rPr lang="en-US" dirty="0"/>
              <a:t>Sentiment Analysis score (0) for negative (1) for positive. </a:t>
            </a:r>
          </a:p>
          <a:p>
            <a:r>
              <a:rPr lang="en-US" dirty="0"/>
              <a:t>Data set that will be used</a:t>
            </a:r>
          </a:p>
          <a:p>
            <a:pPr lvl="1"/>
            <a:r>
              <a:rPr lang="en-US" dirty="0">
                <a:hlinkClick r:id="rId2"/>
              </a:rPr>
              <a:t>https://www.kaggle.com/c/word2vec-nlp-tutorial/data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3EA4-F75B-4962-A84C-03F5B65C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C1CC-F600-4FB8-8564-F284FDF1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rid of non word text in the review</a:t>
            </a:r>
          </a:p>
          <a:p>
            <a:pPr lvl="1"/>
            <a:r>
              <a:rPr lang="en-US" dirty="0"/>
              <a:t>Remove HTML encodings using Beautiful Soup </a:t>
            </a:r>
          </a:p>
          <a:p>
            <a:pPr lvl="1"/>
            <a:r>
              <a:rPr lang="en-US" dirty="0"/>
              <a:t>Use an regex expression to get rid of non-words text </a:t>
            </a:r>
          </a:p>
          <a:p>
            <a:pPr lvl="1"/>
            <a:r>
              <a:rPr lang="en-US" dirty="0"/>
              <a:t>Split the review to separate words and lower case them</a:t>
            </a:r>
          </a:p>
          <a:p>
            <a:pPr lvl="1"/>
            <a:r>
              <a:rPr lang="en-US" dirty="0"/>
              <a:t>Remove any stop words</a:t>
            </a:r>
          </a:p>
          <a:p>
            <a:r>
              <a:rPr lang="en-US" dirty="0"/>
              <a:t>Add a clean review column in the csv file </a:t>
            </a:r>
          </a:p>
          <a:p>
            <a:pPr lvl="1"/>
            <a:r>
              <a:rPr lang="en-US" dirty="0"/>
              <a:t>Run each review through the steps above in the labeled data file </a:t>
            </a:r>
          </a:p>
          <a:p>
            <a:pPr lvl="1"/>
            <a:r>
              <a:rPr lang="en-US" dirty="0"/>
              <a:t>Append each clean review to a list </a:t>
            </a:r>
          </a:p>
          <a:p>
            <a:pPr lvl="1"/>
            <a:r>
              <a:rPr lang="en-US" dirty="0"/>
              <a:t>Make new clean review column and use the items in the list above as the values </a:t>
            </a:r>
          </a:p>
          <a:p>
            <a:pPr lvl="1"/>
            <a:r>
              <a:rPr lang="en-US" dirty="0"/>
              <a:t>Convert the </a:t>
            </a:r>
            <a:r>
              <a:rPr lang="en-US" dirty="0" err="1"/>
              <a:t>Dataframe</a:t>
            </a:r>
            <a:r>
              <a:rPr lang="en-US" dirty="0"/>
              <a:t> into a csv file with the new clean review file. </a:t>
            </a:r>
          </a:p>
        </p:txBody>
      </p:sp>
    </p:spTree>
    <p:extLst>
      <p:ext uri="{BB962C8B-B14F-4D97-AF65-F5344CB8AC3E}">
        <p14:creationId xmlns:p14="http://schemas.microsoft.com/office/powerpoint/2010/main" val="318142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7341-4069-4FC9-994C-E32F493E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Story: Reviews and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9003-0DDE-4A92-B64E-A0719D30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positive and negative scores are evenly distributed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772DF56-191B-4F59-BE70-4E059AA33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80" y="2419885"/>
            <a:ext cx="4944914" cy="322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5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7341-4069-4FC9-994C-E32F493E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Story: Words affect scores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9003-0DDE-4A92-B64E-A0719D30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next slides will show words and similar words and how distribution of scores are based on those words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35AB930-0DB2-499A-89C1-4507FF45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49" y="1608428"/>
            <a:ext cx="5762182" cy="382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7827419-5724-4687-A1E8-A336050E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39" y="1480584"/>
            <a:ext cx="5462013" cy="36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77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407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What is the best model to score the sentiment of movie reviews? </vt:lpstr>
      <vt:lpstr>Problem to Answer</vt:lpstr>
      <vt:lpstr>Who is my client</vt:lpstr>
      <vt:lpstr>Data that will be used</vt:lpstr>
      <vt:lpstr>Data Cleaning Steps</vt:lpstr>
      <vt:lpstr>Data Story: Reviews and Scores</vt:lpstr>
      <vt:lpstr>Data Story: Words affect scores </vt:lpstr>
      <vt:lpstr>PowerPoint Presentation</vt:lpstr>
      <vt:lpstr>PowerPoint Presentation</vt:lpstr>
      <vt:lpstr>PowerPoint Presentation</vt:lpstr>
      <vt:lpstr>PowerPoint Presentation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Do fans know who the best NBA players are?</dc:title>
  <dc:creator>Noel Mathew</dc:creator>
  <cp:lastModifiedBy>Noel Mathew</cp:lastModifiedBy>
  <cp:revision>16</cp:revision>
  <dcterms:created xsi:type="dcterms:W3CDTF">2019-07-28T13:55:14Z</dcterms:created>
  <dcterms:modified xsi:type="dcterms:W3CDTF">2020-01-25T19:39:35Z</dcterms:modified>
</cp:coreProperties>
</file>