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5" r:id="rId8"/>
    <p:sldId id="263" r:id="rId9"/>
    <p:sldId id="264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D1A4B-2390-44FA-8EB0-310D462FCA74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0C76-02B6-419C-AACA-E0A04951CF0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273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D1A4B-2390-44FA-8EB0-310D462FCA74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0C76-02B6-419C-AACA-E0A04951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1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D1A4B-2390-44FA-8EB0-310D462FCA74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0C76-02B6-419C-AACA-E0A04951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6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D1A4B-2390-44FA-8EB0-310D462FCA74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0C76-02B6-419C-AACA-E0A04951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182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D1A4B-2390-44FA-8EB0-310D462FCA74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0C76-02B6-419C-AACA-E0A04951CF0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942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D1A4B-2390-44FA-8EB0-310D462FCA74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0C76-02B6-419C-AACA-E0A04951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42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D1A4B-2390-44FA-8EB0-310D462FCA74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0C76-02B6-419C-AACA-E0A04951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560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D1A4B-2390-44FA-8EB0-310D462FCA74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0C76-02B6-419C-AACA-E0A04951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39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D1A4B-2390-44FA-8EB0-310D462FCA74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0C76-02B6-419C-AACA-E0A04951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9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CED1A4B-2390-44FA-8EB0-310D462FCA74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700C76-02B6-419C-AACA-E0A04951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44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D1A4B-2390-44FA-8EB0-310D462FCA74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0C76-02B6-419C-AACA-E0A04951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885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CED1A4B-2390-44FA-8EB0-310D462FCA74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4700C76-02B6-419C-AACA-E0A04951CF0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097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word2vec-nlp-tutorial/dat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61878-C2F8-43FF-B060-98AE2329EF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765" y="1148317"/>
            <a:ext cx="6815669" cy="224898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What is the best model to score the sentiment of movie reviews?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A3865C-CB9D-430F-BD0B-683905D326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By Noel Mathew</a:t>
            </a:r>
          </a:p>
        </p:txBody>
      </p:sp>
    </p:spTree>
    <p:extLst>
      <p:ext uri="{BB962C8B-B14F-4D97-AF65-F5344CB8AC3E}">
        <p14:creationId xmlns:p14="http://schemas.microsoft.com/office/powerpoint/2010/main" val="2949064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>
            <a:extLst>
              <a:ext uri="{FF2B5EF4-FFF2-40B4-BE49-F238E27FC236}">
                <a16:creationId xmlns:a16="http://schemas.microsoft.com/office/drawing/2014/main" id="{E66997D6-3C7A-4E52-9FF1-1E595135A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525" y="1725132"/>
            <a:ext cx="5782601" cy="3835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7148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88DD4367-E943-409C-B4B2-800BA7C78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679" y="1321095"/>
            <a:ext cx="5574219" cy="369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1426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53EA4-F75B-4962-A84C-03F5B65C2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5C1CC-F600-4FB8-8564-F284FDF12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Since these are unique reviews with words or text, it is not possible to do statistical analysis on the features which are the clean reviews. 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labels have a mean of 0.5 as the scores are evenly disturbed between negative (0) and positive (1). </a:t>
            </a:r>
          </a:p>
        </p:txBody>
      </p:sp>
    </p:spTree>
    <p:extLst>
      <p:ext uri="{BB962C8B-B14F-4D97-AF65-F5344CB8AC3E}">
        <p14:creationId xmlns:p14="http://schemas.microsoft.com/office/powerpoint/2010/main" val="4220279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A366A-B43C-4F80-A862-9F5814321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64A8F-BFA9-49D2-879A-98B10E12F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Feature Extraction/Encoding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problem with modeling text is that is messy and machine learning algorithms prefer well defined fixed lengths inputs and outputs.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 addition, machine learning can not work raw text directly.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So need to transform words to numerical vectors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Two methods that are used to get vectors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Bag of Words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Word2Vec </a:t>
            </a:r>
          </a:p>
        </p:txBody>
      </p:sp>
    </p:spTree>
    <p:extLst>
      <p:ext uri="{BB962C8B-B14F-4D97-AF65-F5344CB8AC3E}">
        <p14:creationId xmlns:p14="http://schemas.microsoft.com/office/powerpoint/2010/main" val="902054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B4A78-C869-4006-95B8-FE37E7FDF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of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AEF55-741C-4A5B-87B7-9AB32915F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It counts the occurrence of words in text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Two Features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vocabulary of the known words – words in the reviews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count of the words – occurrence of said words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CountVectorizer.fit_transform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 fits the model and learns the vocabulary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training data into feature vectors which counts the words in the review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Problems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Meaning issues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sparse vectors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Models used with </a:t>
            </a:r>
            <a:r>
              <a:rPr lang="en-US" dirty="0" err="1"/>
              <a:t>BoW</a:t>
            </a:r>
            <a:r>
              <a:rPr lang="en-US" dirty="0"/>
              <a:t>: Random Forest, Linear SVC, Naïve Bayes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118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11EC6-E594-4795-B8C2-37BDB728C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CA0C0-5CEE-4D09-9095-2B10A2DFE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 Word2vec is a two-layer neural net made by Google that processes text by “vectorizing” words.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Its input is a text corpus and its output is a set of vectors: feature vectors that represent words in that corpus.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Usefulness of Word2vec is to group the vectors of similar words together in a </a:t>
            </a:r>
            <a:r>
              <a:rPr lang="en-US" dirty="0" err="1"/>
              <a:t>vectorspace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Establishes a word’s association with other words or cluster documents and classify them by topic which is useful for sentiment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Vectors that are used to represent words are called neural word embeddings.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Used </a:t>
            </a:r>
            <a:r>
              <a:rPr lang="en-US" dirty="0" err="1"/>
              <a:t>Gensim</a:t>
            </a:r>
            <a:r>
              <a:rPr lang="en-US" dirty="0"/>
              <a:t> </a:t>
            </a:r>
            <a:r>
              <a:rPr lang="en-US" dirty="0" err="1"/>
              <a:t>get_vector</a:t>
            </a:r>
            <a:r>
              <a:rPr lang="en-US" dirty="0"/>
              <a:t> function and get the average vector of each review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Might affect the translation of the meaning of the review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Get rid of a lot of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Models used – Random Forest, KNN, Linear SVC</a:t>
            </a:r>
          </a:p>
        </p:txBody>
      </p:sp>
    </p:spTree>
    <p:extLst>
      <p:ext uri="{BB962C8B-B14F-4D97-AF65-F5344CB8AC3E}">
        <p14:creationId xmlns:p14="http://schemas.microsoft.com/office/powerpoint/2010/main" val="3140115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26C1A-7BDC-4DA4-A33E-4F7E4F875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of Words Algorithms –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68F78-B51C-4BD7-A733-F01054200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Random Forest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Good in classifying data (binary classification problem)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Ensemble method that runs many trees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Accuracy score came out as 1.0 on the training set and 0.844 on the test set.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F1 score was 0.85 on the negative score and 0.84 on the positive score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AUC of ROC was 0.92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732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16853-7BC4-4530-8042-85947E290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of Words Algorithms – Linear SVC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DD92E-7DF8-480F-A20B-F1D8A7A8B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Linear SVC –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Good for text classification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Good for binary classification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Fast to run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Handle sparse vectors well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Accuracy score came out as 0.998 on the training set and 0.833 on the test set.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F1 score was 0.85 on the negative score and 0.84 on the positive score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Hypertuning</a:t>
            </a:r>
            <a:r>
              <a:rPr lang="en-US" dirty="0"/>
              <a:t> with </a:t>
            </a:r>
            <a:r>
              <a:rPr lang="en-US" dirty="0" err="1"/>
              <a:t>GridSearchCV</a:t>
            </a:r>
            <a:r>
              <a:rPr lang="en-US" dirty="0"/>
              <a:t> – C: 0.1, loss: </a:t>
            </a:r>
            <a:r>
              <a:rPr lang="en-US" dirty="0" err="1"/>
              <a:t>squared_hinge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Accuracy score came out as 0.96 on the training set and 0.86 on the test set.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F1 score was 0.86 on the negative score and 0.86 on the positive score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709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18AAD-1153-45DF-AC11-B8C479161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of Words Algorithms – Naive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01D19-C731-43C0-9689-CF7E575F4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Naive Bayes–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Good for text classification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Assumption that words are independent from each other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Given a word what is the sentiment score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Accuracy score came out as 0.992 on the training set and 0.833 on the test set.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F1 score was  0.83 on the negative score and 0.84 on the positive score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Hypertuning</a:t>
            </a:r>
            <a:r>
              <a:rPr lang="en-US" dirty="0"/>
              <a:t> with </a:t>
            </a:r>
            <a:r>
              <a:rPr lang="en-US" dirty="0" err="1"/>
              <a:t>GridSearchCV</a:t>
            </a:r>
            <a:r>
              <a:rPr lang="en-US" dirty="0"/>
              <a:t>  - best alpha: 50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Accuracy score came out as 0.876 on the training set and 0.853 on the test set.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AUC on the ROC was 0.92</a:t>
            </a:r>
          </a:p>
        </p:txBody>
      </p:sp>
    </p:spTree>
    <p:extLst>
      <p:ext uri="{BB962C8B-B14F-4D97-AF65-F5344CB8AC3E}">
        <p14:creationId xmlns:p14="http://schemas.microsoft.com/office/powerpoint/2010/main" val="3436392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A1D0D-313B-415E-9030-4B470578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 Algorithms –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E7550-A614-4649-BDC5-24DA08409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Random Forest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Good in classifying data (binary classification problem)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Ensemble method that runs many trees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Accuracy score came out as  0.992 on the training set and 0.756 on the test set.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F1 score was 0.77 on the negative score and 0.74 on the positive score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AUC of ROC was 0.83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Hypertuning</a:t>
            </a:r>
            <a:r>
              <a:rPr lang="en-US" dirty="0"/>
              <a:t> with </a:t>
            </a:r>
            <a:r>
              <a:rPr lang="en-US" dirty="0" err="1"/>
              <a:t>GridSearchCV</a:t>
            </a:r>
            <a:r>
              <a:rPr lang="en-US" dirty="0"/>
              <a:t> – </a:t>
            </a:r>
            <a:r>
              <a:rPr lang="en-US" dirty="0" err="1"/>
              <a:t>n_estimators</a:t>
            </a:r>
            <a:r>
              <a:rPr lang="en-US" dirty="0"/>
              <a:t>: 300, </a:t>
            </a:r>
            <a:r>
              <a:rPr lang="en-US" dirty="0" err="1"/>
              <a:t>min_samples_split</a:t>
            </a:r>
            <a:r>
              <a:rPr lang="en-US" dirty="0"/>
              <a:t>: 5, </a:t>
            </a:r>
            <a:r>
              <a:rPr lang="en-US" dirty="0" err="1"/>
              <a:t>max_depth</a:t>
            </a:r>
            <a:r>
              <a:rPr lang="en-US" dirty="0"/>
              <a:t>: 60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Accuracy score came out as  1.000 on the training set and 0.824 on the test set.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F1 score was 0.82 on the negative score and 0.83 on the positive score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117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2E0F-1BDC-4EC9-9C6D-F9D811E4D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to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1B78B-9CAD-40E0-9CBB-E2DC41AED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Every time a movie comes out, there is always somebody reviewing it. Sometimes the movie could get great reviews.  In other cases, the movie could be a flop and get bad reviews.</a:t>
            </a:r>
          </a:p>
          <a:p>
            <a:pPr marL="0" indent="0">
              <a:buNone/>
            </a:pPr>
            <a:r>
              <a:rPr lang="en-US" dirty="0"/>
              <a:t>This project goal is to evaluate what type of model can predict a good review or a bad review the best. </a:t>
            </a:r>
          </a:p>
          <a:p>
            <a:pPr marL="0" indent="0">
              <a:buNone/>
            </a:pPr>
            <a:r>
              <a:rPr lang="en-US" dirty="0"/>
              <a:t>In addition, this project will check if any of these words can show if a review is good or bad. </a:t>
            </a:r>
          </a:p>
        </p:txBody>
      </p:sp>
    </p:spTree>
    <p:extLst>
      <p:ext uri="{BB962C8B-B14F-4D97-AF65-F5344CB8AC3E}">
        <p14:creationId xmlns:p14="http://schemas.microsoft.com/office/powerpoint/2010/main" val="102170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E893F-B0F4-4C7D-BE33-62A89B603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 Algorithms – Linear SVC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E4254-CD47-45B0-AE29-A7AFFFFB6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Linear SVC –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Good for text classification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Good for binary classification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Fast to run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Handle sparse vectors well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Accuracy score came out as 0.865 on the training set and 0.833 on the test set.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F1 score was 0.86 on the negative score and 0.86 on the positive score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Hypertuning</a:t>
            </a:r>
            <a:r>
              <a:rPr lang="en-US" dirty="0"/>
              <a:t> with </a:t>
            </a:r>
            <a:r>
              <a:rPr lang="en-US" dirty="0" err="1"/>
              <a:t>GridSearchCV</a:t>
            </a:r>
            <a:r>
              <a:rPr lang="en-US" dirty="0"/>
              <a:t> – C: 1, loss: </a:t>
            </a:r>
            <a:r>
              <a:rPr lang="en-US" dirty="0" err="1"/>
              <a:t>squared_hinge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Default model so the same performance scores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8952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DDF57-4BCA-43E2-91C2-B6AC5A05D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 Algorithms – KNN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66E17-D972-4F30-9E75-12B904F46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KNN –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Can classify reviews by the reviews near 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Did nor perform better than the </a:t>
            </a:r>
            <a:r>
              <a:rPr lang="en-US" dirty="0" err="1"/>
              <a:t>LinearSVC</a:t>
            </a:r>
            <a:r>
              <a:rPr lang="en-US" dirty="0"/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994412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F3480-6DB3-400B-93A5-4A955FD5D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Tpot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4DE2A-D1B2-4935-93F9-E51E6A851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Tpot</a:t>
            </a:r>
            <a:r>
              <a:rPr lang="en-US" dirty="0"/>
              <a:t>, a Auto ML model, was used to find the best model to use with Word2Vec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After running </a:t>
            </a:r>
            <a:r>
              <a:rPr lang="en-US" dirty="0" err="1"/>
              <a:t>tpot</a:t>
            </a:r>
            <a:r>
              <a:rPr lang="en-US" dirty="0"/>
              <a:t> with 5 fold validation with a population size 10 and 5 generations, the best model it came up with during that time period was </a:t>
            </a:r>
            <a:r>
              <a:rPr lang="en-US" dirty="0" err="1"/>
              <a:t>ExtraTreesClassifier</a:t>
            </a:r>
            <a:r>
              <a:rPr lang="en-US" dirty="0"/>
              <a:t> on top of an </a:t>
            </a:r>
            <a:r>
              <a:rPr lang="en-US" dirty="0" err="1"/>
              <a:t>LinearSVC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accuracy score came out as 0.878 on the training set and 0.856 on the test 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F1 score was 0.86  on the negative score and 0.86  on the positive score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ROC curve was 0.92. </a:t>
            </a:r>
          </a:p>
        </p:txBody>
      </p:sp>
    </p:spTree>
    <p:extLst>
      <p:ext uri="{BB962C8B-B14F-4D97-AF65-F5344CB8AC3E}">
        <p14:creationId xmlns:p14="http://schemas.microsoft.com/office/powerpoint/2010/main" val="3056210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FE6B4-805E-4B5A-BD78-27D3E08C8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10C44-67B2-4639-B9B9-1572EE221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Bag of Words model have overfitting issues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best model to use </a:t>
            </a:r>
            <a:r>
              <a:rPr lang="en-US" dirty="0" err="1"/>
              <a:t>LinearSVC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reviews are linearly related to the sentiment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Probably handle a multitude of different features the best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Handle the sparse features well too 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0305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C5DB3-F406-4708-BEFB-B472D5339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Usefulness of the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B1165-38C7-4D70-84B9-B5F435F3C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Can help movie review sites like Rotten Tomatoes run different Linear SVC models to find reviews online on forums like reddit and label them positive or negative with roughly 87% accuracy.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Likewise movie executives and producers can find reviews online about their movies and be 87% sure which movie was a hit.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 This can help movie related companies save time, money, and resources by not having  people manually reading each review and labelling them as positive or negative.</a:t>
            </a:r>
          </a:p>
        </p:txBody>
      </p:sp>
    </p:spTree>
    <p:extLst>
      <p:ext uri="{BB962C8B-B14F-4D97-AF65-F5344CB8AC3E}">
        <p14:creationId xmlns:p14="http://schemas.microsoft.com/office/powerpoint/2010/main" val="25555814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205B3-2B0D-4144-9193-B5BA5A596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7ABCF-F011-4101-B6E5-48B7FF217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Keras</a:t>
            </a:r>
            <a:r>
              <a:rPr lang="en-US" dirty="0"/>
              <a:t> model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Different reviews from different sites to go along with IMDB reviews.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More hyperparameter tuning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Tpot</a:t>
            </a:r>
            <a:r>
              <a:rPr lang="en-US" dirty="0"/>
              <a:t> could have been run longer to possibly find a better model. 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9369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9E976-78B9-4F5B-A861-15D2077CC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9556E-FCB0-47AE-9C66-4194204E1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580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5DCA4-2AC5-4996-9B36-FBE03762B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my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313DC-B5FC-4B86-ADAC-8B2E9E54B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Sites Like Rotten Tomatoes</a:t>
            </a:r>
          </a:p>
          <a:p>
            <a:pPr lvl="1"/>
            <a:r>
              <a:rPr lang="en-US" dirty="0"/>
              <a:t>They can auto score reviews from many different sources from many sites and put them on their site</a:t>
            </a:r>
          </a:p>
          <a:p>
            <a:r>
              <a:rPr lang="en-US" dirty="0"/>
              <a:t>Movie Executives/Producers  </a:t>
            </a:r>
          </a:p>
          <a:p>
            <a:pPr lvl="1"/>
            <a:r>
              <a:rPr lang="en-US" dirty="0"/>
              <a:t>Can find which movies had good reviews and bad reviews without hiring other resources to figure out which movies to make sequels of. </a:t>
            </a:r>
          </a:p>
          <a:p>
            <a:r>
              <a:rPr lang="en-US" dirty="0"/>
              <a:t>Actors/Directors </a:t>
            </a:r>
          </a:p>
          <a:p>
            <a:pPr lvl="1"/>
            <a:r>
              <a:rPr lang="en-US" dirty="0"/>
              <a:t>Can figure out which movies they performed well in. </a:t>
            </a:r>
          </a:p>
        </p:txBody>
      </p:sp>
    </p:spTree>
    <p:extLst>
      <p:ext uri="{BB962C8B-B14F-4D97-AF65-F5344CB8AC3E}">
        <p14:creationId xmlns:p14="http://schemas.microsoft.com/office/powerpoint/2010/main" val="82661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3E0A1-CBA3-447A-811C-A9A98589B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that will be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B0A27-511A-41F3-987B-AF5142BD5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Movies reviews from IMDB </a:t>
            </a:r>
          </a:p>
          <a:p>
            <a:pPr lvl="1"/>
            <a:r>
              <a:rPr lang="en-US" dirty="0"/>
              <a:t>Movie ID</a:t>
            </a:r>
          </a:p>
          <a:p>
            <a:pPr lvl="1"/>
            <a:r>
              <a:rPr lang="en-US" dirty="0"/>
              <a:t>Review of the Movie</a:t>
            </a:r>
          </a:p>
          <a:p>
            <a:pPr lvl="1"/>
            <a:r>
              <a:rPr lang="en-US" dirty="0"/>
              <a:t>Sentiment Analysis score (0) for negative (1) for positive. </a:t>
            </a:r>
          </a:p>
          <a:p>
            <a:r>
              <a:rPr lang="en-US" dirty="0"/>
              <a:t>Data set that will be used</a:t>
            </a:r>
          </a:p>
          <a:p>
            <a:pPr lvl="1"/>
            <a:r>
              <a:rPr lang="en-US" dirty="0">
                <a:hlinkClick r:id="rId2"/>
              </a:rPr>
              <a:t>https://www.kaggle.com/c/word2vec-nlp-tutorial/data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592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53EA4-F75B-4962-A84C-03F5B65C2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5C1CC-F600-4FB8-8564-F284FDF12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rid of non word text in the review</a:t>
            </a:r>
          </a:p>
          <a:p>
            <a:pPr lvl="1"/>
            <a:r>
              <a:rPr lang="en-US" dirty="0"/>
              <a:t>Remove HTML encodings using Beautiful Soup </a:t>
            </a:r>
          </a:p>
          <a:p>
            <a:pPr lvl="1"/>
            <a:r>
              <a:rPr lang="en-US" dirty="0"/>
              <a:t>Use an regex expression to get rid of non-words text </a:t>
            </a:r>
          </a:p>
          <a:p>
            <a:pPr lvl="1"/>
            <a:r>
              <a:rPr lang="en-US" dirty="0"/>
              <a:t>Split the review to separate words and lower case them</a:t>
            </a:r>
          </a:p>
          <a:p>
            <a:pPr lvl="1"/>
            <a:r>
              <a:rPr lang="en-US" dirty="0"/>
              <a:t>Remove any stop words</a:t>
            </a:r>
          </a:p>
          <a:p>
            <a:r>
              <a:rPr lang="en-US" dirty="0"/>
              <a:t>Add a clean review column in the csv file </a:t>
            </a:r>
          </a:p>
          <a:p>
            <a:pPr lvl="1"/>
            <a:r>
              <a:rPr lang="en-US" dirty="0"/>
              <a:t>Run each review through the steps above in the labeled data file </a:t>
            </a:r>
          </a:p>
          <a:p>
            <a:pPr lvl="1"/>
            <a:r>
              <a:rPr lang="en-US" dirty="0"/>
              <a:t>Append each clean review to a list </a:t>
            </a:r>
          </a:p>
          <a:p>
            <a:pPr lvl="1"/>
            <a:r>
              <a:rPr lang="en-US" dirty="0"/>
              <a:t>Make new clean review column and use the items in the list above as the values </a:t>
            </a:r>
          </a:p>
          <a:p>
            <a:pPr lvl="1"/>
            <a:r>
              <a:rPr lang="en-US" dirty="0"/>
              <a:t>Convert the </a:t>
            </a:r>
            <a:r>
              <a:rPr lang="en-US" dirty="0" err="1"/>
              <a:t>Dataframe</a:t>
            </a:r>
            <a:r>
              <a:rPr lang="en-US" dirty="0"/>
              <a:t> into a csv file with the new clean review file. </a:t>
            </a:r>
          </a:p>
        </p:txBody>
      </p:sp>
    </p:spTree>
    <p:extLst>
      <p:ext uri="{BB962C8B-B14F-4D97-AF65-F5344CB8AC3E}">
        <p14:creationId xmlns:p14="http://schemas.microsoft.com/office/powerpoint/2010/main" val="3181428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87341-4069-4FC9-994C-E32F493E7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Story: Reviews and Scores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C9003-0DDE-4A92-B64E-A0719D30D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positive and negative scores are evenly distributed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4772DF56-191B-4F59-BE70-4E059AA33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280" y="2419885"/>
            <a:ext cx="4944914" cy="3223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657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87341-4069-4FC9-994C-E32F493E7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Story: Words affect scores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C9003-0DDE-4A92-B64E-A0719D30D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next slides will show words and similar words and how distribution of scores are based on those words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985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35AB930-0DB2-499A-89C1-4507FF452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949" y="1608428"/>
            <a:ext cx="5762182" cy="382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588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57827419-5724-4687-A1E8-A336050EB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439" y="1480584"/>
            <a:ext cx="5462013" cy="3623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77786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340</TotalTime>
  <Words>1434</Words>
  <Application>Microsoft Office PowerPoint</Application>
  <PresentationFormat>Widescreen</PresentationFormat>
  <Paragraphs>147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Retrospect</vt:lpstr>
      <vt:lpstr>What is the best model to score the sentiment of movie reviews? </vt:lpstr>
      <vt:lpstr>Problem to Answer</vt:lpstr>
      <vt:lpstr>Who is my client</vt:lpstr>
      <vt:lpstr>Data that will be used</vt:lpstr>
      <vt:lpstr>Data Cleaning Steps</vt:lpstr>
      <vt:lpstr>Data Story: Reviews and Scores</vt:lpstr>
      <vt:lpstr>Data Story: Words affect scores </vt:lpstr>
      <vt:lpstr>PowerPoint Presentation</vt:lpstr>
      <vt:lpstr>PowerPoint Presentation</vt:lpstr>
      <vt:lpstr>PowerPoint Presentation</vt:lpstr>
      <vt:lpstr>PowerPoint Presentation</vt:lpstr>
      <vt:lpstr>Statistical Analysis</vt:lpstr>
      <vt:lpstr>Machine Learning</vt:lpstr>
      <vt:lpstr>Bag of Words</vt:lpstr>
      <vt:lpstr>Word2Vec</vt:lpstr>
      <vt:lpstr>Bag of Words Algorithms – Random Forest</vt:lpstr>
      <vt:lpstr>Bag of Words Algorithms – Linear SVC</vt:lpstr>
      <vt:lpstr>Bag of Words Algorithms – Naive Bayes</vt:lpstr>
      <vt:lpstr>Word2Vec Algorithms – Random Forest</vt:lpstr>
      <vt:lpstr>Word2Vec Algorithms – Linear SVC</vt:lpstr>
      <vt:lpstr>Word2Vec Algorithms – KNN</vt:lpstr>
      <vt:lpstr>Tpot</vt:lpstr>
      <vt:lpstr>Overall Observations</vt:lpstr>
      <vt:lpstr>Usefulness of the Project </vt:lpstr>
      <vt:lpstr>Improvements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Do fans know who the best NBA players are?</dc:title>
  <dc:creator>Noel Mathew</dc:creator>
  <cp:lastModifiedBy>Noel Mathew</cp:lastModifiedBy>
  <cp:revision>35</cp:revision>
  <dcterms:created xsi:type="dcterms:W3CDTF">2019-07-28T13:55:14Z</dcterms:created>
  <dcterms:modified xsi:type="dcterms:W3CDTF">2020-01-26T17:24:59Z</dcterms:modified>
</cp:coreProperties>
</file>