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ED1A4B-2390-44FA-8EB0-310D462FCA7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oahgift/social-power-nb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1878-C2F8-43FF-B060-98AE2329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765" y="1148317"/>
            <a:ext cx="6815669" cy="22489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Do fans know who the best NBA players are?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3865C-CB9D-430F-BD0B-683905D3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Noel Mathew</a:t>
            </a:r>
          </a:p>
        </p:txBody>
      </p:sp>
    </p:spTree>
    <p:extLst>
      <p:ext uri="{BB962C8B-B14F-4D97-AF65-F5344CB8AC3E}">
        <p14:creationId xmlns:p14="http://schemas.microsoft.com/office/powerpoint/2010/main" val="294906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4DE8-B4B8-49EC-986B-39DDDD6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Story: Relationship between Stats and Presence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459ABA-F618-457C-B460-03EC03E1C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400" y="1846263"/>
            <a:ext cx="39775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1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0D80-B759-4506-8AE0-13AAC7F3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B95C05-E9B9-4FE3-B59C-12E2020F9F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400" y="1846263"/>
            <a:ext cx="39775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3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434A-DDDB-4147-96B9-3BE2A84D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94DECC-6307-41C6-88FF-3A7E64B56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400" y="1846263"/>
            <a:ext cx="39775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1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1255F-9E43-468B-9335-3223B3C0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E272A-E60E-42A4-AEE9-A8E6F47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shows the relationship between Twitter Favorite Count and players stats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seems like for a lot of players that no matter how they perform their social media presence is small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However there is a positive correlation between a player’s performance  and their social media presence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Win Share, Players’ Efficiency , and PS/G are stats used because they are easy stats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375234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011-16CC-4B87-AD68-CB0A0B7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85E3-2A8D-4B53-948F-AE139EE2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Utilize A K Nearest Neighbors Model to predict how a players’ performance impact their social media performance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this model because comparing players to each other is the best way to know if a player's social media presence matches up to their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6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6F6B-34B5-4674-A8E2-81ED00AE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BCAA-3AAE-4863-8580-5FA307F3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 combined Twitter Favorites and Twitter Retweets into one value to use as the test label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Second combined the basic stats like PS/G, TRB, AST, STL, BLKS to make position/ball usage non-factor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Third drop team related values like W, L, the basic stats, and social media stats.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KNN to fit the training feature and label set and predict the test feature and label set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 the KNN on the data set on the whole for each player to find the three nearest neighbors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Mean Square Error to score the model performance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362.08181078192126 is the MSE </a:t>
            </a:r>
          </a:p>
        </p:txBody>
      </p:sp>
    </p:spTree>
    <p:extLst>
      <p:ext uri="{BB962C8B-B14F-4D97-AF65-F5344CB8AC3E}">
        <p14:creationId xmlns:p14="http://schemas.microsoft.com/office/powerpoint/2010/main" val="16853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1755-7F9B-4F47-A658-D7FA8329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1687-BCC2-4122-B651-C6D5E4D6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the model to find the most unnoticed player in the league based on performance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That player is Rudy </a:t>
            </a:r>
            <a:r>
              <a:rPr lang="en-US" dirty="0" err="1"/>
              <a:t>Gobert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 had the largest difference between the predicted value and actual value of social media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 the three nearest neighbors for him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DeAndre Jordan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Steph Curry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Markieff Morris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the information Rudy </a:t>
            </a:r>
            <a:r>
              <a:rPr lang="en-US" dirty="0" err="1"/>
              <a:t>Gobert</a:t>
            </a:r>
            <a:r>
              <a:rPr lang="en-US" dirty="0"/>
              <a:t> should be marketed more as his performance is comparable to more popular players like DeAndre Jordan and Steph Curry </a:t>
            </a:r>
          </a:p>
        </p:txBody>
      </p:sp>
    </p:spTree>
    <p:extLst>
      <p:ext uri="{BB962C8B-B14F-4D97-AF65-F5344CB8AC3E}">
        <p14:creationId xmlns:p14="http://schemas.microsoft.com/office/powerpoint/2010/main" val="415684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4A36-2F96-4B27-A944-A779AF04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EB21-C7A9-49D6-AE17-2AD68F17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NBA should help promote Rudy </a:t>
            </a:r>
            <a:r>
              <a:rPr lang="en-US" dirty="0" err="1"/>
              <a:t>Gobert</a:t>
            </a:r>
            <a:r>
              <a:rPr lang="en-US" dirty="0"/>
              <a:t> so at least near the social media presence of DeAndre Jordan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 Agent should see what DeAndre Jordan appealing to fans an apply that to </a:t>
            </a:r>
            <a:r>
              <a:rPr lang="en-US" dirty="0" err="1"/>
              <a:t>Gobert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16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7133-9C33-4929-9823-B175737F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Further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1AC7-1F59-4652-B1DE-681B80AB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there is a model with a better score, that model will be used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stats/data for multiple years to get a more consistent performance and social media presence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information on the player’s team market size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information on how often the player is talked in the media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player engagement on social 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Separate superstars </a:t>
            </a:r>
            <a:r>
              <a:rPr lang="en-US" dirty="0"/>
              <a:t>and role players</a:t>
            </a:r>
          </a:p>
        </p:txBody>
      </p:sp>
    </p:spTree>
    <p:extLst>
      <p:ext uri="{BB962C8B-B14F-4D97-AF65-F5344CB8AC3E}">
        <p14:creationId xmlns:p14="http://schemas.microsoft.com/office/powerpoint/2010/main" val="253315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2E0F-1BDC-4EC9-9C6D-F9D811E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B78B-9CAD-40E0-9CBB-E2DC41AE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NBA is a star-driven league where fans gravitate to certain high performing players. </a:t>
            </a:r>
          </a:p>
          <a:p>
            <a:r>
              <a:rPr lang="en-US" dirty="0"/>
              <a:t>Those players usually generate a lot of buzz on social media platforms like Twitter, and people will buy tickets just to watch that player play, etc. </a:t>
            </a:r>
          </a:p>
          <a:p>
            <a:r>
              <a:rPr lang="en-US" dirty="0"/>
              <a:t>How much a players’ performance factor into if a player is considered a star</a:t>
            </a:r>
          </a:p>
        </p:txBody>
      </p:sp>
    </p:spTree>
    <p:extLst>
      <p:ext uri="{BB962C8B-B14F-4D97-AF65-F5344CB8AC3E}">
        <p14:creationId xmlns:p14="http://schemas.microsoft.com/office/powerpoint/2010/main" val="10217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CA4-2AC5-4996-9B36-FBE03762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13DC-B5FC-4B86-ADAC-8B2E9E54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Teams </a:t>
            </a:r>
          </a:p>
          <a:p>
            <a:pPr lvl="1"/>
            <a:r>
              <a:rPr lang="en-US" dirty="0"/>
              <a:t>If they have high performing player then can promote him to increase attendance numbers </a:t>
            </a:r>
          </a:p>
          <a:p>
            <a:r>
              <a:rPr lang="en-US" dirty="0"/>
              <a:t>Agents </a:t>
            </a:r>
          </a:p>
          <a:p>
            <a:pPr lvl="1"/>
            <a:r>
              <a:rPr lang="en-US" dirty="0"/>
              <a:t>High Performing Players who do not generate buzz </a:t>
            </a:r>
          </a:p>
          <a:p>
            <a:r>
              <a:rPr lang="en-US" dirty="0"/>
              <a:t>NBA itself </a:t>
            </a:r>
          </a:p>
          <a:p>
            <a:pPr lvl="1"/>
            <a:r>
              <a:rPr lang="en-US" dirty="0"/>
              <a:t>Can promote new players to generate buzz for the league </a:t>
            </a:r>
          </a:p>
          <a:p>
            <a:pPr lvl="1"/>
            <a:r>
              <a:rPr lang="en-US" dirty="0"/>
              <a:t>This will help the first two clients as well</a:t>
            </a:r>
          </a:p>
        </p:txBody>
      </p:sp>
    </p:spTree>
    <p:extLst>
      <p:ext uri="{BB962C8B-B14F-4D97-AF65-F5344CB8AC3E}">
        <p14:creationId xmlns:p14="http://schemas.microsoft.com/office/powerpoint/2010/main" val="826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0A1-CBA3-447A-811C-A9A98589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that will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A27-511A-41F3-987B-AF5142BD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Basketball statistics from the 2017 season</a:t>
            </a:r>
          </a:p>
          <a:p>
            <a:pPr lvl="1"/>
            <a:r>
              <a:rPr lang="en-US" dirty="0"/>
              <a:t>Basic stats: points, rebounds, assists, blocks, etc. </a:t>
            </a:r>
          </a:p>
          <a:p>
            <a:pPr lvl="1"/>
            <a:r>
              <a:rPr lang="en-US" dirty="0"/>
              <a:t>Advanced stats: RPM, Win Share, Player efficiency, etc.</a:t>
            </a:r>
          </a:p>
          <a:p>
            <a:r>
              <a:rPr lang="en-US" dirty="0"/>
              <a:t>Online presence during the 2017 season </a:t>
            </a:r>
          </a:p>
          <a:p>
            <a:pPr lvl="1"/>
            <a:r>
              <a:rPr lang="en-US" dirty="0"/>
              <a:t>Wikipedia page views</a:t>
            </a:r>
          </a:p>
          <a:p>
            <a:pPr lvl="1"/>
            <a:r>
              <a:rPr lang="en-US" dirty="0"/>
              <a:t>Twitter retweets/favorites </a:t>
            </a:r>
          </a:p>
          <a:p>
            <a:r>
              <a:rPr lang="en-US" dirty="0"/>
              <a:t>Data set that will be used</a:t>
            </a:r>
          </a:p>
          <a:p>
            <a:pPr lvl="1"/>
            <a:r>
              <a:rPr lang="en-US" u="sng" dirty="0">
                <a:hlinkClick r:id="rId2"/>
              </a:rPr>
              <a:t>https://www.kaggle.com/noahgift/social-power-nba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EA4-F75B-4962-A84C-03F5B65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C1CC-F600-4FB8-8564-F284FDF1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the basic stats and advanced stats to one data frame</a:t>
            </a:r>
          </a:p>
          <a:p>
            <a:pPr lvl="1"/>
            <a:r>
              <a:rPr lang="en-US" dirty="0"/>
              <a:t>Basic Stats: Points, Rebounds Assists, Steals, Blocks</a:t>
            </a:r>
          </a:p>
          <a:p>
            <a:pPr lvl="1"/>
            <a:r>
              <a:rPr lang="en-US" dirty="0"/>
              <a:t>Advances Stats: RPM, Net Rating, Win share, Player Efficiency.  </a:t>
            </a:r>
          </a:p>
          <a:p>
            <a:r>
              <a:rPr lang="en-US" dirty="0"/>
              <a:t>Combined online presence/buzz to one data frame </a:t>
            </a:r>
          </a:p>
          <a:p>
            <a:pPr lvl="1"/>
            <a:r>
              <a:rPr lang="en-US" dirty="0"/>
              <a:t>Wikipedia page views</a:t>
            </a:r>
          </a:p>
          <a:p>
            <a:pPr lvl="1"/>
            <a:r>
              <a:rPr lang="en-US" dirty="0"/>
              <a:t>Twitter Retweets/Favorites</a:t>
            </a:r>
          </a:p>
          <a:p>
            <a:pPr lvl="1"/>
            <a:r>
              <a:rPr lang="en-US" dirty="0"/>
              <a:t>Team Attendance stats (AVG/PCT)</a:t>
            </a:r>
          </a:p>
          <a:p>
            <a:r>
              <a:rPr lang="en-US" dirty="0"/>
              <a:t>Combined the results from above to a final data frame </a:t>
            </a:r>
          </a:p>
        </p:txBody>
      </p:sp>
    </p:spTree>
    <p:extLst>
      <p:ext uri="{BB962C8B-B14F-4D97-AF65-F5344CB8AC3E}">
        <p14:creationId xmlns:p14="http://schemas.microsoft.com/office/powerpoint/2010/main" val="31814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341-4069-4FC9-994C-E32F493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Story: Relationship between stats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9EF19-724A-4693-A901-E674C2AA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0D1733-50B2-43A3-92F2-030541D7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19" y="2200640"/>
            <a:ext cx="5093609" cy="366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41ECD2-4F5B-4816-9460-2C95C381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1CBA60-6A85-4564-AEB8-4E9D2E9D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08" y="2105025"/>
            <a:ext cx="534414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8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919C-131C-483F-A7C9-D1CBBD13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A17FBA6-D459-4B57-AF82-62C750B2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0" y="2105025"/>
            <a:ext cx="531659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7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A126-8C6C-48DA-96CA-ACBFC1B2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5610-5B2C-4695-A679-25AA76C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Here are examples to check correlation among stats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Points per game is the stat the fans notice the most, so check this stat relationship with other stats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seems like there is a positive logistic relationship between PS/G and TS%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points scored leads to a higher true shooting percentage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Win Share – players who leads their teams to wins are the usually the popular 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Players who have high win share have high positive impact on the floor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This looks like a positive linear relationship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Players who are most efficient usually leads to higher win share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relationship looks like exponential graph   </a:t>
            </a:r>
          </a:p>
        </p:txBody>
      </p:sp>
    </p:spTree>
    <p:extLst>
      <p:ext uri="{BB962C8B-B14F-4D97-AF65-F5344CB8AC3E}">
        <p14:creationId xmlns:p14="http://schemas.microsoft.com/office/powerpoint/2010/main" val="2150582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756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Do fans know who the best NBA players are? </vt:lpstr>
      <vt:lpstr>Problem to Answer</vt:lpstr>
      <vt:lpstr>Who is my client</vt:lpstr>
      <vt:lpstr>Data that will be used</vt:lpstr>
      <vt:lpstr>Data Cleaning Steps</vt:lpstr>
      <vt:lpstr>Data Story: Relationship between stats</vt:lpstr>
      <vt:lpstr>PowerPoint Presentation</vt:lpstr>
      <vt:lpstr>PowerPoint Presentation</vt:lpstr>
      <vt:lpstr>Summary of the Graphs</vt:lpstr>
      <vt:lpstr>Data Story: Relationship between Stats and Presence </vt:lpstr>
      <vt:lpstr>PowerPoint Presentation</vt:lpstr>
      <vt:lpstr>PowerPoint Presentation</vt:lpstr>
      <vt:lpstr>Summary of Graphs</vt:lpstr>
      <vt:lpstr>Model Prediction</vt:lpstr>
      <vt:lpstr>Making the model </vt:lpstr>
      <vt:lpstr>Recommendations</vt:lpstr>
      <vt:lpstr>Recommendations Part 2</vt:lpstr>
      <vt:lpstr>Improvements and Further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 fans know who the best NBA players are?</dc:title>
  <dc:creator>Noel Mathew</dc:creator>
  <cp:lastModifiedBy>Noel Mathew</cp:lastModifiedBy>
  <cp:revision>26</cp:revision>
  <dcterms:created xsi:type="dcterms:W3CDTF">2019-07-28T13:55:14Z</dcterms:created>
  <dcterms:modified xsi:type="dcterms:W3CDTF">2019-08-27T11:43:31Z</dcterms:modified>
</cp:coreProperties>
</file>