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ED1A4B-2390-44FA-8EB0-310D462FCA7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oahgift/social-power-n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1878-C2F8-43FF-B060-98AE2329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765" y="1148317"/>
            <a:ext cx="6815669" cy="22489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Do fans know who the best NBA players are?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3865C-CB9D-430F-BD0B-683905D3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Noel Mathew</a:t>
            </a:r>
          </a:p>
        </p:txBody>
      </p:sp>
    </p:spTree>
    <p:extLst>
      <p:ext uri="{BB962C8B-B14F-4D97-AF65-F5344CB8AC3E}">
        <p14:creationId xmlns:p14="http://schemas.microsoft.com/office/powerpoint/2010/main" val="294906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0D80-B759-4506-8AE0-13AAC7F3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019020-3236-4746-8A62-B4BCCCA7D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3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434A-DDDB-4147-96B9-3BE2A84D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45233F-C985-4433-ADE9-3B1F93AC6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1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F621-2415-482A-BE72-EC4AEDF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F2AE490-BDA5-4669-A803-94798FB0A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1935" y="2168140"/>
            <a:ext cx="5068455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2E0F-1BDC-4EC9-9C6D-F9D811E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B78B-9CAD-40E0-9CBB-E2DC41AE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NBA is a star-driven league where fans gravitate to certain high performing players. </a:t>
            </a:r>
          </a:p>
          <a:p>
            <a:r>
              <a:rPr lang="en-US" dirty="0"/>
              <a:t>Those players usually generate a lot of buzz on social media platforms like Twitter, and people will buy tickets just to watch that player play, etc. </a:t>
            </a:r>
          </a:p>
          <a:p>
            <a:r>
              <a:rPr lang="en-US" dirty="0"/>
              <a:t>How much a players’ performance factor into if a player is considered a star</a:t>
            </a:r>
          </a:p>
        </p:txBody>
      </p:sp>
    </p:spTree>
    <p:extLst>
      <p:ext uri="{BB962C8B-B14F-4D97-AF65-F5344CB8AC3E}">
        <p14:creationId xmlns:p14="http://schemas.microsoft.com/office/powerpoint/2010/main" val="1021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CA4-2AC5-4996-9B36-FBE03762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13DC-B5FC-4B86-ADAC-8B2E9E54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Teams </a:t>
            </a:r>
          </a:p>
          <a:p>
            <a:pPr lvl="1"/>
            <a:r>
              <a:rPr lang="en-US" dirty="0"/>
              <a:t>If they have high performing player then can promote him to increase attendance numbers </a:t>
            </a:r>
          </a:p>
          <a:p>
            <a:r>
              <a:rPr lang="en-US" dirty="0"/>
              <a:t>Agents </a:t>
            </a:r>
          </a:p>
          <a:p>
            <a:pPr lvl="1"/>
            <a:r>
              <a:rPr lang="en-US" dirty="0"/>
              <a:t>High Performing Players who do not generate buzz </a:t>
            </a:r>
          </a:p>
          <a:p>
            <a:r>
              <a:rPr lang="en-US" dirty="0"/>
              <a:t>NBA itself </a:t>
            </a:r>
          </a:p>
          <a:p>
            <a:pPr lvl="1"/>
            <a:r>
              <a:rPr lang="en-US" dirty="0"/>
              <a:t>Can promote new players to generate buzz for the league </a:t>
            </a:r>
          </a:p>
          <a:p>
            <a:pPr lvl="1"/>
            <a:r>
              <a:rPr lang="en-US" dirty="0"/>
              <a:t>This will help the first two clients as well</a:t>
            </a:r>
          </a:p>
        </p:txBody>
      </p:sp>
    </p:spTree>
    <p:extLst>
      <p:ext uri="{BB962C8B-B14F-4D97-AF65-F5344CB8AC3E}">
        <p14:creationId xmlns:p14="http://schemas.microsoft.com/office/powerpoint/2010/main" val="826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0A1-CBA3-447A-811C-A9A98589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will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A27-511A-41F3-987B-AF5142BD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Basketball statistics from the 2017 season</a:t>
            </a:r>
          </a:p>
          <a:p>
            <a:pPr lvl="1"/>
            <a:r>
              <a:rPr lang="en-US" dirty="0"/>
              <a:t>Basic stats: points, rebounds, assists, blocks, etc. </a:t>
            </a:r>
          </a:p>
          <a:p>
            <a:pPr lvl="1"/>
            <a:r>
              <a:rPr lang="en-US" dirty="0"/>
              <a:t>Advanced stats: RPM, Win Share, Player efficiency, etc.</a:t>
            </a:r>
          </a:p>
          <a:p>
            <a:r>
              <a:rPr lang="en-US" dirty="0"/>
              <a:t>Online presence during the 2017 season </a:t>
            </a:r>
          </a:p>
          <a:p>
            <a:pPr lvl="1"/>
            <a:r>
              <a:rPr lang="en-US" dirty="0"/>
              <a:t>Wikipedia page views</a:t>
            </a:r>
          </a:p>
          <a:p>
            <a:pPr lvl="1"/>
            <a:r>
              <a:rPr lang="en-US" dirty="0"/>
              <a:t>Twitter retweets/favorites </a:t>
            </a:r>
          </a:p>
          <a:p>
            <a:r>
              <a:rPr lang="en-US" dirty="0"/>
              <a:t>Data set that will be used</a:t>
            </a:r>
          </a:p>
          <a:p>
            <a:pPr lvl="1"/>
            <a:r>
              <a:rPr lang="en-US" u="sng" dirty="0">
                <a:hlinkClick r:id="rId2"/>
              </a:rPr>
              <a:t>https://www.kaggle.com/noahgift/social-power-nba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the basic stats and advanced stats to one data frame</a:t>
            </a:r>
          </a:p>
          <a:p>
            <a:pPr lvl="1"/>
            <a:r>
              <a:rPr lang="en-US" dirty="0"/>
              <a:t>Basic Stats: Points, Rebounds Assists, Steals, Blocks</a:t>
            </a:r>
          </a:p>
          <a:p>
            <a:pPr lvl="1"/>
            <a:r>
              <a:rPr lang="en-US" dirty="0"/>
              <a:t>Advances Stats: RPM, Net Rating, Win share, Player Efficiency.  </a:t>
            </a:r>
          </a:p>
          <a:p>
            <a:r>
              <a:rPr lang="en-US" dirty="0"/>
              <a:t>Combined online presence/buzz to one data frame </a:t>
            </a:r>
          </a:p>
          <a:p>
            <a:pPr lvl="1"/>
            <a:r>
              <a:rPr lang="en-US" dirty="0"/>
              <a:t>Wikipedia page views</a:t>
            </a:r>
          </a:p>
          <a:p>
            <a:pPr lvl="1"/>
            <a:r>
              <a:rPr lang="en-US" dirty="0"/>
              <a:t>Twitter Retweets/Favorites</a:t>
            </a:r>
          </a:p>
          <a:p>
            <a:pPr lvl="1"/>
            <a:r>
              <a:rPr lang="en-US" dirty="0"/>
              <a:t>Team Attendance stats (AVG/PCT)</a:t>
            </a:r>
          </a:p>
          <a:p>
            <a:r>
              <a:rPr lang="en-US" dirty="0"/>
              <a:t>Combined the results from above to a final data frame </a:t>
            </a:r>
          </a:p>
        </p:txBody>
      </p:sp>
    </p:spTree>
    <p:extLst>
      <p:ext uri="{BB962C8B-B14F-4D97-AF65-F5344CB8AC3E}">
        <p14:creationId xmlns:p14="http://schemas.microsoft.com/office/powerpoint/2010/main" val="31814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Relationship between stats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CA3CB7-C697-4F89-8A67-57A609AE3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504" y="2168140"/>
            <a:ext cx="4903317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946BA0D-DD03-4FAF-84A0-BCFDC19B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53" y="1481690"/>
            <a:ext cx="5903491" cy="404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A86B3C4-7F76-4266-B710-129FC2FA8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06" y="1917626"/>
            <a:ext cx="5857631" cy="40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7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DE8-B4B8-49EC-986B-39DDDD6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Story: Relationship between Stats and Presence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D50123-8277-47F8-8998-3E2DF9EC9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10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221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Do fans know who the best NBA players are? </vt:lpstr>
      <vt:lpstr>Problem to Answer</vt:lpstr>
      <vt:lpstr>Who is my client</vt:lpstr>
      <vt:lpstr>Data that will be used</vt:lpstr>
      <vt:lpstr>Data Cleaning Steps</vt:lpstr>
      <vt:lpstr>Data Story: Relationship between stats</vt:lpstr>
      <vt:lpstr>PowerPoint Presentation</vt:lpstr>
      <vt:lpstr>PowerPoint Presentation</vt:lpstr>
      <vt:lpstr>Data Story: Relationship between Stats and Presence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 fans know who the best NBA players are? </dc:title>
  <dc:creator>Noel Mathew</dc:creator>
  <cp:lastModifiedBy>Noel Mathew</cp:lastModifiedBy>
  <cp:revision>11</cp:revision>
  <dcterms:created xsi:type="dcterms:W3CDTF">2019-07-28T13:55:14Z</dcterms:created>
  <dcterms:modified xsi:type="dcterms:W3CDTF">2019-07-28T17:34:49Z</dcterms:modified>
</cp:coreProperties>
</file>