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PH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PH" sz="2000" spc="-1" strike="noStrike">
                <a:latin typeface="Arial"/>
              </a:rPr>
              <a:t>Click to edit the notes format</a:t>
            </a:r>
            <a:endParaRPr b="0" lang="en-PH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PH" sz="1400" spc="-1" strike="noStrike">
                <a:latin typeface="Times New Roman"/>
              </a:rPr>
              <a:t>&lt;header&gt;</a:t>
            </a:r>
            <a:endParaRPr b="0" lang="en-PH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PH" sz="1400" spc="-1" strike="noStrike">
                <a:latin typeface="Times New Roman"/>
              </a:rPr>
              <a:t>&lt;date/time&gt;</a:t>
            </a:r>
            <a:endParaRPr b="0" lang="en-PH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PH" sz="1400" spc="-1" strike="noStrike">
                <a:latin typeface="Times New Roman"/>
              </a:rPr>
              <a:t>&lt;footer&gt;</a:t>
            </a:r>
            <a:endParaRPr b="0" lang="en-PH" sz="1400" spc="-1" strike="noStrike"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A9CBF39-C9C3-4916-B1EF-1D48D84788FB}" type="slidenum">
              <a:rPr b="0" lang="en-PH" sz="1400" spc="-1" strike="noStrike">
                <a:latin typeface="Times New Roman"/>
              </a:rPr>
              <a:t>&lt;number&gt;</a:t>
            </a:fld>
            <a:endParaRPr b="0" lang="en-PH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158760">
              <a:lnSpc>
                <a:spcPct val="100000"/>
              </a:lnSpc>
              <a:tabLst>
                <a:tab algn="l" pos="0"/>
              </a:tabLst>
            </a:pPr>
            <a:endParaRPr b="0" lang="en-PH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PH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PH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PH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11CF280-8E7B-4CFE-88D2-4A6B0E39FE48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PH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54;p13" descr=""/>
          <p:cNvPicPr/>
          <p:nvPr/>
        </p:nvPicPr>
        <p:blipFill>
          <a:blip r:embed="rId1"/>
          <a:srcRect l="0" t="89" r="0" b="100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>
            <a:noFill/>
          </a:ln>
        </p:spPr>
      </p:pic>
      <p:pic>
        <p:nvPicPr>
          <p:cNvPr id="46" name="Google Shape;55;p13" descr=""/>
          <p:cNvPicPr/>
          <p:nvPr/>
        </p:nvPicPr>
        <p:blipFill>
          <a:blip r:embed="rId2"/>
          <a:stretch/>
        </p:blipFill>
        <p:spPr>
          <a:xfrm>
            <a:off x="278280" y="209520"/>
            <a:ext cx="1152000" cy="384120"/>
          </a:xfrm>
          <a:prstGeom prst="rect">
            <a:avLst/>
          </a:prstGeom>
          <a:ln>
            <a:noFill/>
          </a:ln>
        </p:spPr>
      </p:pic>
      <p:pic>
        <p:nvPicPr>
          <p:cNvPr id="47" name="Google Shape;56;p13" descr=""/>
          <p:cNvPicPr/>
          <p:nvPr/>
        </p:nvPicPr>
        <p:blipFill>
          <a:blip r:embed="rId3"/>
          <a:stretch/>
        </p:blipFill>
        <p:spPr>
          <a:xfrm>
            <a:off x="981360" y="4790880"/>
            <a:ext cx="736560" cy="138960"/>
          </a:xfrm>
          <a:prstGeom prst="rect">
            <a:avLst/>
          </a:prstGeom>
          <a:ln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278280" y="4714200"/>
            <a:ext cx="89280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000000"/>
                </a:solidFill>
                <a:latin typeface="Montserrat"/>
                <a:ea typeface="Montserrat"/>
              </a:rPr>
              <a:t>Powered by</a:t>
            </a:r>
            <a:endParaRPr b="0" lang="en-PH" sz="7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476280" y="1714680"/>
            <a:ext cx="4382640" cy="27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800" spc="-1" strike="noStrike">
                <a:solidFill>
                  <a:srgbClr val="000000"/>
                </a:solidFill>
                <a:latin typeface="Roboto"/>
                <a:ea typeface="Roboto"/>
              </a:rPr>
              <a:t>Project Proposal</a:t>
            </a:r>
            <a:endParaRPr b="0" lang="en-PH" sz="3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PH" sz="3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Roboto"/>
                <a:ea typeface="Roboto"/>
              </a:rPr>
              <a:t>Title: BAMIS</a:t>
            </a:r>
            <a:endParaRPr b="0" lang="en-PH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PH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Roboto"/>
                <a:ea typeface="Roboto"/>
              </a:rPr>
              <a:t>Neil Medina – Batman</a:t>
            </a:r>
            <a:endParaRPr b="0" lang="en-PH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PH" sz="20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5962680" y="209520"/>
            <a:ext cx="299952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ffffff"/>
                </a:solidFill>
                <a:latin typeface="Arial"/>
                <a:ea typeface="Arial"/>
              </a:rPr>
              <a:t>Project no.</a:t>
            </a:r>
            <a:endParaRPr b="0" lang="en-PH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64;p14" descr=""/>
          <p:cNvPicPr/>
          <p:nvPr/>
        </p:nvPicPr>
        <p:blipFill>
          <a:blip r:embed="rId1"/>
          <a:stretch/>
        </p:blipFill>
        <p:spPr>
          <a:xfrm>
            <a:off x="0" y="-29160"/>
            <a:ext cx="9143640" cy="5143320"/>
          </a:xfrm>
          <a:prstGeom prst="rect">
            <a:avLst/>
          </a:prstGeom>
          <a:ln>
            <a:noFill/>
          </a:ln>
        </p:spPr>
      </p:pic>
      <p:pic>
        <p:nvPicPr>
          <p:cNvPr id="52" name="Google Shape;65;p14" descr=""/>
          <p:cNvPicPr/>
          <p:nvPr/>
        </p:nvPicPr>
        <p:blipFill>
          <a:blip r:embed="rId2"/>
          <a:stretch/>
        </p:blipFill>
        <p:spPr>
          <a:xfrm>
            <a:off x="278280" y="145440"/>
            <a:ext cx="1152000" cy="384120"/>
          </a:xfrm>
          <a:prstGeom prst="rect">
            <a:avLst/>
          </a:prstGeom>
          <a:ln>
            <a:noFill/>
          </a:ln>
        </p:spPr>
      </p:pic>
      <p:pic>
        <p:nvPicPr>
          <p:cNvPr id="53" name="Google Shape;66;p14" descr=""/>
          <p:cNvPicPr/>
          <p:nvPr/>
        </p:nvPicPr>
        <p:blipFill>
          <a:blip r:embed="rId3"/>
          <a:stretch/>
        </p:blipFill>
        <p:spPr>
          <a:xfrm>
            <a:off x="981360" y="4790880"/>
            <a:ext cx="736560" cy="13896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278280" y="4714200"/>
            <a:ext cx="89280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000000"/>
                </a:solidFill>
                <a:latin typeface="Montserrat"/>
                <a:ea typeface="Montserrat"/>
              </a:rPr>
              <a:t>Powered by</a:t>
            </a:r>
            <a:endParaRPr b="0" lang="en-PH" sz="7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528480" y="1218600"/>
            <a:ext cx="40860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Montserrat"/>
                <a:ea typeface="Montserrat"/>
              </a:rPr>
              <a:t>Project Description </a:t>
            </a:r>
            <a:endParaRPr b="0" lang="en-PH" sz="1400" spc="-1" strike="noStrike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514440" y="1515240"/>
            <a:ext cx="7600680" cy="16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Briefly introduce the project</a:t>
            </a:r>
            <a:endParaRPr b="0" lang="en-PH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en-PH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Who is the target end user? </a:t>
            </a:r>
            <a:endParaRPr b="0" lang="en-PH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The client and the customer of the client</a:t>
            </a:r>
            <a:endParaRPr b="0" lang="en-PH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0" lang="en-PH" sz="1400" spc="-1" strike="noStrike">
                <a:solidFill>
                  <a:srgbClr val="000000"/>
                </a:solidFill>
                <a:latin typeface="Roboto"/>
                <a:ea typeface="Roboto"/>
              </a:rPr>
              <a:t>What are the objectives?</a:t>
            </a:r>
            <a:endParaRPr b="0" lang="en-PH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0" lang="en-PH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en-PH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400" spc="-1" strike="noStrike">
              <a:latin typeface="Arial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6348600" y="209880"/>
            <a:ext cx="2369520" cy="254880"/>
          </a:xfrm>
          <a:prstGeom prst="roundRect">
            <a:avLst>
              <a:gd name="adj" fmla="val 5000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8" name="Google Shape;71;p14" descr=""/>
          <p:cNvPicPr/>
          <p:nvPr/>
        </p:nvPicPr>
        <p:blipFill>
          <a:blip r:embed="rId4"/>
          <a:stretch/>
        </p:blipFill>
        <p:spPr>
          <a:xfrm>
            <a:off x="8445600" y="243360"/>
            <a:ext cx="187920" cy="18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64;p14" descr=""/>
          <p:cNvPicPr/>
          <p:nvPr/>
        </p:nvPicPr>
        <p:blipFill>
          <a:blip r:embed="rId1"/>
          <a:stretch/>
        </p:blipFill>
        <p:spPr>
          <a:xfrm>
            <a:off x="0" y="-29160"/>
            <a:ext cx="9143640" cy="5143320"/>
          </a:xfrm>
          <a:prstGeom prst="rect">
            <a:avLst/>
          </a:prstGeom>
          <a:ln>
            <a:noFill/>
          </a:ln>
        </p:spPr>
      </p:pic>
      <p:pic>
        <p:nvPicPr>
          <p:cNvPr id="60" name="Google Shape;65;p14" descr=""/>
          <p:cNvPicPr/>
          <p:nvPr/>
        </p:nvPicPr>
        <p:blipFill>
          <a:blip r:embed="rId2"/>
          <a:stretch/>
        </p:blipFill>
        <p:spPr>
          <a:xfrm>
            <a:off x="278280" y="145440"/>
            <a:ext cx="1152000" cy="384120"/>
          </a:xfrm>
          <a:prstGeom prst="rect">
            <a:avLst/>
          </a:prstGeom>
          <a:ln>
            <a:noFill/>
          </a:ln>
        </p:spPr>
      </p:pic>
      <p:pic>
        <p:nvPicPr>
          <p:cNvPr id="61" name="Google Shape;66;p14" descr=""/>
          <p:cNvPicPr/>
          <p:nvPr/>
        </p:nvPicPr>
        <p:blipFill>
          <a:blip r:embed="rId3"/>
          <a:stretch/>
        </p:blipFill>
        <p:spPr>
          <a:xfrm>
            <a:off x="981360" y="4790880"/>
            <a:ext cx="736560" cy="138960"/>
          </a:xfrm>
          <a:prstGeom prst="rect">
            <a:avLst/>
          </a:prstGeom>
          <a:ln>
            <a:noFill/>
          </a:ln>
        </p:spPr>
      </p:pic>
      <p:sp>
        <p:nvSpPr>
          <p:cNvPr id="62" name="CustomShape 1"/>
          <p:cNvSpPr/>
          <p:nvPr/>
        </p:nvSpPr>
        <p:spPr>
          <a:xfrm>
            <a:off x="278280" y="4714200"/>
            <a:ext cx="89280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000000"/>
                </a:solidFill>
                <a:latin typeface="Montserrat"/>
                <a:ea typeface="Montserrat"/>
              </a:rPr>
              <a:t>Powered by</a:t>
            </a:r>
            <a:endParaRPr b="0" lang="en-PH" sz="7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528480" y="1218600"/>
            <a:ext cx="40860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Montserrat"/>
                <a:ea typeface="Montserrat"/>
              </a:rPr>
              <a:t>Define Deliverables and Goals</a:t>
            </a:r>
            <a:endParaRPr b="0" lang="en-PH" sz="140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514440" y="1515240"/>
            <a:ext cx="760068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0" lang="en-PH" sz="1400" spc="-1" strike="noStrike">
                <a:solidFill>
                  <a:srgbClr val="000000"/>
                </a:solidFill>
                <a:latin typeface="Roboto"/>
                <a:ea typeface="Roboto"/>
              </a:rPr>
              <a:t>Present  the project timeline</a:t>
            </a:r>
            <a:endParaRPr b="0" lang="en-PH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Set goals that align with the deliverables you’re producing</a:t>
            </a:r>
            <a:endParaRPr b="0" lang="en-PH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400" spc="-1" strike="noStrike">
              <a:latin typeface="Arial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6348600" y="209880"/>
            <a:ext cx="2369520" cy="254880"/>
          </a:xfrm>
          <a:prstGeom prst="roundRect">
            <a:avLst>
              <a:gd name="adj" fmla="val 5000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6" name="Google Shape;71;p14" descr=""/>
          <p:cNvPicPr/>
          <p:nvPr/>
        </p:nvPicPr>
        <p:blipFill>
          <a:blip r:embed="rId4"/>
          <a:stretch/>
        </p:blipFill>
        <p:spPr>
          <a:xfrm>
            <a:off x="8445600" y="243360"/>
            <a:ext cx="187920" cy="18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77;p15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pic>
        <p:nvPicPr>
          <p:cNvPr id="68" name="Google Shape;78;p15" descr=""/>
          <p:cNvPicPr/>
          <p:nvPr/>
        </p:nvPicPr>
        <p:blipFill>
          <a:blip r:embed="rId2"/>
          <a:stretch/>
        </p:blipFill>
        <p:spPr>
          <a:xfrm>
            <a:off x="278280" y="145440"/>
            <a:ext cx="1152000" cy="384120"/>
          </a:xfrm>
          <a:prstGeom prst="rect">
            <a:avLst/>
          </a:prstGeom>
          <a:ln>
            <a:noFill/>
          </a:ln>
        </p:spPr>
      </p:pic>
      <p:pic>
        <p:nvPicPr>
          <p:cNvPr id="69" name="Google Shape;79;p15" descr=""/>
          <p:cNvPicPr/>
          <p:nvPr/>
        </p:nvPicPr>
        <p:blipFill>
          <a:blip r:embed="rId3"/>
          <a:stretch/>
        </p:blipFill>
        <p:spPr>
          <a:xfrm>
            <a:off x="981360" y="4790880"/>
            <a:ext cx="736560" cy="138960"/>
          </a:xfrm>
          <a:prstGeom prst="rect">
            <a:avLst/>
          </a:prstGeom>
          <a:ln>
            <a:noFill/>
          </a:ln>
        </p:spPr>
      </p:pic>
      <p:sp>
        <p:nvSpPr>
          <p:cNvPr id="70" name="CustomShape 1"/>
          <p:cNvSpPr/>
          <p:nvPr/>
        </p:nvSpPr>
        <p:spPr>
          <a:xfrm>
            <a:off x="278280" y="4714200"/>
            <a:ext cx="89280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000000"/>
                </a:solidFill>
                <a:latin typeface="Montserrat"/>
                <a:ea typeface="Montserrat"/>
              </a:rPr>
              <a:t>Powered by</a:t>
            </a:r>
            <a:endParaRPr b="0" lang="en-PH" sz="7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528480" y="1218600"/>
            <a:ext cx="40860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Montserrat"/>
                <a:ea typeface="Montserrat"/>
              </a:rPr>
              <a:t>Hierarchical Sitemap of your Website</a:t>
            </a:r>
            <a:endParaRPr b="0" lang="en-PH" sz="1400" spc="-1" strike="noStrike"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6348600" y="209880"/>
            <a:ext cx="2369520" cy="254880"/>
          </a:xfrm>
          <a:prstGeom prst="roundRect">
            <a:avLst>
              <a:gd name="adj" fmla="val 5000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3" name="Google Shape;84;p15" descr=""/>
          <p:cNvPicPr/>
          <p:nvPr/>
        </p:nvPicPr>
        <p:blipFill>
          <a:blip r:embed="rId4"/>
          <a:stretch/>
        </p:blipFill>
        <p:spPr>
          <a:xfrm>
            <a:off x="8445600" y="243360"/>
            <a:ext cx="187920" cy="187920"/>
          </a:xfrm>
          <a:prstGeom prst="rect">
            <a:avLst/>
          </a:prstGeom>
          <a:ln>
            <a:noFill/>
          </a:ln>
        </p:spPr>
      </p:pic>
      <p:sp>
        <p:nvSpPr>
          <p:cNvPr id="74" name="CustomShape 4"/>
          <p:cNvSpPr/>
          <p:nvPr/>
        </p:nvSpPr>
        <p:spPr>
          <a:xfrm>
            <a:off x="514440" y="1515240"/>
            <a:ext cx="7600680" cy="12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0" lang="en-PH" sz="1400" spc="-1" strike="noStrike">
                <a:solidFill>
                  <a:srgbClr val="000000"/>
                </a:solidFill>
                <a:latin typeface="Roboto"/>
                <a:ea typeface="Roboto"/>
              </a:rPr>
              <a:t>Information architecture of a website </a:t>
            </a:r>
            <a:endParaRPr b="0" lang="en-PH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Visual representation of the site’s organization and how different sections are linked together.</a:t>
            </a:r>
            <a:endParaRPr b="0" lang="en-PH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</TotalTime>
  <Application>LibreOffice/6.4.7.2$Linux_X86_64 LibreOffice_project/40$Build-2</Application>
  <Words>78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Ciel Palacio</dc:creator>
  <dc:description/>
  <dc:language>en-PH</dc:language>
  <cp:lastModifiedBy/>
  <dcterms:modified xsi:type="dcterms:W3CDTF">2022-01-30T00:18:15Z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