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  <a:srgbClr val="FFF9E7"/>
    <a:srgbClr val="F5F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63" autoAdjust="0"/>
  </p:normalViewPr>
  <p:slideViewPr>
    <p:cSldViewPr snapToGrid="0">
      <p:cViewPr varScale="1">
        <p:scale>
          <a:sx n="90" d="100"/>
          <a:sy n="90" d="100"/>
        </p:scale>
        <p:origin x="135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9D21F-1302-4F54-9909-ED6BD163897D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35D33-3B16-42E0-8FB7-89E60685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5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5AF6-38B3-4A93-952D-D3562A83E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EEF6F-FB66-4091-BB19-DCE5EC9DC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FE7D9-D07F-4CE8-9060-0C2050A9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37CF9-D5BB-42F3-BBB9-F829D893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69172-B7D2-437F-8EC5-735D2C54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0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E4F8-D08E-4232-8E0F-7E41C06C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FF4D5-2F74-4776-A0F9-E841F5C41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9910-6843-4554-8439-F88DE6E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09B66-9648-4464-BEB1-6EBCEF71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BD88E-DFD0-4EFB-A4C0-29A3060D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4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1B799-1DC0-462E-A88C-D5F240BBB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2D1D5-9CCA-4F0E-950D-BA2BF40C4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C24B-89BC-4644-971E-DB6BDE4F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58E9-CAE6-4685-9894-640320FB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D6625-2756-4644-A6A6-3E08E667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5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464A-24ED-4118-869D-79162B77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93B5-7856-4D4B-9BAB-CA52D9424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64CB-B103-4983-AA96-F0C57AB2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034B6-F213-4873-92AF-39B5A05A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36233-575B-48C9-9E4E-BAA6C9D5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3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C785-8795-474D-9FB5-C59F097D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BA75C-3E63-49B4-994C-7FCB6029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AA636-FB21-42DF-9259-CB827362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846B1-EADE-4CBC-A766-1F9B2F9E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9ADF7-8CD6-45ED-898F-E2AEB864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2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E24B-E995-42E8-A282-74B33060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722A-BFF7-4CD9-B760-7E4EE7613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2BEF9-74F4-48DC-B6B3-47DC6CE33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41978-F934-49DA-9B5D-AC0B9257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85DEB-CF5A-4849-B899-9CA7C4CE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30FC0-529C-4170-94EE-1876EBC9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4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0382-B540-4119-A056-F76C1E85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EE6F1-A0E7-4C58-A471-317A6AC41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D1C2E-B61A-4AAA-A55A-E65DE9BDA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AB74B-42D8-43DA-A4DB-648191635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BBD34-0095-4C77-8A9F-9D03B2AC1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E4922-B799-401D-AFD5-4DD23C73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17285-E46E-4457-88BC-EE2F9E2C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81E8A-0D90-4415-9196-41A0AB92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3440-1BD1-478C-B5BC-9EAA62AF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09F69-9C80-4790-A9EA-8B1A54EF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88DD3-C470-4177-BFAB-53F70A18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F6CAC-8F6C-4861-8BD3-2D3D6595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1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BBDDB-4523-4F9A-B85B-B9A3703B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188DF-FB13-4797-9F06-EA052468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61597-558D-4E1D-BBDE-E0C36850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1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7260-2C9E-4D10-80D3-8E3733E2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3B23-B520-497F-AF5C-BB7E7FE4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818F8-2029-40FC-B3F8-79CCF1984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48EDC-D668-4076-A541-2C73CD0B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CA3D9-08C8-4D20-B99A-E104A938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0304E-0A5A-47AB-9446-67B872C7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E223-6926-4C58-A89F-8DB2D0DD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55683-ECD9-4423-9E6B-6D126B211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FEF89-3463-4AAA-87F1-2D6C0143F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72A1D-D26B-46E4-B529-07DB2095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C0DFA-777B-4FB5-A453-E1DBFFF0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18F52-6299-47B8-AFFD-B99890AD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F5F092B8-4EF3-4243-829A-8F5947B42B38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6427910"/>
              </p:ext>
            </p:extLst>
          </p:nvPr>
        </p:nvGraphicFramePr>
        <p:xfrm>
          <a:off x="0" y="900"/>
          <a:ext cx="12192000" cy="68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r:id="rId14" imgW="11022120" imgH="6196680" progId="">
                  <p:embed/>
                </p:oleObj>
              </mc:Choice>
              <mc:Fallback>
                <p:oleObj r:id="rId14" imgW="11022120" imgH="6196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900"/>
                        <a:ext cx="12192000" cy="685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CC57B-DE11-427F-B50E-6C3C7898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9848A-E9F2-4D53-9364-1187AE5D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2B6C6-2C5E-486A-A1E8-29C24D4F4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27C66-F11E-4745-99E5-7F09AFD4181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70096-7825-49B5-BA06-FC4FAC386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2A638-B7D6-4A50-82F2-C912F0CA8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AB83-D708-4B4C-956A-D3F070E1B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Some pointers on </a:t>
            </a:r>
            <a:br>
              <a:rPr lang="en-US"/>
            </a:br>
            <a:r>
              <a:rPr lang="en-US"/>
              <a:t>Code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AE11F-47B7-443D-B9D8-590DE0725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Hans Wichman</a:t>
            </a:r>
          </a:p>
        </p:txBody>
      </p:sp>
    </p:spTree>
    <p:extLst>
      <p:ext uri="{BB962C8B-B14F-4D97-AF65-F5344CB8AC3E}">
        <p14:creationId xmlns:p14="http://schemas.microsoft.com/office/powerpoint/2010/main" val="934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6CF1-EE8F-4612-9D48-C7EBD326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pointers on code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ECD4D-2B8B-4B68-81F8-A548DD46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/>
              <a:t>Do's: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Use Consistent Coding Conventions</a:t>
            </a:r>
            <a:endParaRPr lang="en-US"/>
          </a:p>
          <a:p>
            <a:pPr lvl="1"/>
            <a:r>
              <a:rPr lang="en-US"/>
              <a:t>Use explicit access modifiers: private, unless ...</a:t>
            </a:r>
          </a:p>
          <a:p>
            <a:pPr lvl="1"/>
            <a:r>
              <a:rPr lang="en-US"/>
              <a:t>Use descriptive self documenting class/method/variable names</a:t>
            </a:r>
          </a:p>
          <a:p>
            <a:pPr lvl="1"/>
            <a:r>
              <a:rPr lang="en-US"/>
              <a:t>Use documentation that explains the why &amp; what where necessary</a:t>
            </a:r>
          </a:p>
          <a:p>
            <a:pPr lvl="1"/>
            <a:r>
              <a:rPr lang="en-US"/>
              <a:t>Use short/readable/cohesive classes/methods that do only a couple of things</a:t>
            </a:r>
            <a:br>
              <a:rPr lang="en-US"/>
            </a:br>
            <a:r>
              <a:rPr lang="en-US"/>
              <a:t>(aka a practical applied version of the single responsibility principle)</a:t>
            </a:r>
          </a:p>
          <a:p>
            <a:pPr lvl="1"/>
            <a:r>
              <a:rPr lang="en-US"/>
              <a:t>Use whitespace, newlines and tabs for layout and indenting (or </a:t>
            </a:r>
            <a:r>
              <a:rPr lang="en-US" i="1"/>
              <a:t>auto-format</a:t>
            </a:r>
            <a:r>
              <a:rPr lang="en-US"/>
              <a:t> your code!)</a:t>
            </a:r>
          </a:p>
          <a:p>
            <a:pPr lvl="1"/>
            <a:endParaRPr lang="en-US"/>
          </a:p>
          <a:p>
            <a:r>
              <a:rPr lang="en-US" b="1"/>
              <a:t>Don'ts:</a:t>
            </a:r>
          </a:p>
          <a:p>
            <a:pPr lvl="1"/>
            <a:r>
              <a:rPr lang="en-US"/>
              <a:t>No god classes (no single Main class with 5000 lines of code)</a:t>
            </a:r>
          </a:p>
          <a:p>
            <a:pPr lvl="1"/>
            <a:r>
              <a:rPr lang="en-US"/>
              <a:t>No god methods (no methods that are 500 lines of code)</a:t>
            </a:r>
          </a:p>
          <a:p>
            <a:pPr lvl="1"/>
            <a:r>
              <a:rPr lang="en-US"/>
              <a:t>No ifception (no 5 times deeply nested if, for, while, etc structures)</a:t>
            </a:r>
          </a:p>
          <a:p>
            <a:pPr lvl="1"/>
            <a:r>
              <a:rPr lang="en-US"/>
              <a:t>Don't repeat yourself </a:t>
            </a:r>
            <a:r>
              <a:rPr lang="en-US">
                <a:sym typeface="Wingdings" panose="05000000000000000000" pitchFamily="2" charset="2"/>
              </a:rPr>
              <a:t> Move duplicate code into a utility or base class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Don't use magic values (see C# Essentials)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0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6CF1-EE8F-4612-9D48-C7EBD326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Documenting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ECD4D-2B8B-4B68-81F8-A548DD46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Imagine this piece of code: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//check health, weapon status and stunned</a:t>
            </a:r>
          </a:p>
          <a:p>
            <a:pPr marL="0" indent="0">
              <a:buNone/>
            </a:pPr>
            <a:r>
              <a:rPr lang="en-US"/>
              <a:t>if (health &gt; 0 &amp;&amp; hasWeapon &amp;&amp; stunnedCounter &lt; 0) {</a:t>
            </a:r>
          </a:p>
          <a:p>
            <a:pPr marL="0" indent="0">
              <a:buNone/>
            </a:pPr>
            <a:r>
              <a:rPr lang="en-US"/>
              <a:t>	//...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Although not bad, there are some improvements to be made...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6CF1-EE8F-4612-9D48-C7EBD326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the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ECD4D-2B8B-4B68-81F8-A548DD46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documentation is basically stating what we can read ourselves in code, but doesn't explain </a:t>
            </a:r>
            <a:r>
              <a:rPr lang="en-US" i="1"/>
              <a:t>why </a:t>
            </a:r>
            <a:r>
              <a:rPr lang="en-US"/>
              <a:t>we are doing what we are doing</a:t>
            </a:r>
          </a:p>
          <a:p>
            <a:r>
              <a:rPr lang="en-US"/>
              <a:t>Documenting the intent would be better: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//check if we are able to attack</a:t>
            </a:r>
          </a:p>
          <a:p>
            <a:pPr marL="0" indent="0">
              <a:buNone/>
            </a:pPr>
            <a:r>
              <a:rPr lang="en-US"/>
              <a:t>if (health &gt; 0 &amp;&amp; hasWeapon &amp;&amp; stunnedCounter &lt; 0) {</a:t>
            </a:r>
          </a:p>
          <a:p>
            <a:pPr marL="0" indent="0">
              <a:buNone/>
            </a:pPr>
            <a:r>
              <a:rPr lang="en-US"/>
              <a:t>	//...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Better!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8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6CF1-EE8F-4612-9D48-C7EBD326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 documenting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ECD4D-2B8B-4B68-81F8-A548DD46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Whenever possible, see whether your code can be self documenting</a:t>
            </a:r>
          </a:p>
          <a:p>
            <a:r>
              <a:rPr lang="en-US"/>
              <a:t>Compare this with the previous slide: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bool isAbleToAttack = health &gt; 0 &amp;&amp; hasWeapon &amp;&amp; stunnedCounter &lt; 0;</a:t>
            </a:r>
          </a:p>
          <a:p>
            <a:pPr marL="0" indent="0">
              <a:buNone/>
            </a:pPr>
            <a:r>
              <a:rPr lang="en-US"/>
              <a:t>if (isAbleToAttack) {</a:t>
            </a:r>
          </a:p>
          <a:p>
            <a:pPr marL="0" indent="0">
              <a:buNone/>
            </a:pPr>
            <a:r>
              <a:rPr lang="en-US"/>
              <a:t>	//...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Better! (but everyone is entitled to their own opinion </a:t>
            </a:r>
            <a:r>
              <a:rPr lang="en-US">
                <a:sym typeface="Wingdings" panose="05000000000000000000" pitchFamily="2" charset="2"/>
              </a:rPr>
              <a:t>)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186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Some pointers on  Code Quality</vt:lpstr>
      <vt:lpstr>Some pointers on code quality</vt:lpstr>
      <vt:lpstr>Documenting your code</vt:lpstr>
      <vt:lpstr>Document the intent</vt:lpstr>
      <vt:lpstr>Self documenting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got 99 problems, but the algorithm ain't one :) </dc:title>
  <dc:creator>Hans Wichman</dc:creator>
  <cp:lastModifiedBy>Hans Wichman</cp:lastModifiedBy>
  <cp:revision>138</cp:revision>
  <dcterms:created xsi:type="dcterms:W3CDTF">2019-02-28T11:40:49Z</dcterms:created>
  <dcterms:modified xsi:type="dcterms:W3CDTF">2019-05-12T08:36:39Z</dcterms:modified>
</cp:coreProperties>
</file>