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605" r:id="rId2"/>
    <p:sldId id="643" r:id="rId3"/>
    <p:sldId id="647" r:id="rId4"/>
    <p:sldId id="646" r:id="rId5"/>
    <p:sldId id="648" r:id="rId6"/>
    <p:sldId id="650" r:id="rId7"/>
    <p:sldId id="649" r:id="rId8"/>
    <p:sldId id="652" r:id="rId9"/>
    <p:sldId id="653" r:id="rId10"/>
    <p:sldId id="654" r:id="rId11"/>
    <p:sldId id="651" r:id="rId12"/>
    <p:sldId id="655" r:id="rId13"/>
    <p:sldId id="656" r:id="rId14"/>
    <p:sldId id="6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FFF9E7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63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9D21F-1302-4F54-9909-ED6BD16389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35D33-3B16-42E0-8FB7-89E60685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3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7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2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5AF6-38B3-4A93-952D-D3562A83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EEF6F-FB66-4091-BB19-DCE5EC9DC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E7D9-D07F-4CE8-9060-0C2050A9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7CF9-D5BB-42F3-BBB9-F829D893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9172-B7D2-437F-8EC5-735D2C54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E4F8-D08E-4232-8E0F-7E41C06C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FF4D5-2F74-4776-A0F9-E841F5C4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9910-6843-4554-8439-F88DE6E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09B66-9648-4464-BEB1-6EBCEF7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D88E-DFD0-4EFB-A4C0-29A3060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1B799-1DC0-462E-A88C-D5F240BBB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2D1D5-9CCA-4F0E-950D-BA2BF40C4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C24B-89BC-4644-971E-DB6BDE4F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58E9-CAE6-4685-9894-640320FB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6625-2756-4644-A6A6-3E08E667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464A-24ED-4118-869D-79162B77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93B5-7856-4D4B-9BAB-CA52D942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64CB-B103-4983-AA96-F0C57AB2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34B6-F213-4873-92AF-39B5A05A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6233-575B-48C9-9E4E-BAA6C9D5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C785-8795-474D-9FB5-C59F097D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A75C-3E63-49B4-994C-7FCB6029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A636-FB21-42DF-9259-CB827362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46B1-EADE-4CBC-A766-1F9B2F9E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ADF7-8CD6-45ED-898F-E2AEB86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E24B-E995-42E8-A282-74B33060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722A-BFF7-4CD9-B760-7E4EE761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BEF9-74F4-48DC-B6B3-47DC6CE33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1978-F934-49DA-9B5D-AC0B9257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85DEB-CF5A-4849-B899-9CA7C4CE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0FC0-529C-4170-94EE-1876EBC9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0382-B540-4119-A056-F76C1E8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E6F1-A0E7-4C58-A471-317A6AC4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D1C2E-B61A-4AAA-A55A-E65DE9BD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AB74B-42D8-43DA-A4DB-648191635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BBD34-0095-4C77-8A9F-9D03B2AC1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E4922-B799-401D-AFD5-4DD23C73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17285-E46E-4457-88BC-EE2F9E2C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81E8A-0D90-4415-9196-41A0AB9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3440-1BD1-478C-B5BC-9EAA62A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09F69-9C80-4790-A9EA-8B1A54EF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88DD3-C470-4177-BFAB-53F70A18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F6CAC-8F6C-4861-8BD3-2D3D6595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BBDDB-4523-4F9A-B85B-B9A3703B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188DF-FB13-4797-9F06-EA052468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61597-558D-4E1D-BBDE-E0C3685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1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7260-2C9E-4D10-80D3-8E3733E2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3B23-B520-497F-AF5C-BB7E7FE4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818F8-2029-40FC-B3F8-79CCF198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48EDC-D668-4076-A541-2C73CD0B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CA3D9-08C8-4D20-B99A-E104A938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304E-0A5A-47AB-9446-67B872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E223-6926-4C58-A89F-8DB2D0DD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55683-ECD9-4423-9E6B-6D126B211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FEF89-3463-4AAA-87F1-2D6C0143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72A1D-D26B-46E4-B529-07DB2095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0DFA-777B-4FB5-A453-E1DBFFF0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18F52-6299-47B8-AFFD-B99890AD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5F092B8-4EF3-4243-829A-8F5947B42B3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6427910"/>
              </p:ext>
            </p:extLst>
          </p:nvPr>
        </p:nvGraphicFramePr>
        <p:xfrm>
          <a:off x="0" y="900"/>
          <a:ext cx="12192000" cy="68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r:id="rId14" imgW="11022120" imgH="6196680" progId="">
                  <p:embed/>
                </p:oleObj>
              </mc:Choice>
              <mc:Fallback>
                <p:oleObj r:id="rId14" imgW="11022120" imgH="6196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900"/>
                        <a:ext cx="12192000" cy="68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CC57B-DE11-427F-B50E-6C3C7898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848A-E9F2-4D53-9364-1187AE5D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B6C6-2C5E-486A-A1E8-29C24D4F4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7C66-F11E-4745-99E5-7F09AFD4181E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0096-7825-49B5-BA06-FC4FAC386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A638-B7D6-4A50-82F2-C912F0CA8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equisept/c-journey-into-struct-equality-comparison-deep-dive-9693f74562f1" TargetMode="External"/><Relationship Id="rId3" Type="http://schemas.openxmlformats.org/officeDocument/2006/relationships/hyperlink" Target="https://stackoverflow.com/questions/814878/c-sharp-difference-between-and-equals" TargetMode="External"/><Relationship Id="rId7" Type="http://schemas.openxmlformats.org/officeDocument/2006/relationships/hyperlink" Target="https://docs.microsoft.com/en-us/previous-versions/ms173147(v=vs.90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ing.abel.nu/2014/09/net-and-equals/" TargetMode="External"/><Relationship Id="rId5" Type="http://schemas.openxmlformats.org/officeDocument/2006/relationships/hyperlink" Target="https://devblogs.microsoft.com/csharpfaq/when-should-i-use-and-when-should-i-use-equals/" TargetMode="External"/><Relationship Id="rId4" Type="http://schemas.openxmlformats.org/officeDocument/2006/relationships/hyperlink" Target="https://blogs.msdn.microsoft.com/ericlippert/2009/04/09/double-your-dispatch-double-your-fu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C11-E4E5-4633-B89C-DB539EE04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/>
              <a:t>Equals vs ==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7CF8C3-AF2C-417B-93B2-4C9BA4AEB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print?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6F201-A43E-47B3-A998-E5143406E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2" t="12057" r="49896" b="54982"/>
          <a:stretch/>
        </p:blipFill>
        <p:spPr>
          <a:xfrm>
            <a:off x="838200" y="1690687"/>
            <a:ext cx="10515600" cy="4454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4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Equals vs ==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9D6AB-D514-4A42-A5A3-E8673C43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Moral of the story, in theory:</a:t>
            </a:r>
          </a:p>
          <a:p>
            <a:pPr lvl="1"/>
            <a:r>
              <a:rPr lang="en-US"/>
              <a:t>== 	</a:t>
            </a:r>
            <a:r>
              <a:rPr lang="en-US">
                <a:sym typeface="Wingdings" panose="05000000000000000000" pitchFamily="2" charset="2"/>
              </a:rPr>
              <a:t> references (shallow comparison)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Equals 	 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By default by value (deep comparison) for structs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By default by reference (shallow comparison) for classes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== can be overloaded, Equals can be overridden</a:t>
            </a:r>
          </a:p>
          <a:p>
            <a:r>
              <a:rPr lang="en-US">
                <a:sym typeface="Wingdings" panose="05000000000000000000" pitchFamily="2" charset="2"/>
              </a:rPr>
              <a:t>There are some weird exceptions to the general rules based on compile type declarations / struct vs classes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Main thing: be aware of these two comparison methods and 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that you might be using the </a:t>
            </a:r>
            <a:r>
              <a:rPr lang="en-US" b="1">
                <a:sym typeface="Wingdings" panose="05000000000000000000" pitchFamily="2" charset="2"/>
              </a:rPr>
              <a:t>wrong </a:t>
            </a:r>
            <a:r>
              <a:rPr lang="en-US">
                <a:sym typeface="Wingdings" panose="05000000000000000000" pitchFamily="2" charset="2"/>
              </a:rPr>
              <a:t>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C11-E4E5-4633-B89C-DB539EE04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/>
              <a:t>List.IndexOf / Contains revisited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7CF8C3-AF2C-417B-93B2-4C9BA4AEB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List.IndexOf and List.Contains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9D6AB-D514-4A42-A5A3-E8673C43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Lecture 2 recap, pseudocode: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400"/>
              <a:t>The equals in the pseudo code is actually implemented using Equals, not ==</a:t>
            </a:r>
            <a:br>
              <a:rPr lang="en-US" sz="2400"/>
            </a:br>
            <a:r>
              <a:rPr lang="en-US" sz="2400"/>
              <a:t>(This also means you can override Equals and wreak havoc on your list </a:t>
            </a:r>
            <a:r>
              <a:rPr lang="en-US" sz="2400">
                <a:sym typeface="Wingdings" panose="05000000000000000000" pitchFamily="2" charset="2"/>
              </a:rPr>
              <a:t>)</a:t>
            </a:r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5DCDC-FCF7-46D5-9ED3-B8C22A7CE81D}"/>
              </a:ext>
            </a:extLst>
          </p:cNvPr>
          <p:cNvSpPr/>
          <p:nvPr/>
        </p:nvSpPr>
        <p:spPr>
          <a:xfrm>
            <a:off x="5549900" y="2456231"/>
            <a:ext cx="6114016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1"/>
              <a:t>List.IndexOf (item) pseudocode*:</a:t>
            </a:r>
          </a:p>
          <a:p>
            <a:r>
              <a:rPr lang="en-US" sz="2400"/>
              <a:t>for (int i = 0; i &lt; Count;++i) {</a:t>
            </a:r>
          </a:p>
          <a:p>
            <a:r>
              <a:rPr lang="en-US" sz="2400"/>
              <a:t>	if internalArray[i] equals item return i;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return -1;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3542B-1354-40F4-A86B-FB7BFA88C978}"/>
              </a:ext>
            </a:extLst>
          </p:cNvPr>
          <p:cNvSpPr/>
          <p:nvPr/>
        </p:nvSpPr>
        <p:spPr>
          <a:xfrm>
            <a:off x="838200" y="2456231"/>
            <a:ext cx="39751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1" dirty="0" err="1"/>
              <a:t>List.Contains</a:t>
            </a:r>
            <a:r>
              <a:rPr lang="en-US" sz="2400" b="1" i="1" dirty="0"/>
              <a:t> (item) pseudo:</a:t>
            </a:r>
          </a:p>
          <a:p>
            <a:r>
              <a:rPr lang="en-US" sz="2400" dirty="0"/>
              <a:t>return </a:t>
            </a:r>
            <a:r>
              <a:rPr lang="en-US" sz="2400" dirty="0" err="1"/>
              <a:t>List.IndexOf</a:t>
            </a:r>
            <a:r>
              <a:rPr lang="en-US" sz="2400" dirty="0"/>
              <a:t> (item) &gt; -1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04B88142-92EF-471F-932F-0D462020A6EE}"/>
              </a:ext>
            </a:extLst>
          </p:cNvPr>
          <p:cNvSpPr/>
          <p:nvPr/>
        </p:nvSpPr>
        <p:spPr>
          <a:xfrm flipV="1">
            <a:off x="2540000" y="3422164"/>
            <a:ext cx="2806700" cy="8309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the dirty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9D6AB-D514-4A42-A5A3-E8673C43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https://stackoverflow.com/questions/814878/c-sharp-difference-between-and-equals</a:t>
            </a:r>
            <a:endParaRPr lang="en-US" sz="1800"/>
          </a:p>
          <a:p>
            <a:r>
              <a:rPr lang="en-US" sz="1800">
                <a:hlinkClick r:id="rId4"/>
              </a:rPr>
              <a:t>https://blogs.msdn.microsoft.com/ericlippert/2009/04/09/double-your-dispatch-double-your-fun/</a:t>
            </a:r>
            <a:endParaRPr lang="en-US" sz="1800"/>
          </a:p>
          <a:p>
            <a:r>
              <a:rPr lang="en-US" sz="1800">
                <a:hlinkClick r:id="rId5"/>
              </a:rPr>
              <a:t>https://devblogs.microsoft.com/csharpfaq/when-should-i-use-and-when-should-i-use-equals/</a:t>
            </a:r>
            <a:endParaRPr lang="en-US" sz="1800"/>
          </a:p>
          <a:p>
            <a:r>
              <a:rPr lang="en-US" sz="1800">
                <a:hlinkClick r:id="rId6"/>
              </a:rPr>
              <a:t>https://coding.abel.nu/2014/09/net-and-equals/</a:t>
            </a:r>
            <a:endParaRPr lang="en-US" sz="1800"/>
          </a:p>
          <a:p>
            <a:r>
              <a:rPr lang="en-US" sz="1800">
                <a:hlinkClick r:id="rId7"/>
              </a:rPr>
              <a:t>https://docs.microsoft.com/en-us/previous-versions/ms173147(v=vs.90)</a:t>
            </a:r>
            <a:endParaRPr lang="en-US" sz="1800"/>
          </a:p>
          <a:p>
            <a:r>
              <a:rPr lang="en-US" sz="1800">
                <a:hlinkClick r:id="rId8"/>
              </a:rPr>
              <a:t>https://medium.com/@equisept/c-journey-into-struct-equality-comparison-deep-dive-9693f74562f1</a:t>
            </a: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88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Equals vs ==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9D6AB-D514-4A42-A5A3-E8673C43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languages have two ways to compare variables for equality</a:t>
            </a:r>
          </a:p>
          <a:p>
            <a:r>
              <a:rPr lang="en-US"/>
              <a:t>Value types:</a:t>
            </a:r>
          </a:p>
          <a:p>
            <a:pPr lvl="1"/>
            <a:r>
              <a:rPr lang="en-US"/>
              <a:t>== </a:t>
            </a:r>
            <a:r>
              <a:rPr lang="en-US" b="1"/>
              <a:t>&amp;</a:t>
            </a:r>
            <a:r>
              <a:rPr lang="en-US"/>
              <a:t> Equals return true if values are equal (but using == is more common)</a:t>
            </a:r>
          </a:p>
          <a:p>
            <a:r>
              <a:rPr lang="en-US"/>
              <a:t>Reference types:</a:t>
            </a:r>
          </a:p>
          <a:p>
            <a:pPr lvl="1"/>
            <a:r>
              <a:rPr lang="en-US"/>
              <a:t>== compares object references </a:t>
            </a:r>
            <a:r>
              <a:rPr lang="en-US">
                <a:sym typeface="Wingdings" panose="05000000000000000000" pitchFamily="2" charset="2"/>
              </a:rPr>
              <a:t> are these the same objects?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Equals compares values		 do these objects have the same values?</a:t>
            </a:r>
          </a:p>
          <a:p>
            <a:r>
              <a:rPr lang="en-US">
                <a:sym typeface="Wingdings" panose="05000000000000000000" pitchFamily="2" charset="2"/>
              </a:rPr>
              <a:t>Exceptions: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string is a reference type with value type semantics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in other words == is implement based on string value comparison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Object.Equals behaves as == by default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4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Equals vs ==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9D6AB-D514-4A42-A5A3-E8673C43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Equals is a method that can be overridden by subclasses:</a:t>
            </a:r>
          </a:p>
          <a:p>
            <a:pPr lvl="1"/>
            <a:r>
              <a:rPr lang="en-US"/>
              <a:t>Which Equals implementation is chosen is based on polymorphism, </a:t>
            </a:r>
            <a:br>
              <a:rPr lang="en-US"/>
            </a:br>
            <a:r>
              <a:rPr lang="en-US"/>
              <a:t>specific object type at </a:t>
            </a:r>
            <a:r>
              <a:rPr lang="en-US" b="1" i="1"/>
              <a:t>runtime</a:t>
            </a:r>
          </a:p>
          <a:p>
            <a:r>
              <a:rPr lang="en-US"/>
              <a:t>== is an operator that can be overloaded by classes:</a:t>
            </a:r>
          </a:p>
          <a:p>
            <a:pPr lvl="1"/>
            <a:r>
              <a:rPr lang="en-US"/>
              <a:t>Which == operator definition is chosen is based on </a:t>
            </a:r>
            <a:r>
              <a:rPr lang="en-US" b="1" i="1"/>
              <a:t>compile</a:t>
            </a:r>
            <a:r>
              <a:rPr lang="en-US"/>
              <a:t> time type</a:t>
            </a:r>
          </a:p>
          <a:p>
            <a:pPr lvl="1"/>
            <a:endParaRPr lang="en-US"/>
          </a:p>
          <a:p>
            <a:r>
              <a:rPr lang="en-US"/>
              <a:t>int, bool, float, etc 	</a:t>
            </a:r>
            <a:r>
              <a:rPr lang="en-US">
                <a:sym typeface="Wingdings" panose="05000000000000000000" pitchFamily="2" charset="2"/>
              </a:rPr>
              <a:t> ==</a:t>
            </a:r>
          </a:p>
          <a:p>
            <a:r>
              <a:rPr lang="en-US">
                <a:sym typeface="Wingdings" panose="05000000000000000000" pitchFamily="2" charset="2"/>
              </a:rPr>
              <a:t>objects			 references   ==, values  Equals</a:t>
            </a:r>
          </a:p>
          <a:p>
            <a:r>
              <a:rPr lang="en-US">
                <a:sym typeface="Wingdings" panose="05000000000000000000" pitchFamily="2" charset="2"/>
              </a:rPr>
              <a:t>strings			 == is usually safe, Equals also works 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print?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9D6AB-D514-4A42-A5A3-E8673C43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4AD94-5E1A-45CA-90A6-C168983D3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9" t="12303" r="54477" b="56819"/>
          <a:stretch/>
        </p:blipFill>
        <p:spPr>
          <a:xfrm>
            <a:off x="1212397" y="1825625"/>
            <a:ext cx="9767206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014A0-3CEB-4040-9B41-3B8B083041BB}"/>
              </a:ext>
            </a:extLst>
          </p:cNvPr>
          <p:cNvSpPr/>
          <p:nvPr/>
        </p:nvSpPr>
        <p:spPr>
          <a:xfrm>
            <a:off x="8490832" y="5171933"/>
            <a:ext cx="2424223" cy="94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Output:</a:t>
            </a:r>
          </a:p>
          <a:p>
            <a:r>
              <a:rPr lang="en-US" i="1"/>
              <a:t>True</a:t>
            </a:r>
          </a:p>
          <a:p>
            <a:r>
              <a:rPr lang="en-US" i="1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489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253D1A-96DD-4EBF-A9C4-21D215F2C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8" t="12154" r="54477" b="57139"/>
          <a:stretch/>
        </p:blipFill>
        <p:spPr>
          <a:xfrm>
            <a:off x="1200744" y="1839433"/>
            <a:ext cx="9790511" cy="43375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589CA-D0AD-42F3-91AA-3B684CFFDCB2}"/>
              </a:ext>
            </a:extLst>
          </p:cNvPr>
          <p:cNvSpPr/>
          <p:nvPr/>
        </p:nvSpPr>
        <p:spPr>
          <a:xfrm>
            <a:off x="8490832" y="5171933"/>
            <a:ext cx="2424223" cy="94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Output:</a:t>
            </a:r>
          </a:p>
          <a:p>
            <a:r>
              <a:rPr lang="en-US" i="1"/>
              <a:t>True</a:t>
            </a:r>
          </a:p>
          <a:p>
            <a:r>
              <a:rPr lang="en-US" i="1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440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print?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16CF9-1885-4178-8EF5-5FD44B8DB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6" t="12248" r="40104" b="61306"/>
          <a:stretch/>
        </p:blipFill>
        <p:spPr>
          <a:xfrm>
            <a:off x="1201520" y="1703388"/>
            <a:ext cx="9788959" cy="2707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02CE14-1EDF-41AA-B3DB-ED81BE664FFF}"/>
              </a:ext>
            </a:extLst>
          </p:cNvPr>
          <p:cNvSpPr/>
          <p:nvPr/>
        </p:nvSpPr>
        <p:spPr>
          <a:xfrm>
            <a:off x="8490832" y="4635500"/>
            <a:ext cx="2424223" cy="148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Output:</a:t>
            </a:r>
          </a:p>
          <a:p>
            <a:r>
              <a:rPr lang="en-US" i="1"/>
              <a:t>True</a:t>
            </a:r>
          </a:p>
          <a:p>
            <a:r>
              <a:rPr lang="en-US" i="1"/>
              <a:t>True</a:t>
            </a:r>
          </a:p>
          <a:p>
            <a:r>
              <a:rPr lang="en-US" i="1"/>
              <a:t>True</a:t>
            </a:r>
          </a:p>
          <a:p>
            <a:r>
              <a:rPr lang="en-US" i="1"/>
              <a:t>False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83B099-8CB2-438A-B058-9D12EBC6B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4704946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693B16-3DDB-4430-ABBD-D21E36ACD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3" t="12225" r="54583" b="57090"/>
          <a:stretch/>
        </p:blipFill>
        <p:spPr>
          <a:xfrm>
            <a:off x="1188044" y="1828800"/>
            <a:ext cx="9790511" cy="4342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print?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8DE50-C944-49A6-922C-9E3A94BC05A0}"/>
              </a:ext>
            </a:extLst>
          </p:cNvPr>
          <p:cNvSpPr/>
          <p:nvPr/>
        </p:nvSpPr>
        <p:spPr>
          <a:xfrm>
            <a:off x="8490832" y="5171933"/>
            <a:ext cx="2424223" cy="94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Output:</a:t>
            </a:r>
          </a:p>
          <a:p>
            <a:r>
              <a:rPr lang="en-US" i="1"/>
              <a:t>True</a:t>
            </a:r>
          </a:p>
          <a:p>
            <a:r>
              <a:rPr lang="en-US" i="1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928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print?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8DE50-C944-49A6-922C-9E3A94BC05A0}"/>
              </a:ext>
            </a:extLst>
          </p:cNvPr>
          <p:cNvSpPr/>
          <p:nvPr/>
        </p:nvSpPr>
        <p:spPr>
          <a:xfrm>
            <a:off x="8490832" y="5171933"/>
            <a:ext cx="2424223" cy="94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Output:</a:t>
            </a:r>
          </a:p>
          <a:p>
            <a:r>
              <a:rPr lang="en-US" i="1"/>
              <a:t>False</a:t>
            </a:r>
          </a:p>
          <a:p>
            <a:r>
              <a:rPr lang="en-US" i="1"/>
              <a:t>False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084C1-C75D-4922-A436-94BFDAABB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8" t="12255" r="63229" b="54791"/>
          <a:stretch/>
        </p:blipFill>
        <p:spPr>
          <a:xfrm>
            <a:off x="1188044" y="1828800"/>
            <a:ext cx="7188344" cy="4346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0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787E2-6182-4C56-A0FC-72660F144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5" t="12057" r="62413" b="54791"/>
          <a:stretch/>
        </p:blipFill>
        <p:spPr>
          <a:xfrm>
            <a:off x="1188044" y="1828800"/>
            <a:ext cx="7188344" cy="4346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print?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8DE50-C944-49A6-922C-9E3A94BC05A0}"/>
              </a:ext>
            </a:extLst>
          </p:cNvPr>
          <p:cNvSpPr/>
          <p:nvPr/>
        </p:nvSpPr>
        <p:spPr>
          <a:xfrm>
            <a:off x="8490832" y="5171933"/>
            <a:ext cx="2424223" cy="94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Output:</a:t>
            </a:r>
          </a:p>
          <a:p>
            <a:r>
              <a:rPr lang="en-US" i="1"/>
              <a:t>False</a:t>
            </a:r>
          </a:p>
          <a:p>
            <a:r>
              <a:rPr lang="en-US" i="1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061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</TotalTime>
  <Words>321</Words>
  <Application>Microsoft Office PowerPoint</Application>
  <PresentationFormat>Widescreen</PresentationFormat>
  <Paragraphs>95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Equals vs ==</vt:lpstr>
      <vt:lpstr>Equals vs ==</vt:lpstr>
      <vt:lpstr>Equals vs ==</vt:lpstr>
      <vt:lpstr>What does this print?</vt:lpstr>
      <vt:lpstr>What does this print?</vt:lpstr>
      <vt:lpstr>What does this print?</vt:lpstr>
      <vt:lpstr>What does this print?</vt:lpstr>
      <vt:lpstr>What does this print?</vt:lpstr>
      <vt:lpstr>What does this print?</vt:lpstr>
      <vt:lpstr>What does this print?</vt:lpstr>
      <vt:lpstr>Equals vs ==</vt:lpstr>
      <vt:lpstr>List.IndexOf / Contains revisited</vt:lpstr>
      <vt:lpstr>List.IndexOf and List.Contains</vt:lpstr>
      <vt:lpstr>All the dirty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got 99 problems, but the algorithm ain't one :) </dc:title>
  <dc:creator>Hans Wichman</dc:creator>
  <cp:lastModifiedBy>Hans Wichman</cp:lastModifiedBy>
  <cp:revision>333</cp:revision>
  <dcterms:created xsi:type="dcterms:W3CDTF">2019-02-28T11:40:49Z</dcterms:created>
  <dcterms:modified xsi:type="dcterms:W3CDTF">2019-05-17T12:07:39Z</dcterms:modified>
</cp:coreProperties>
</file>