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F11B-2F51-2921-4813-72FE2D8FA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71369-B7DF-9828-2721-D75B62AC8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7753C-1417-34AC-7968-5C426A25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3F-F07E-4472-8310-8C865723E36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AC938-2588-2365-2E49-87DC0606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5A22D-4C77-3E1F-166A-93B476B7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5590-4A7D-4897-A0E5-A685A3DB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0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24BB-9202-D422-DCD4-5B9DFBF3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9ABB3-B51B-4F76-CA51-7687D5D79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5418-FF80-78B3-BC24-F6A749B2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3F-F07E-4472-8310-8C865723E36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AB35-4C63-5607-27CF-03E3B5C6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AF613-7978-EFEB-68A4-51A413C6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5590-4A7D-4897-A0E5-A685A3DB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5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890F9-FE18-6C56-3976-E5A6AE079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1804A-1591-7A03-5F19-F829F13DF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7A7FC-AAE6-E5A7-34C5-1BF4FB06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3F-F07E-4472-8310-8C865723E36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EA553-2A4A-D085-6047-7F7D932C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A8AE-1C7C-E177-A1DA-FB584B30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5590-4A7D-4897-A0E5-A685A3DB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0474-798A-200E-AC9C-AB3FE3E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9828-C103-05CC-400D-3D98C0F03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ABB3E-6120-1F2C-C227-A0912142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3F-F07E-4472-8310-8C865723E36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5C5B7-16CB-ED3E-18DD-3E60B50F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F11D-3015-2A5E-1728-580B219F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5590-4A7D-4897-A0E5-A685A3DB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30AD-A718-C242-4E6E-068924A6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CFB33-F479-1D8E-B453-F3739429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E4974-FEF1-D6DA-CC17-77B1625B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3F-F07E-4472-8310-8C865723E36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3FC6B-48B5-1CB0-7BF2-A984B14F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EED09-39D0-7084-BE14-236C6568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5590-4A7D-4897-A0E5-A685A3DB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CDAF-48D7-F0A4-CA76-3C8ECF48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1107-A939-6593-D6D7-D761AEC5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D4722-8C56-94B3-BE29-FBEDE8C2B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A474B-BAA5-DDED-F895-914B637F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3F-F07E-4472-8310-8C865723E36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C7F74-6DDC-A898-80DA-1305C7D0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CCF21-0BB0-AF64-B4FC-0110A008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5590-4A7D-4897-A0E5-A685A3DB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6F58-CDB2-A00A-D54B-9D9B4976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404A2-BB19-2A68-F738-ED11E3622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4C27E-8B35-7458-E6F9-C061145DE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864E6-2C06-C690-3E4C-F30910BA9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81FAB-ACF1-A058-F6DE-6C12CA519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FD491-2178-BA6C-631E-2EF4ED7F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3F-F07E-4472-8310-8C865723E36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CEB26-3960-BE8D-D9DA-F63C6C53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0728D-F82C-F471-44E5-F600CD40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5590-4A7D-4897-A0E5-A685A3DB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9703-4F26-4DCD-E53D-A7B09DDD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00B8F-D4AD-314E-8D22-40739750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3F-F07E-4472-8310-8C865723E36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7CF5E-B7E2-E213-8687-7E7408DE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686AF-0EF3-A57D-A990-F43723FB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5590-4A7D-4897-A0E5-A685A3DB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4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F1FC8-5EBF-A363-68B4-34015D20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3F-F07E-4472-8310-8C865723E36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0700A-ABAE-4273-208E-55E1A1E3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FFDA6-7DE8-2519-F038-54B6C34C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5590-4A7D-4897-A0E5-A685A3DB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6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2F32-8359-51D7-02BE-3C687D0B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AAD99-4D24-BA39-34EE-37D7C50BA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A0669-426B-AE57-0333-CCDFE8008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EE4B8-1819-2589-BB03-677EDF48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3F-F07E-4472-8310-8C865723E36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A5EBE-C712-3411-C128-CCF5203C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AD6B9-DD70-64FA-A0F1-C87381F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5590-4A7D-4897-A0E5-A685A3DB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9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F09D-2C10-AE14-7356-57EC2247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F41D7-B2B6-9AA4-F25C-D29362EDE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6FD26-81F7-E962-1C81-51FFB4D2F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1F51B-D7D8-1B51-E9A7-9F259E40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643F-F07E-4472-8310-8C865723E36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19B11-3A96-11A2-17D4-A6C82E5F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642F4-0812-428B-03DB-A73A04A8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5590-4A7D-4897-A0E5-A685A3DB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8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89AC9-411C-07CC-DA49-B8F78780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B4A87-783F-B7DD-76FE-6EB763815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E1931-DF5E-8824-15B0-A240CE995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38643F-F07E-4472-8310-8C865723E36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42DBF-4F2D-FDF3-D7EF-6E2BEC4BC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0285-8D50-56C8-2D01-22D73FCD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255590-4A7D-4897-A0E5-A685A3DBE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AD9C59-AD68-7DEB-0163-1B47B3745A46}"/>
              </a:ext>
            </a:extLst>
          </p:cNvPr>
          <p:cNvSpPr txBox="1">
            <a:spLocks/>
          </p:cNvSpPr>
          <p:nvPr/>
        </p:nvSpPr>
        <p:spPr>
          <a:xfrm>
            <a:off x="838200" y="515561"/>
            <a:ext cx="10515600" cy="860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latin typeface="Aptos Display (Headings)"/>
              </a:rPr>
              <a:t>REVIEW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EF4FA5-3189-1B8B-92F7-8D047C02CC44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092959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/>
              <a:t>Key topics</a:t>
            </a:r>
          </a:p>
          <a:p>
            <a:pPr algn="l"/>
            <a:r>
              <a:rPr lang="en-GB" sz="1600" dirty="0"/>
              <a:t>The frequency chart below illustrates that the key topics with the reviews include “service”, “staff”, “seat”, “food” and “class”, showing that people are actively arguing about their flight experience.</a:t>
            </a:r>
          </a:p>
          <a:p>
            <a:pPr algn="l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5481D-41B3-D9C2-1174-92FABCF3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5107"/>
            <a:ext cx="4771052" cy="357828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6F3C13-CECE-46FE-86D0-563E12B4B62D}"/>
              </a:ext>
            </a:extLst>
          </p:cNvPr>
          <p:cNvSpPr txBox="1">
            <a:spLocks/>
          </p:cNvSpPr>
          <p:nvPr/>
        </p:nvSpPr>
        <p:spPr>
          <a:xfrm>
            <a:off x="6260843" y="1715116"/>
            <a:ext cx="538142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Sentiment</a:t>
            </a:r>
          </a:p>
          <a:p>
            <a:pPr marL="0" indent="0">
              <a:buNone/>
            </a:pPr>
            <a:r>
              <a:rPr lang="en-GB" sz="1700" dirty="0"/>
              <a:t>Out of 1000 reviews, 475 were positive, 6 were neutral and 519 were negative. This means the majority of reviews were polarise as either positive or negative.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040CA4-341E-FC94-9EE7-1012C27BC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96" y="3065107"/>
            <a:ext cx="4771052" cy="357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2DD5D8-AAB9-EDBF-5342-608C5EEF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CUSTOMER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02E1C-810D-8988-1988-883F9EBE09FF}"/>
              </a:ext>
            </a:extLst>
          </p:cNvPr>
          <p:cNvSpPr txBox="1"/>
          <p:nvPr/>
        </p:nvSpPr>
        <p:spPr>
          <a:xfrm>
            <a:off x="838200" y="1435509"/>
            <a:ext cx="47925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important variable in the model was </a:t>
            </a:r>
            <a:r>
              <a:rPr lang="en-US" dirty="0" err="1"/>
              <a:t>purchase_lead</a:t>
            </a:r>
            <a:r>
              <a:rPr lang="en-US" dirty="0"/>
              <a:t>, that is the time between purchase and departure.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about the flight, e.g. flight time and duration was also significant, however booking origin of the customer was not important.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Accuracy: 0.85, Precision: 0.51, Recall: 0.11 and F1_score: 0.18, showing that this model requires more improvement. I suggest adding more customer-centric features into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F761C-D7B2-81FF-7C28-C30CA7E36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0779" y="149857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4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Aptos Display (Headings)</vt:lpstr>
      <vt:lpstr>Arial</vt:lpstr>
      <vt:lpstr>Office Theme</vt:lpstr>
      <vt:lpstr>PowerPoint Presentation</vt:lpstr>
      <vt:lpstr>CUSTOMER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Khoi</dc:creator>
  <cp:lastModifiedBy>Nguyen Khoi</cp:lastModifiedBy>
  <cp:revision>2</cp:revision>
  <dcterms:created xsi:type="dcterms:W3CDTF">2024-09-28T11:34:52Z</dcterms:created>
  <dcterms:modified xsi:type="dcterms:W3CDTF">2024-09-28T11:42:03Z</dcterms:modified>
</cp:coreProperties>
</file>