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167C-1E70-F843-0D0D-E0AC707BC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EFBA5-3FB8-0FEA-507A-86A1C8F31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6307-B194-32D6-21B3-6C1A262F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585F-B406-FC1F-617A-C54B4BB0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1D86-6984-FA9A-0694-F86234BF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65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B7A8-0F30-911A-D89A-1FC3125D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F8BA-E4AB-18D7-3E8E-63099AD3B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969E-1F0E-E2BA-484C-DDDF6B15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88CB-0875-85E4-9692-1343B944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C8B5-E5BF-9681-3A5A-A3ADDC62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94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0076E-CEDE-5AD2-1F40-03F0DF3F3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1B313-C762-C9F8-D814-3676725CE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27DD-BA0B-C8EC-EA52-E62A6DF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3864-B882-6C01-051D-EC860FFB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0C32-01BC-3ED6-9211-0A3A3258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540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6887-11E5-B4A2-508B-1D07C3E8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801-0B5A-AF04-6A33-0CA3FE05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3F1C-7499-7096-AB71-AFAF675A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8640-CCE0-6165-FE5D-FFD33373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7DFFF-DEDF-F7B9-BA3C-B912A8F1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007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D723-A912-0FCB-F53A-6A836DAF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FE70B-5790-C18C-D6DD-64802293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0E44E-8BE8-B404-4D1A-3429EB52D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9D0C-6706-108A-149D-4826F08D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DA364-4608-60D2-C806-13422CD4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110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E070-A79C-773E-F469-A4A65C24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9B50-F014-E46E-6E91-31E6E3819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D06A9-98D7-5791-80CE-9CE78E18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28512-85A9-AFDC-6C8C-C9A07394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5E9CE-568D-046F-FA8D-DEB2D4BE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15790-ACFC-CDB0-5974-515125B8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06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A6F8-688A-7C07-D8DB-04AB2B04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8AA7-A87F-F3FE-407F-65BBA475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88260-C3E4-1E21-40F8-C214CC170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3B15C-422B-CAC0-67AE-E6AB05CFB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00255-92D2-C04D-D575-C8BAEB957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8A77E-6EC2-CE43-98F9-C50C8628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8D3F5-AE25-93CC-E3AC-36712911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22256-B19F-3B66-0EDA-FA2C4AE6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711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F9EB-2E41-C545-C2C6-19E41195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89F3-1D11-55D9-FB5C-98C4CDFE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10E3-4E80-F927-A144-36B8968C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78C94-0154-FAEB-C46A-1CF25271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41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9E0F1-3823-8D19-9A19-5190B61F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3AC27-A07B-F063-8E93-B7C15DD7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DEA3E-3A1D-D0AA-11CD-94E276D5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54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5D6B-1ABD-1D1B-BD4B-0CECDC1F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6C52-491D-0CFD-B99F-BE7BB423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6DEAA-CDD7-BE41-093A-B6133CE67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7F11A-5708-8E5E-8F69-AE241F4D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C90F-FE8E-FEC8-33E4-52825F94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FA39-A306-37B7-FA48-1554D591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1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7672-1DF5-06BA-387F-42A0541B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EDE9-B41D-F5AE-89DA-FCC6854CF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0DF04-0F2A-C71F-0B36-AE6508FFD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EF189-3051-ACAB-EB18-64EC5A8F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EEBE-4868-794A-4387-D29B6E63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ADD71-F267-2C9A-D2FE-6A709BA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01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5A4ED-4221-D788-04DE-3EFB8984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C3E3-21B3-39BD-C518-DDF60AEE5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0719-1E23-22FD-FBD1-A6E425097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8924E-C7DB-4A4E-9DB4-82A28F0943AF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8E70-708F-C369-CB6B-D3C08349C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87FC-B3D6-D15C-C88F-9E9A3C2E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24D21-2E5D-4365-996E-F1EBE2533B2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6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FD14-38CF-F041-69D5-01AC2534B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TITLE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F1079-003A-AAE4-BE35-315378020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VIDEO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395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E0264-F0E4-927A-A0BC-9ED46F07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106689-673786365_tiny">
            <a:hlinkClick r:id="" action="ppaction://media"/>
            <a:extLst>
              <a:ext uri="{FF2B5EF4-FFF2-40B4-BE49-F238E27FC236}">
                <a16:creationId xmlns:a16="http://schemas.microsoft.com/office/drawing/2014/main" id="{F00CE9C4-92D9-E928-0ABA-E6B3338611B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54296" y="1386173"/>
            <a:ext cx="7214616" cy="40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3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TITLE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Đức</dc:creator>
  <cp:lastModifiedBy>Nguyễn Minh Đức</cp:lastModifiedBy>
  <cp:revision>1</cp:revision>
  <dcterms:created xsi:type="dcterms:W3CDTF">2025-10-01T02:17:33Z</dcterms:created>
  <dcterms:modified xsi:type="dcterms:W3CDTF">2025-10-01T02:21:08Z</dcterms:modified>
</cp:coreProperties>
</file>