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7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1FF8-17D9-4E44-BA70-EA0EDF70215D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3A25-81E5-4FE1-91BC-EAB9652D01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99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1FF8-17D9-4E44-BA70-EA0EDF70215D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3A25-81E5-4FE1-91BC-EAB9652D01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86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1FF8-17D9-4E44-BA70-EA0EDF70215D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3A25-81E5-4FE1-91BC-EAB9652D01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380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1FF8-17D9-4E44-BA70-EA0EDF70215D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3A25-81E5-4FE1-91BC-EAB9652D01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381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1FF8-17D9-4E44-BA70-EA0EDF70215D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3A25-81E5-4FE1-91BC-EAB9652D01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988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1FF8-17D9-4E44-BA70-EA0EDF70215D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3A25-81E5-4FE1-91BC-EAB9652D01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75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1FF8-17D9-4E44-BA70-EA0EDF70215D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3A25-81E5-4FE1-91BC-EAB9652D01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507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1FF8-17D9-4E44-BA70-EA0EDF70215D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3A25-81E5-4FE1-91BC-EAB9652D01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564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1FF8-17D9-4E44-BA70-EA0EDF70215D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3A25-81E5-4FE1-91BC-EAB9652D01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975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1FF8-17D9-4E44-BA70-EA0EDF70215D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3A25-81E5-4FE1-91BC-EAB9652D01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604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B1FF8-17D9-4E44-BA70-EA0EDF70215D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3A25-81E5-4FE1-91BC-EAB9652D01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687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CB1FF8-17D9-4E44-BA70-EA0EDF70215D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E3A25-81E5-4FE1-91BC-EAB9652D019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64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vi/photo/162390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3A677C-0BB0-2259-3370-44143B90765D}"/>
              </a:ext>
            </a:extLst>
          </p:cNvPr>
          <p:cNvSpPr/>
          <p:nvPr/>
        </p:nvSpPr>
        <p:spPr>
          <a:xfrm>
            <a:off x="230999" y="4053244"/>
            <a:ext cx="321432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BLACK </a:t>
            </a:r>
          </a:p>
          <a:p>
            <a:pPr algn="ctr"/>
            <a:r>
              <a:rPr lang="vi-V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FRIDAY </a:t>
            </a:r>
          </a:p>
          <a:p>
            <a:pPr algn="ctr"/>
            <a:r>
              <a:rPr lang="vi-V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A person standing in front of a building&#10;&#10;AI-generated content may be incorrect.">
            <a:extLst>
              <a:ext uri="{FF2B5EF4-FFF2-40B4-BE49-F238E27FC236}">
                <a16:creationId xmlns:a16="http://schemas.microsoft.com/office/drawing/2014/main" id="{033F3065-16FB-C8D0-BD54-C052AFC2B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45328" y="2286000"/>
            <a:ext cx="3758324" cy="56381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78372C-CB6B-07A4-F095-7E15B73A9797}"/>
              </a:ext>
            </a:extLst>
          </p:cNvPr>
          <p:cNvSpPr/>
          <p:nvPr/>
        </p:nvSpPr>
        <p:spPr>
          <a:xfrm>
            <a:off x="5710935" y="0"/>
            <a:ext cx="14927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vi-V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821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Minh Đức</dc:creator>
  <cp:lastModifiedBy>Nguyễn Minh Đức</cp:lastModifiedBy>
  <cp:revision>1</cp:revision>
  <dcterms:created xsi:type="dcterms:W3CDTF">2025-10-01T02:27:45Z</dcterms:created>
  <dcterms:modified xsi:type="dcterms:W3CDTF">2025-10-01T02:34:27Z</dcterms:modified>
</cp:coreProperties>
</file>