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A61D-4011-2FC7-417E-7E80B38CD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840B2-C6F4-3C1F-131D-D48D4D783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46183-1521-FA88-29A0-C78F7287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EBE5-D5E2-4A74-AB7F-CC6CB86E8620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06907-3F6F-0B45-E3DD-17958B7B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26EEA-89E9-8BAE-8686-7B5C2270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46E-4E4E-4E39-8EF1-671738496A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862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BEBB-52AF-C55E-259E-FED863DD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7EBA3-88DE-80E7-8717-32E56E19C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3625F-E0EA-7118-2A93-0B78DE42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EBE5-D5E2-4A74-AB7F-CC6CB86E8620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BC6B1-5195-012A-7DCF-348028D8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78240-69AD-915C-EA21-DAC32B02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46E-4E4E-4E39-8EF1-671738496A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170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CE5A6-7119-B1A8-16D2-5D8C6A02F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FFBB6-7DE9-D460-0C16-1626A9B7B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1D35-C5D4-0A7E-0741-F2F70D90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EBE5-D5E2-4A74-AB7F-CC6CB86E8620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BD89E-546B-5C46-2EE4-33FAE9ED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69A09-B519-0A0C-E122-93ECADC3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46E-4E4E-4E39-8EF1-671738496A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592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6969-FD94-A3A2-C616-0C64AE68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C747-F7AD-63DC-F8BD-37125D9E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4BF90-0E2A-8871-B0E5-04BBD553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EBE5-D5E2-4A74-AB7F-CC6CB86E8620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3797-280B-2C16-78D8-D6C94C6B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83E5-E248-8281-36C2-E54756A9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46E-4E4E-4E39-8EF1-671738496A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75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F72D-7537-FDE5-F2EE-D66B218C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EEC66-EEB6-C1FD-D20D-094AC864D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84B6F-9CC1-74FE-2881-04A98263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EBE5-D5E2-4A74-AB7F-CC6CB86E8620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50175-EA12-AA49-5E81-50A09DFA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1F1F-716C-031F-6463-33B40EBD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46E-4E4E-4E39-8EF1-671738496A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59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0715-4A22-E646-9BD5-A55A313A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9403-EBBD-CB4F-6CC3-66953D892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A3669-C105-6B71-9CBE-3B841228D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AACFC-50D8-AA79-4107-C869D1EA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EBE5-D5E2-4A74-AB7F-CC6CB86E8620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1CDD8-9AC4-E04A-B3D8-DE2BF409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FFDCB-49AA-C5C3-CCAF-82001909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46E-4E4E-4E39-8EF1-671738496A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786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F3CCC-1411-3D60-D605-3F1E2FAD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542AA-506C-1A06-1825-DC5DDB9CD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E3F71-4B47-03B0-D3BD-1ACE0E93D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D5528-F6AE-AE4B-4714-FB7A69158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BEE2A-EB2D-27A9-8065-C60BF2985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C684F-7AB9-B557-21B0-8CB876BD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EBE5-D5E2-4A74-AB7F-CC6CB86E8620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81418-B12E-7139-EE2A-272C0680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492B3-5091-4D41-1B9B-8BEB5F28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46E-4E4E-4E39-8EF1-671738496A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435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48BB-ABD4-F43A-03DC-B2D61917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5F438-4F3B-C9FC-5CF7-BC7EE66F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EBE5-D5E2-4A74-AB7F-CC6CB86E8620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A657E-85EE-6810-F857-3D7D175D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62FB2-8BB0-F4EB-F3D0-32F4BAEA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46E-4E4E-4E39-8EF1-671738496A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906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3C0D3-EA02-E9BC-B3FC-93B38C4E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EBE5-D5E2-4A74-AB7F-CC6CB86E8620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E5D4D-4AF2-91AD-AC4D-9266C89C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2599A-9E79-4049-68C9-ED55DAE6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46E-4E4E-4E39-8EF1-671738496A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303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A8F3-A9FC-0707-ED52-AEF171D9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AF6E-2E96-A9BC-93C9-8D9FE3527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78068-6F6B-4C55-4B8C-EAC10D004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DD3E9-9BB7-3043-5814-B4BCAC54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EBE5-D5E2-4A74-AB7F-CC6CB86E8620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AA26E-55B1-23FE-DC02-38D937CE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BC7B4-7682-3568-0A49-D5D7D53D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46E-4E4E-4E39-8EF1-671738496A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30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3389-CA91-B2DF-2269-FBF0DE3C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4A7A2-CC17-A875-A9D4-7425235DB6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55FD7-B355-2595-857B-01D1DD68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6E6EA-C5BF-A72A-8E9D-5002407F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EBE5-D5E2-4A74-AB7F-CC6CB86E8620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6F13B-527F-3211-AF12-B76F5D9B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5B94A-ED19-5DE0-CB6C-F50B2112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3E46E-4E4E-4E39-8EF1-671738496A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266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26B32-E0CB-BF72-E5E1-E227E29C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E856-975C-7B0F-6451-A2BC00195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BF904-9AEA-818B-1CDE-A4A609C90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3FEBE5-D5E2-4A74-AB7F-CC6CB86E8620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EC5A5-CA2D-2105-E5BC-283BC1714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7CF56-B1C6-9CD1-6AAC-644FA8D41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F3E46E-4E4E-4E39-8EF1-671738496A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013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634F-A0D0-B4F6-0E47-236D36162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vi-VN" dirty="0"/>
              <a:t>Giới thiệu bản thân 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3C0C7-D7C6-DE66-6EE2-7DCC6BA48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Họ và tên: Nguyễn Minh Đức</a:t>
            </a:r>
          </a:p>
          <a:p>
            <a:r>
              <a:rPr lang="vi-VN" dirty="0"/>
              <a:t>Ngày sinh: 14/01/2007</a:t>
            </a:r>
          </a:p>
          <a:p>
            <a:r>
              <a:rPr lang="vi-VN" dirty="0"/>
              <a:t>Lớp: CNTT 6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157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8CF3-781E-1378-D4B4-945BC9E3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Sở thích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B3BAC-1170-8BCA-1B99-2B76A3B3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268" y="1552356"/>
            <a:ext cx="4385442" cy="4351338"/>
          </a:xfrm>
        </p:spPr>
        <p:txBody>
          <a:bodyPr/>
          <a:lstStyle/>
          <a:p>
            <a:r>
              <a:rPr lang="vi-VN" dirty="0"/>
              <a:t>Chơi game </a:t>
            </a:r>
          </a:p>
          <a:p>
            <a:r>
              <a:rPr lang="vi-VN" dirty="0"/>
              <a:t>Nghe nhạc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76531-0F62-B138-2DE2-8FD47F4C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557" y="1552356"/>
            <a:ext cx="2853175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6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B961-6ED7-30D5-6233-81678519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47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Kỹ năng</a:t>
            </a:r>
          </a:p>
          <a:p>
            <a:r>
              <a:rPr lang="vi-VN" dirty="0"/>
              <a:t>Làm việc nhóm </a:t>
            </a:r>
          </a:p>
          <a:p>
            <a:r>
              <a:rPr lang="vi-VN" dirty="0"/>
              <a:t>Giải quyết vấn đề</a:t>
            </a:r>
          </a:p>
          <a:p>
            <a:r>
              <a:rPr lang="vi-VN" dirty="0"/>
              <a:t>Ham học hỏi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176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Giới thiệu bản thân </vt:lpstr>
      <vt:lpstr>Sở thích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Minh Đức</dc:creator>
  <cp:lastModifiedBy>Nguyễn Minh Đức</cp:lastModifiedBy>
  <cp:revision>1</cp:revision>
  <dcterms:created xsi:type="dcterms:W3CDTF">2025-10-01T00:15:12Z</dcterms:created>
  <dcterms:modified xsi:type="dcterms:W3CDTF">2025-10-01T00:22:57Z</dcterms:modified>
</cp:coreProperties>
</file>