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93A6-4AB9-F855-4892-0D78F45DA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EBD5-C92B-F4D6-8402-29A84593F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012C-7775-ECD7-C2BA-86BE0AA7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FC50-ABDE-EBF0-FDA6-3F7385C9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ADB0-614C-FA44-AA50-36C48942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84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C079-52D5-401D-714F-4FDBDE06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7D14E-1DBF-4B01-ED79-39BD0686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3C7D-1C0D-E105-9B01-99D21550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3C3A-B4B1-C6B6-8523-C474F10E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1FDA-4A72-8595-A764-9D137888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9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AB728-5881-7EF3-F7C2-B102C33E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0C500-249D-9EA8-D311-1487E812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028F-B865-297B-8BB4-C64D5297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6977-2056-D1B2-A149-F17A7689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A1DC-375C-36CC-BB25-E96AB85B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9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9EC0-7850-9320-F82F-AE4A5F34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8E82-19F5-5750-A4DF-23DE2970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BB50-632D-70A6-C255-565A0C43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C034-CF81-0F52-08A1-59D79887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E1EE-5117-9DEA-56AA-6C673BEC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6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0057-5570-1855-A69F-6BA35756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C3F5-5370-4119-13C1-91616D03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5201-1121-EFC1-74B7-E8350189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4B90-2D31-D6DB-698A-D5FA848F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650F-DCA7-317F-5767-44CD717F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884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81A4-DCF3-A20F-FF43-67D43083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964-5867-AC46-B830-2A1706DA7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04F69-EA6C-4414-C9CB-BC79C4E36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3F3E1-A07F-71FF-8820-719783AE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86C8-4271-89A3-7D9B-019524AA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DB0C-3CEC-CFB6-110F-6BF7217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191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4CA-5016-9CEF-48D6-784E30A1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E1422-8A43-5C2F-7951-A4B17AF4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E5339-151E-B087-6760-56056B58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0B930-57AB-3359-5DA5-77E0226A6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FE723-0BB4-CF61-09FE-F650529FC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5904F-9E0D-26B8-45FF-B940F16D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785A5-244D-30E2-DDA2-F74CB928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B02DA-827A-53A8-D265-D57B435D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061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53DA-1453-65B3-E94C-B7544E50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2200A-4E12-E6FE-0931-971C73C9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F88A3-A349-2443-F0BC-C08BCEF9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D634-2235-418F-C559-A227AC2C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125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846DA-B16D-161A-2EE3-259674B4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9D942-CE01-21CA-3FB5-04F82419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6D8F7-0B8C-6013-2582-BCB4979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06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436D-B75A-7D80-1CAD-04CF800C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0CA1-957D-1DD2-F08C-733AA866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18A79-58F0-C25A-8C27-3A4E14F5E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0FB6-DAB6-718C-7383-5D843446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0451F-0357-D95C-5486-83FB9017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4DAA-CE18-7F9A-0EF9-A2D32F09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88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4378-5304-F634-4EAC-BFC7EF49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F56B4-942B-F67F-DB79-00826E1C3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14E5-4CB4-A421-48EB-4DBEFDC63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7491-C7DC-B64C-39CB-1894427B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BE34-EF06-6AE0-D0E8-8A2F7E69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C6542-3DD2-34EE-0331-1D2BA120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4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28A93-A3F3-6232-6B22-9D3084F8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32C7-2A7B-FEDF-45F2-FC424872F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791E-6E1A-B51A-F4B6-19CC6BA2F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D4199-1D44-4BA3-802F-93A49093977E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522F-2988-691F-04D3-74F781F31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13FF-B044-493D-CB41-BD86E5FE0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F8FB1-57A7-4A0D-B35C-5E82EFF97E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08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sports car with white text&#10;&#10;AI-generated content may be incorrect.">
            <a:extLst>
              <a:ext uri="{FF2B5EF4-FFF2-40B4-BE49-F238E27FC236}">
                <a16:creationId xmlns:a16="http://schemas.microsoft.com/office/drawing/2014/main" id="{85213047-E061-59DB-8369-CB62C0506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1" r="13422"/>
          <a:stretch>
            <a:fillRect/>
          </a:stretch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4F0A5B-6447-4CEC-F818-41F352D22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5" y="2734046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ID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ID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ảnh</a:t>
            </a:r>
            <a:r>
              <a:rPr lang="en-ID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minh</a:t>
            </a:r>
            <a:r>
              <a:rPr lang="en-ID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D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họa</a:t>
            </a:r>
            <a:endParaRPr lang="en-ID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55A1E016-F57B-5F8F-DF97-FD97B552CB1C}"/>
              </a:ext>
            </a:extLst>
          </p:cNvPr>
          <p:cNvSpPr/>
          <p:nvPr/>
        </p:nvSpPr>
        <p:spPr>
          <a:xfrm>
            <a:off x="1785685" y="5201746"/>
            <a:ext cx="914400" cy="914400"/>
          </a:xfrm>
          <a:prstGeom prst="hear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07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2025-10-01T00:23:01Z</dcterms:created>
  <dcterms:modified xsi:type="dcterms:W3CDTF">2025-10-01T00:29:26Z</dcterms:modified>
</cp:coreProperties>
</file>