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22BB24-AAF6-46E0-AA94-E0FC57FC6B9E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3C99633E-2AC3-466C-B4D7-E982F63DA170}">
      <dgm:prSet phldrT="[Text]"/>
      <dgm:spPr/>
      <dgm:t>
        <a:bodyPr/>
        <a:lstStyle/>
        <a:p>
          <a:r>
            <a:rPr lang="vi-VN" dirty="0"/>
            <a:t>Học tập </a:t>
          </a:r>
          <a:endParaRPr lang="en-ID" dirty="0"/>
        </a:p>
      </dgm:t>
    </dgm:pt>
    <dgm:pt modelId="{E5A8C6EC-C818-4E88-A894-368DBB14A129}" type="parTrans" cxnId="{C5CE1D1F-16C0-438C-B488-5C2A0E6E24DD}">
      <dgm:prSet/>
      <dgm:spPr/>
      <dgm:t>
        <a:bodyPr/>
        <a:lstStyle/>
        <a:p>
          <a:endParaRPr lang="en-ID"/>
        </a:p>
      </dgm:t>
    </dgm:pt>
    <dgm:pt modelId="{1D1B39B6-04A2-4B2D-A5B1-2BD3048B5B61}" type="sibTrans" cxnId="{C5CE1D1F-16C0-438C-B488-5C2A0E6E24DD}">
      <dgm:prSet/>
      <dgm:spPr/>
      <dgm:t>
        <a:bodyPr/>
        <a:lstStyle/>
        <a:p>
          <a:endParaRPr lang="en-ID"/>
        </a:p>
      </dgm:t>
    </dgm:pt>
    <dgm:pt modelId="{392D5162-288E-40CD-8034-16823DA68AA4}">
      <dgm:prSet phldrT="[Text]"/>
      <dgm:spPr/>
      <dgm:t>
        <a:bodyPr/>
        <a:lstStyle/>
        <a:p>
          <a:r>
            <a:rPr lang="vi-VN" dirty="0"/>
            <a:t>Thực hành</a:t>
          </a:r>
          <a:endParaRPr lang="en-ID" dirty="0"/>
        </a:p>
      </dgm:t>
    </dgm:pt>
    <dgm:pt modelId="{CF30E1A8-9648-4702-B07D-0D2FD9499E97}" type="parTrans" cxnId="{38C5C8EE-7941-443D-92FE-BEB197908F94}">
      <dgm:prSet/>
      <dgm:spPr/>
      <dgm:t>
        <a:bodyPr/>
        <a:lstStyle/>
        <a:p>
          <a:endParaRPr lang="en-ID"/>
        </a:p>
      </dgm:t>
    </dgm:pt>
    <dgm:pt modelId="{2D152C6A-431B-4C69-8A69-F5F235FDDB23}" type="sibTrans" cxnId="{38C5C8EE-7941-443D-92FE-BEB197908F94}">
      <dgm:prSet/>
      <dgm:spPr/>
      <dgm:t>
        <a:bodyPr/>
        <a:lstStyle/>
        <a:p>
          <a:endParaRPr lang="en-ID"/>
        </a:p>
      </dgm:t>
    </dgm:pt>
    <dgm:pt modelId="{00375059-84C6-44BC-ABCE-7512F4963971}">
      <dgm:prSet phldrT="[Text]"/>
      <dgm:spPr/>
      <dgm:t>
        <a:bodyPr/>
        <a:lstStyle/>
        <a:p>
          <a:r>
            <a:rPr lang="vi-VN" dirty="0"/>
            <a:t>Đánh giá </a:t>
          </a:r>
          <a:endParaRPr lang="en-ID" dirty="0"/>
        </a:p>
      </dgm:t>
    </dgm:pt>
    <dgm:pt modelId="{6C39357A-89B9-47E0-9019-B56F1469DAC0}" type="parTrans" cxnId="{C2E99F33-6FEF-47B2-BA6E-40823EDBA481}">
      <dgm:prSet/>
      <dgm:spPr/>
      <dgm:t>
        <a:bodyPr/>
        <a:lstStyle/>
        <a:p>
          <a:endParaRPr lang="en-ID"/>
        </a:p>
      </dgm:t>
    </dgm:pt>
    <dgm:pt modelId="{1D3AB138-E8A9-47DD-9950-D86D928F8468}" type="sibTrans" cxnId="{C2E99F33-6FEF-47B2-BA6E-40823EDBA481}">
      <dgm:prSet/>
      <dgm:spPr/>
      <dgm:t>
        <a:bodyPr/>
        <a:lstStyle/>
        <a:p>
          <a:endParaRPr lang="en-ID"/>
        </a:p>
      </dgm:t>
    </dgm:pt>
    <dgm:pt modelId="{1C678154-60D2-4FF5-9BB9-ABFB3BC0D74B}">
      <dgm:prSet phldrT="[Text]"/>
      <dgm:spPr/>
      <dgm:t>
        <a:bodyPr/>
        <a:lstStyle/>
        <a:p>
          <a:r>
            <a:rPr lang="vi-VN" dirty="0"/>
            <a:t>Phát triển</a:t>
          </a:r>
          <a:endParaRPr lang="en-ID" dirty="0"/>
        </a:p>
      </dgm:t>
    </dgm:pt>
    <dgm:pt modelId="{6D2ACFA0-60B8-4D86-9371-A6416E1D7B91}" type="parTrans" cxnId="{40607A84-BB33-47CC-8F34-DE3F3D0F5B56}">
      <dgm:prSet/>
      <dgm:spPr/>
      <dgm:t>
        <a:bodyPr/>
        <a:lstStyle/>
        <a:p>
          <a:endParaRPr lang="en-ID"/>
        </a:p>
      </dgm:t>
    </dgm:pt>
    <dgm:pt modelId="{A0D224A5-179A-4923-9430-D27248B74FA6}" type="sibTrans" cxnId="{40607A84-BB33-47CC-8F34-DE3F3D0F5B56}">
      <dgm:prSet/>
      <dgm:spPr/>
      <dgm:t>
        <a:bodyPr/>
        <a:lstStyle/>
        <a:p>
          <a:endParaRPr lang="en-ID"/>
        </a:p>
      </dgm:t>
    </dgm:pt>
    <dgm:pt modelId="{CE81331C-D156-4A97-AFB5-727230DE139B}" type="pres">
      <dgm:prSet presAssocID="{6822BB24-AAF6-46E0-AA94-E0FC57FC6B9E}" presName="Name0" presStyleCnt="0">
        <dgm:presLayoutVars>
          <dgm:dir/>
          <dgm:resizeHandles val="exact"/>
        </dgm:presLayoutVars>
      </dgm:prSet>
      <dgm:spPr/>
    </dgm:pt>
    <dgm:pt modelId="{0288AB02-D6A3-4E18-92C9-A2EE84B0DF94}" type="pres">
      <dgm:prSet presAssocID="{3C99633E-2AC3-466C-B4D7-E982F63DA170}" presName="compNode" presStyleCnt="0"/>
      <dgm:spPr/>
    </dgm:pt>
    <dgm:pt modelId="{EC293DBF-1EBE-4262-9F47-F9AF90F6F808}" type="pres">
      <dgm:prSet presAssocID="{3C99633E-2AC3-466C-B4D7-E982F63DA170}" presName="pict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 l="-2000" r="-2000"/>
          </a:stretch>
        </a:blipFill>
      </dgm:spPr>
    </dgm:pt>
    <dgm:pt modelId="{59F43186-7BA2-4860-8E2D-2891E7F83706}" type="pres">
      <dgm:prSet presAssocID="{3C99633E-2AC3-466C-B4D7-E982F63DA170}" presName="textRect" presStyleLbl="revTx" presStyleIdx="0" presStyleCnt="4">
        <dgm:presLayoutVars>
          <dgm:bulletEnabled val="1"/>
        </dgm:presLayoutVars>
      </dgm:prSet>
      <dgm:spPr/>
    </dgm:pt>
    <dgm:pt modelId="{40340524-7D7F-4340-BCD3-8B0718AC23EF}" type="pres">
      <dgm:prSet presAssocID="{1D1B39B6-04A2-4B2D-A5B1-2BD3048B5B61}" presName="sibTrans" presStyleLbl="sibTrans2D1" presStyleIdx="0" presStyleCnt="0"/>
      <dgm:spPr/>
    </dgm:pt>
    <dgm:pt modelId="{CC6E6372-BA5D-432C-970B-77BB884CE28F}" type="pres">
      <dgm:prSet presAssocID="{392D5162-288E-40CD-8034-16823DA68AA4}" presName="compNode" presStyleCnt="0"/>
      <dgm:spPr/>
    </dgm:pt>
    <dgm:pt modelId="{5254FBB8-FC3C-48A9-8208-D81C8C595470}" type="pres">
      <dgm:prSet presAssocID="{392D5162-288E-40CD-8034-16823DA68AA4}" presName="pictRect" presStyleLbl="node1" presStyleIdx="1" presStyleCnt="4"/>
      <dgm:spPr>
        <a:blipFill>
          <a:blip xmlns:r="http://schemas.openxmlformats.org/officeDocument/2006/relationships" r:embed="rId2"/>
          <a:srcRect/>
          <a:stretch>
            <a:fillRect t="-23000" b="-23000"/>
          </a:stretch>
        </a:blipFill>
      </dgm:spPr>
    </dgm:pt>
    <dgm:pt modelId="{7B658275-7627-402B-971A-804390A0D745}" type="pres">
      <dgm:prSet presAssocID="{392D5162-288E-40CD-8034-16823DA68AA4}" presName="textRect" presStyleLbl="revTx" presStyleIdx="1" presStyleCnt="4">
        <dgm:presLayoutVars>
          <dgm:bulletEnabled val="1"/>
        </dgm:presLayoutVars>
      </dgm:prSet>
      <dgm:spPr/>
    </dgm:pt>
    <dgm:pt modelId="{88F6926F-A83E-4BEE-A85D-11B37F529207}" type="pres">
      <dgm:prSet presAssocID="{2D152C6A-431B-4C69-8A69-F5F235FDDB23}" presName="sibTrans" presStyleLbl="sibTrans2D1" presStyleIdx="0" presStyleCnt="0"/>
      <dgm:spPr/>
    </dgm:pt>
    <dgm:pt modelId="{54C90DAA-63ED-4483-B958-2A3A032BEEB2}" type="pres">
      <dgm:prSet presAssocID="{00375059-84C6-44BC-ABCE-7512F4963971}" presName="compNode" presStyleCnt="0"/>
      <dgm:spPr/>
    </dgm:pt>
    <dgm:pt modelId="{57963BF1-732C-47FA-9C73-57E70A091566}" type="pres">
      <dgm:prSet presAssocID="{00375059-84C6-44BC-ABCE-7512F4963971}" presName="pictRect" presStyleLbl="node1" presStyleIdx="2" presStyleCnt="4"/>
      <dgm:spPr>
        <a:blipFill>
          <a:blip xmlns:r="http://schemas.openxmlformats.org/officeDocument/2006/relationships" r:embed="rId3"/>
          <a:srcRect/>
          <a:stretch>
            <a:fillRect l="-12000" r="-12000"/>
          </a:stretch>
        </a:blipFill>
      </dgm:spPr>
    </dgm:pt>
    <dgm:pt modelId="{24DD7DC9-BB78-47CA-9EEF-44699A80CA9A}" type="pres">
      <dgm:prSet presAssocID="{00375059-84C6-44BC-ABCE-7512F4963971}" presName="textRect" presStyleLbl="revTx" presStyleIdx="2" presStyleCnt="4">
        <dgm:presLayoutVars>
          <dgm:bulletEnabled val="1"/>
        </dgm:presLayoutVars>
      </dgm:prSet>
      <dgm:spPr/>
    </dgm:pt>
    <dgm:pt modelId="{E725DC95-CEB4-47AC-8DF4-1DD4DFCD99E4}" type="pres">
      <dgm:prSet presAssocID="{1D3AB138-E8A9-47DD-9950-D86D928F8468}" presName="sibTrans" presStyleLbl="sibTrans2D1" presStyleIdx="0" presStyleCnt="0"/>
      <dgm:spPr/>
    </dgm:pt>
    <dgm:pt modelId="{354C3687-AE20-42D6-BEBF-3E39408758BF}" type="pres">
      <dgm:prSet presAssocID="{1C678154-60D2-4FF5-9BB9-ABFB3BC0D74B}" presName="compNode" presStyleCnt="0"/>
      <dgm:spPr/>
    </dgm:pt>
    <dgm:pt modelId="{D23C01ED-0CD8-41F8-B953-1B11510265F3}" type="pres">
      <dgm:prSet presAssocID="{1C678154-60D2-4FF5-9BB9-ABFB3BC0D74B}" presName="pictRect" presStyleLbl="node1" presStyleIdx="3" presStyleCnt="4"/>
      <dgm:spPr>
        <a:blipFill>
          <a:blip xmlns:r="http://schemas.openxmlformats.org/officeDocument/2006/relationships" r:embed="rId4"/>
          <a:srcRect/>
          <a:stretch>
            <a:fillRect l="-2000" r="-2000"/>
          </a:stretch>
        </a:blipFill>
      </dgm:spPr>
    </dgm:pt>
    <dgm:pt modelId="{16FE0AE9-2714-4634-B4AE-8F83DA62F86F}" type="pres">
      <dgm:prSet presAssocID="{1C678154-60D2-4FF5-9BB9-ABFB3BC0D74B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765BEC0D-AA46-41BE-9EE0-4A0DE9661C54}" type="presOf" srcId="{392D5162-288E-40CD-8034-16823DA68AA4}" destId="{7B658275-7627-402B-971A-804390A0D745}" srcOrd="0" destOrd="0" presId="urn:microsoft.com/office/officeart/2005/8/layout/pList1"/>
    <dgm:cxn modelId="{87F98011-AE22-44BC-806C-F1322BE34D28}" type="presOf" srcId="{00375059-84C6-44BC-ABCE-7512F4963971}" destId="{24DD7DC9-BB78-47CA-9EEF-44699A80CA9A}" srcOrd="0" destOrd="0" presId="urn:microsoft.com/office/officeart/2005/8/layout/pList1"/>
    <dgm:cxn modelId="{FD1BCA14-E907-442D-8F9E-5740825EB5AE}" type="presOf" srcId="{3C99633E-2AC3-466C-B4D7-E982F63DA170}" destId="{59F43186-7BA2-4860-8E2D-2891E7F83706}" srcOrd="0" destOrd="0" presId="urn:microsoft.com/office/officeart/2005/8/layout/pList1"/>
    <dgm:cxn modelId="{C5CE1D1F-16C0-438C-B488-5C2A0E6E24DD}" srcId="{6822BB24-AAF6-46E0-AA94-E0FC57FC6B9E}" destId="{3C99633E-2AC3-466C-B4D7-E982F63DA170}" srcOrd="0" destOrd="0" parTransId="{E5A8C6EC-C818-4E88-A894-368DBB14A129}" sibTransId="{1D1B39B6-04A2-4B2D-A5B1-2BD3048B5B61}"/>
    <dgm:cxn modelId="{C2E99F33-6FEF-47B2-BA6E-40823EDBA481}" srcId="{6822BB24-AAF6-46E0-AA94-E0FC57FC6B9E}" destId="{00375059-84C6-44BC-ABCE-7512F4963971}" srcOrd="2" destOrd="0" parTransId="{6C39357A-89B9-47E0-9019-B56F1469DAC0}" sibTransId="{1D3AB138-E8A9-47DD-9950-D86D928F8468}"/>
    <dgm:cxn modelId="{06227768-E5C2-47BF-8E97-ABB030CB3FF9}" type="presOf" srcId="{1C678154-60D2-4FF5-9BB9-ABFB3BC0D74B}" destId="{16FE0AE9-2714-4634-B4AE-8F83DA62F86F}" srcOrd="0" destOrd="0" presId="urn:microsoft.com/office/officeart/2005/8/layout/pList1"/>
    <dgm:cxn modelId="{B671C659-287B-4C7F-B096-2B4E30EF1C13}" type="presOf" srcId="{1D1B39B6-04A2-4B2D-A5B1-2BD3048B5B61}" destId="{40340524-7D7F-4340-BCD3-8B0718AC23EF}" srcOrd="0" destOrd="0" presId="urn:microsoft.com/office/officeart/2005/8/layout/pList1"/>
    <dgm:cxn modelId="{77281081-FEA1-44C0-919A-A8CC337B1B94}" type="presOf" srcId="{1D3AB138-E8A9-47DD-9950-D86D928F8468}" destId="{E725DC95-CEB4-47AC-8DF4-1DD4DFCD99E4}" srcOrd="0" destOrd="0" presId="urn:microsoft.com/office/officeart/2005/8/layout/pList1"/>
    <dgm:cxn modelId="{40607A84-BB33-47CC-8F34-DE3F3D0F5B56}" srcId="{6822BB24-AAF6-46E0-AA94-E0FC57FC6B9E}" destId="{1C678154-60D2-4FF5-9BB9-ABFB3BC0D74B}" srcOrd="3" destOrd="0" parTransId="{6D2ACFA0-60B8-4D86-9371-A6416E1D7B91}" sibTransId="{A0D224A5-179A-4923-9430-D27248B74FA6}"/>
    <dgm:cxn modelId="{737D6C96-BA2F-404C-A939-A5D801740571}" type="presOf" srcId="{2D152C6A-431B-4C69-8A69-F5F235FDDB23}" destId="{88F6926F-A83E-4BEE-A85D-11B37F529207}" srcOrd="0" destOrd="0" presId="urn:microsoft.com/office/officeart/2005/8/layout/pList1"/>
    <dgm:cxn modelId="{040BA1A2-9003-4B07-A1D6-9A61FFBE2A23}" type="presOf" srcId="{6822BB24-AAF6-46E0-AA94-E0FC57FC6B9E}" destId="{CE81331C-D156-4A97-AFB5-727230DE139B}" srcOrd="0" destOrd="0" presId="urn:microsoft.com/office/officeart/2005/8/layout/pList1"/>
    <dgm:cxn modelId="{38C5C8EE-7941-443D-92FE-BEB197908F94}" srcId="{6822BB24-AAF6-46E0-AA94-E0FC57FC6B9E}" destId="{392D5162-288E-40CD-8034-16823DA68AA4}" srcOrd="1" destOrd="0" parTransId="{CF30E1A8-9648-4702-B07D-0D2FD9499E97}" sibTransId="{2D152C6A-431B-4C69-8A69-F5F235FDDB23}"/>
    <dgm:cxn modelId="{BFB60E4D-1FA2-4CF0-91F9-207F8F7474EB}" type="presParOf" srcId="{CE81331C-D156-4A97-AFB5-727230DE139B}" destId="{0288AB02-D6A3-4E18-92C9-A2EE84B0DF94}" srcOrd="0" destOrd="0" presId="urn:microsoft.com/office/officeart/2005/8/layout/pList1"/>
    <dgm:cxn modelId="{0E72F8F8-78C9-41F3-BC32-9A2764670858}" type="presParOf" srcId="{0288AB02-D6A3-4E18-92C9-A2EE84B0DF94}" destId="{EC293DBF-1EBE-4262-9F47-F9AF90F6F808}" srcOrd="0" destOrd="0" presId="urn:microsoft.com/office/officeart/2005/8/layout/pList1"/>
    <dgm:cxn modelId="{5404F420-3E07-4CF9-BE52-016F90BE2DA5}" type="presParOf" srcId="{0288AB02-D6A3-4E18-92C9-A2EE84B0DF94}" destId="{59F43186-7BA2-4860-8E2D-2891E7F83706}" srcOrd="1" destOrd="0" presId="urn:microsoft.com/office/officeart/2005/8/layout/pList1"/>
    <dgm:cxn modelId="{89CE782E-B25A-4191-B2DC-8C1F180D3A74}" type="presParOf" srcId="{CE81331C-D156-4A97-AFB5-727230DE139B}" destId="{40340524-7D7F-4340-BCD3-8B0718AC23EF}" srcOrd="1" destOrd="0" presId="urn:microsoft.com/office/officeart/2005/8/layout/pList1"/>
    <dgm:cxn modelId="{E07C6D85-0D0F-44A8-A4CD-EB5CFF65BBB5}" type="presParOf" srcId="{CE81331C-D156-4A97-AFB5-727230DE139B}" destId="{CC6E6372-BA5D-432C-970B-77BB884CE28F}" srcOrd="2" destOrd="0" presId="urn:microsoft.com/office/officeart/2005/8/layout/pList1"/>
    <dgm:cxn modelId="{39865BBA-391A-4511-BA7C-BC4EA4520629}" type="presParOf" srcId="{CC6E6372-BA5D-432C-970B-77BB884CE28F}" destId="{5254FBB8-FC3C-48A9-8208-D81C8C595470}" srcOrd="0" destOrd="0" presId="urn:microsoft.com/office/officeart/2005/8/layout/pList1"/>
    <dgm:cxn modelId="{7CD1F53F-D8A9-469E-9F02-611371E45D53}" type="presParOf" srcId="{CC6E6372-BA5D-432C-970B-77BB884CE28F}" destId="{7B658275-7627-402B-971A-804390A0D745}" srcOrd="1" destOrd="0" presId="urn:microsoft.com/office/officeart/2005/8/layout/pList1"/>
    <dgm:cxn modelId="{1E966700-43B2-4D58-B3DA-4BF7EE4E1F1D}" type="presParOf" srcId="{CE81331C-D156-4A97-AFB5-727230DE139B}" destId="{88F6926F-A83E-4BEE-A85D-11B37F529207}" srcOrd="3" destOrd="0" presId="urn:microsoft.com/office/officeart/2005/8/layout/pList1"/>
    <dgm:cxn modelId="{BFD00E62-52EC-41AD-88C5-409A7787E734}" type="presParOf" srcId="{CE81331C-D156-4A97-AFB5-727230DE139B}" destId="{54C90DAA-63ED-4483-B958-2A3A032BEEB2}" srcOrd="4" destOrd="0" presId="urn:microsoft.com/office/officeart/2005/8/layout/pList1"/>
    <dgm:cxn modelId="{3F37460E-7D87-4267-B2FB-D1F7EF274FA0}" type="presParOf" srcId="{54C90DAA-63ED-4483-B958-2A3A032BEEB2}" destId="{57963BF1-732C-47FA-9C73-57E70A091566}" srcOrd="0" destOrd="0" presId="urn:microsoft.com/office/officeart/2005/8/layout/pList1"/>
    <dgm:cxn modelId="{85B70B12-BBAF-4305-B561-CE1D17A353F4}" type="presParOf" srcId="{54C90DAA-63ED-4483-B958-2A3A032BEEB2}" destId="{24DD7DC9-BB78-47CA-9EEF-44699A80CA9A}" srcOrd="1" destOrd="0" presId="urn:microsoft.com/office/officeart/2005/8/layout/pList1"/>
    <dgm:cxn modelId="{CFCAFDBA-64F4-4AC9-916A-600BB0BC4C07}" type="presParOf" srcId="{CE81331C-D156-4A97-AFB5-727230DE139B}" destId="{E725DC95-CEB4-47AC-8DF4-1DD4DFCD99E4}" srcOrd="5" destOrd="0" presId="urn:microsoft.com/office/officeart/2005/8/layout/pList1"/>
    <dgm:cxn modelId="{A194CB24-66B2-4F68-A84C-D61F1335983B}" type="presParOf" srcId="{CE81331C-D156-4A97-AFB5-727230DE139B}" destId="{354C3687-AE20-42D6-BEBF-3E39408758BF}" srcOrd="6" destOrd="0" presId="urn:microsoft.com/office/officeart/2005/8/layout/pList1"/>
    <dgm:cxn modelId="{0C339A5C-363C-4C4B-B8AE-98D46A8E4819}" type="presParOf" srcId="{354C3687-AE20-42D6-BEBF-3E39408758BF}" destId="{D23C01ED-0CD8-41F8-B953-1B11510265F3}" srcOrd="0" destOrd="0" presId="urn:microsoft.com/office/officeart/2005/8/layout/pList1"/>
    <dgm:cxn modelId="{531EFA31-E187-442A-9B18-526DE55348E8}" type="presParOf" srcId="{354C3687-AE20-42D6-BEBF-3E39408758BF}" destId="{16FE0AE9-2714-4634-B4AE-8F83DA62F86F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93DBF-1EBE-4262-9F47-F9AF90F6F808}">
      <dsp:nvSpPr>
        <dsp:cNvPr id="0" name=""/>
        <dsp:cNvSpPr/>
      </dsp:nvSpPr>
      <dsp:spPr>
        <a:xfrm>
          <a:off x="5446" y="509793"/>
          <a:ext cx="2592030" cy="1785908"/>
        </a:xfrm>
        <a:prstGeom prst="roundRect">
          <a:avLst/>
        </a:prstGeom>
        <a:blipFill>
          <a:blip xmlns:r="http://schemas.openxmlformats.org/officeDocument/2006/relationships" r:embed="rId1"/>
          <a:srcRect/>
          <a:stretch>
            <a:fillRect l="-2000" r="-2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43186-7BA2-4860-8E2D-2891E7F83706}">
      <dsp:nvSpPr>
        <dsp:cNvPr id="0" name=""/>
        <dsp:cNvSpPr/>
      </dsp:nvSpPr>
      <dsp:spPr>
        <a:xfrm>
          <a:off x="5446" y="2295701"/>
          <a:ext cx="2592030" cy="961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500" kern="1200" dirty="0"/>
            <a:t>Học tập </a:t>
          </a:r>
          <a:endParaRPr lang="en-ID" sz="3500" kern="1200" dirty="0"/>
        </a:p>
      </dsp:txBody>
      <dsp:txXfrm>
        <a:off x="5446" y="2295701"/>
        <a:ext cx="2592030" cy="961643"/>
      </dsp:txXfrm>
    </dsp:sp>
    <dsp:sp modelId="{5254FBB8-FC3C-48A9-8208-D81C8C595470}">
      <dsp:nvSpPr>
        <dsp:cNvPr id="0" name=""/>
        <dsp:cNvSpPr/>
      </dsp:nvSpPr>
      <dsp:spPr>
        <a:xfrm>
          <a:off x="2856788" y="509793"/>
          <a:ext cx="2592030" cy="1785908"/>
        </a:xfrm>
        <a:prstGeom prst="roundRect">
          <a:avLst/>
        </a:prstGeom>
        <a:blipFill>
          <a:blip xmlns:r="http://schemas.openxmlformats.org/officeDocument/2006/relationships" r:embed="rId2"/>
          <a:srcRect/>
          <a:stretch>
            <a:fillRect t="-23000" b="-2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58275-7627-402B-971A-804390A0D745}">
      <dsp:nvSpPr>
        <dsp:cNvPr id="0" name=""/>
        <dsp:cNvSpPr/>
      </dsp:nvSpPr>
      <dsp:spPr>
        <a:xfrm>
          <a:off x="2856788" y="2295701"/>
          <a:ext cx="2592030" cy="961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500" kern="1200" dirty="0"/>
            <a:t>Thực hành</a:t>
          </a:r>
          <a:endParaRPr lang="en-ID" sz="3500" kern="1200" dirty="0"/>
        </a:p>
      </dsp:txBody>
      <dsp:txXfrm>
        <a:off x="2856788" y="2295701"/>
        <a:ext cx="2592030" cy="961643"/>
      </dsp:txXfrm>
    </dsp:sp>
    <dsp:sp modelId="{57963BF1-732C-47FA-9C73-57E70A091566}">
      <dsp:nvSpPr>
        <dsp:cNvPr id="0" name=""/>
        <dsp:cNvSpPr/>
      </dsp:nvSpPr>
      <dsp:spPr>
        <a:xfrm>
          <a:off x="5708130" y="509793"/>
          <a:ext cx="2592030" cy="1785908"/>
        </a:xfrm>
        <a:prstGeom prst="roundRect">
          <a:avLst/>
        </a:prstGeom>
        <a:blipFill>
          <a:blip xmlns:r="http://schemas.openxmlformats.org/officeDocument/2006/relationships" r:embed="rId3"/>
          <a:srcRect/>
          <a:stretch>
            <a:fillRect l="-12000" r="-12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D7DC9-BB78-47CA-9EEF-44699A80CA9A}">
      <dsp:nvSpPr>
        <dsp:cNvPr id="0" name=""/>
        <dsp:cNvSpPr/>
      </dsp:nvSpPr>
      <dsp:spPr>
        <a:xfrm>
          <a:off x="5708130" y="2295701"/>
          <a:ext cx="2592030" cy="961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500" kern="1200" dirty="0"/>
            <a:t>Đánh giá </a:t>
          </a:r>
          <a:endParaRPr lang="en-ID" sz="3500" kern="1200" dirty="0"/>
        </a:p>
      </dsp:txBody>
      <dsp:txXfrm>
        <a:off x="5708130" y="2295701"/>
        <a:ext cx="2592030" cy="961643"/>
      </dsp:txXfrm>
    </dsp:sp>
    <dsp:sp modelId="{D23C01ED-0CD8-41F8-B953-1B11510265F3}">
      <dsp:nvSpPr>
        <dsp:cNvPr id="0" name=""/>
        <dsp:cNvSpPr/>
      </dsp:nvSpPr>
      <dsp:spPr>
        <a:xfrm>
          <a:off x="8559473" y="509793"/>
          <a:ext cx="2592030" cy="1785908"/>
        </a:xfrm>
        <a:prstGeom prst="roundRect">
          <a:avLst/>
        </a:prstGeom>
        <a:blipFill>
          <a:blip xmlns:r="http://schemas.openxmlformats.org/officeDocument/2006/relationships" r:embed="rId4"/>
          <a:srcRect/>
          <a:stretch>
            <a:fillRect l="-2000" r="-2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E0AE9-2714-4634-B4AE-8F83DA62F86F}">
      <dsp:nvSpPr>
        <dsp:cNvPr id="0" name=""/>
        <dsp:cNvSpPr/>
      </dsp:nvSpPr>
      <dsp:spPr>
        <a:xfrm>
          <a:off x="8559473" y="2295701"/>
          <a:ext cx="2592030" cy="9616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500" kern="1200" dirty="0"/>
            <a:t>Phát triển</a:t>
          </a:r>
          <a:endParaRPr lang="en-ID" sz="3500" kern="1200" dirty="0"/>
        </a:p>
      </dsp:txBody>
      <dsp:txXfrm>
        <a:off x="8559473" y="2295701"/>
        <a:ext cx="2592030" cy="961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2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6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4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1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4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1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0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3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2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5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A131C3D5-10BB-C5BD-52AE-C70A1DA2C3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78A3D-139F-14DD-BAF0-36AA7451E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5110552" cy="3969960"/>
          </a:xfrm>
        </p:spPr>
        <p:txBody>
          <a:bodyPr anchor="t">
            <a:normAutofit/>
          </a:bodyPr>
          <a:lstStyle/>
          <a:p>
            <a:r>
              <a:rPr lang="en-ID" dirty="0"/>
              <a:t>Infographic</a:t>
            </a:r>
            <a:br>
              <a:rPr lang="vi-VN" dirty="0"/>
            </a:br>
            <a:r>
              <a:rPr lang="vi-VN" dirty="0"/>
              <a:t>về kĩ năng cá nhân</a:t>
            </a:r>
            <a:endParaRPr lang="en-ID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3996C-584D-9453-574D-3B9D595B6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/>
          </a:bodyPr>
          <a:lstStyle/>
          <a:p>
            <a:r>
              <a:rPr lang="vi-VN" sz="2400" dirty="0"/>
              <a:t>Nguyễn Minh ĐỨc</a:t>
            </a:r>
            <a:endParaRPr lang="en-ID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768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6DEB-B00C-A575-F7E8-9EAE46B8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Kĩ năng cá nhân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BFB272-783B-6654-1508-CD9F83E3BF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663433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769060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Bierstadt</vt:lpstr>
      <vt:lpstr>Neue Haas Grotesk Text Pro</vt:lpstr>
      <vt:lpstr>GestaltVTI</vt:lpstr>
      <vt:lpstr>Infographic về kĩ năng cá nhân</vt:lpstr>
      <vt:lpstr>Kĩ năng cá nhân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Minh Đức</dc:creator>
  <cp:lastModifiedBy>Nguyễn Minh Đức</cp:lastModifiedBy>
  <cp:revision>1</cp:revision>
  <dcterms:created xsi:type="dcterms:W3CDTF">2025-10-01T02:22:27Z</dcterms:created>
  <dcterms:modified xsi:type="dcterms:W3CDTF">2025-10-01T02:27:40Z</dcterms:modified>
</cp:coreProperties>
</file>