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2441-6A59-77E4-999F-699E2B913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D6BB2-9E18-11BC-0C1C-27776372A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5ADF-600C-C01F-6DD6-76981EE8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38E9-DD6D-4013-0066-73F3833F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16A3-28AD-DEF0-3778-CCE1423D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969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C01B-E267-F353-A7A3-B48096B6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3B0A4-AD5F-A41F-E177-C506CD6EB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00DF-D189-0D47-9153-B80A7733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9A08-01CD-C4BE-DC07-83BA2EFF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A9FD8-71EC-0BFA-0ACD-5DBA4B00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32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2DA69-2EA1-278C-1498-2595F8AAE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F33D9-0B58-9D91-9686-E65E2B9F9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7BD6-9EED-25F8-1080-E2FCF1C7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A0AB9-D088-3F33-8261-5FAF6280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1568-0851-FF31-5220-75690BEA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512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5133-5982-C342-E51F-C3CECA23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3385-E52C-1FCB-6C92-1885B446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30F0-84E3-37F8-3772-419D4984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62EE-EDAD-31D4-939F-B423D25F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B9C5-3D6D-3484-F041-5FD0DB65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414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93F3-EE64-2E70-0E11-00229486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D0D1B-8379-7605-E029-F9F067004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4751-8FBB-39F5-47F9-22A44941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04C9-3AED-129B-A0FA-A6D7C8C9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9609-312C-FECD-7396-A46166E1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862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A970-C232-8127-5194-54D3AF2A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0F8B-6AE5-9C1C-DA30-BBEE1A807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6C489-89D8-AD26-E2BF-CD376FCC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0BDF-38A4-02E8-1396-D4164054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85E7B-455A-6D45-BF5C-B6ADE293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B6F7-62A4-C21D-C536-2A94DBE0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563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91F2-4A20-B0DF-07CF-5B4A0DAA1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2729-EE91-8231-34B5-D2D0F3476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9E80D-84FE-C749-D88C-2953009C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D0F01-E6F1-636E-6B51-717E0A83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D1D4F-E423-265C-31AB-92434593C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674A5-5177-571B-3B23-17D64515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EFFF2-F732-028C-196E-BC2AF5D3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3969B-BF8F-C442-CB18-CDE4739C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03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83E9-5A87-1BE7-21D6-ABDEB323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5A22F-D989-25DF-79C1-E59C4CE1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97572-7FCB-5F4B-03F0-A6E131D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0163-0098-B663-6598-78DF7FE3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933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7AC97-13B1-1F36-771E-BB097B0E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DA9ED4-1493-AA4F-69EC-AAEEFB84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F6517-29D8-1891-311C-3B58280A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35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F706-C5EB-8322-FD65-3914A818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734A6-ED78-BC0A-E5F7-DF9EA7C4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29F9-71E9-CB81-6EE5-1A4E1B14E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1DA0A-BE6D-972A-6CF3-BDC2FA90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4E65-88E7-72B7-54D7-D4B3FD3B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FEE9-E19E-5477-2685-1E655DEF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691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D0EB-82BC-E8FD-5EA9-E07B0990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49B71-75B0-2E04-6DB0-469D748E3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D859F-CAF3-00B1-915D-D9C09F6C4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B6D08-CA6A-AA51-AF7A-7DECF516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DB2D5-CBD6-EF52-C19A-BC4F11C8C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E3D2-80D1-74B9-0BE8-5D3BBC89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7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836B6-9535-5E6B-A507-85524B2F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FCE4-9F39-F39C-9FDD-3B7A3B1B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09AA3-E8B0-FCCF-0007-D0C4A6421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55227-C594-46C0-9601-9AEBAA428408}" type="datetimeFigureOut">
              <a:rPr lang="en-ID" smtClean="0"/>
              <a:t>30/09/2025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0E197-A23A-2BE1-E206-C37607992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2062-93E6-4140-705F-87942247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22CF9-7241-4E72-BCEC-DB30A3503D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02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CE22-861E-5A86-3631-73230C2B9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Bài</a:t>
            </a:r>
            <a:r>
              <a:rPr lang="en-ID" dirty="0"/>
              <a:t> </a:t>
            </a:r>
            <a:r>
              <a:rPr lang="en-ID" dirty="0" err="1"/>
              <a:t>tập</a:t>
            </a:r>
            <a:r>
              <a:rPr lang="en-ID" dirty="0"/>
              <a:t> PowerPoint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66578-F126-44D3-B1AA-7398554C2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Nguyễn Minh Đức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8272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Bài tập PowerPoint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Đức</dc:creator>
  <cp:lastModifiedBy>Nguyễn Minh Đức</cp:lastModifiedBy>
  <cp:revision>1</cp:revision>
  <dcterms:created xsi:type="dcterms:W3CDTF">2025-09-30T08:08:30Z</dcterms:created>
  <dcterms:modified xsi:type="dcterms:W3CDTF">2025-10-01T00:08:11Z</dcterms:modified>
</cp:coreProperties>
</file>