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30C99-2981-AFB4-A0DC-B93036A49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3C737-ECF0-DA1D-1EAC-2A17FF503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F0DA8-2698-38D9-0441-9381643B2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BE0D-D2A6-4398-9FDC-B6FFDD9A54D8}" type="datetimeFigureOut">
              <a:rPr lang="en-ID" smtClean="0"/>
              <a:t>01/10/2025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C12B5-D920-04B2-98CB-28C2F0A8D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51FC2-9DE0-A988-68AF-4A207D4ED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7855-20AA-4A5F-B2E5-0C6F557DCB4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07965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1B482-1942-458D-80B5-CD2C0C5BF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979A4-3017-5C84-1823-166ABD4A81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12EAB-177E-2A55-3F7F-FB45140FA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BE0D-D2A6-4398-9FDC-B6FFDD9A54D8}" type="datetimeFigureOut">
              <a:rPr lang="en-ID" smtClean="0"/>
              <a:t>01/10/2025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917E1-4267-D12B-6AAC-8B6183760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40A1F-4071-9273-1344-A12DAB317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7855-20AA-4A5F-B2E5-0C6F557DCB4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77253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2F222B-6899-D45C-D45E-2A4AA727C0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8D530C-2B64-5D0D-9F3C-39D0E0BEC0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10DEB-E66A-CA49-8420-488A1215D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BE0D-D2A6-4398-9FDC-B6FFDD9A54D8}" type="datetimeFigureOut">
              <a:rPr lang="en-ID" smtClean="0"/>
              <a:t>01/10/2025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3CF4F-8167-9E3C-A311-E0F87EFF8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7EE86-D415-4F08-DD12-03A7A5EE3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7855-20AA-4A5F-B2E5-0C6F557DCB4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95608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D9599-CA24-3295-C757-086B2845C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B1478-07B0-182B-8378-E98E258CA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EF4A2-5CE0-8853-8C90-826925A1D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BE0D-D2A6-4398-9FDC-B6FFDD9A54D8}" type="datetimeFigureOut">
              <a:rPr lang="en-ID" smtClean="0"/>
              <a:t>01/10/2025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AC7C0-5942-3658-DD8E-401C9ED9E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57B5B-56D8-2355-E0EA-92305FEF3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7855-20AA-4A5F-B2E5-0C6F557DCB4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47370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93BE1-C56E-8D5A-2455-B822CF674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0C42D-738A-422D-578F-C9189AB16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813A8-867F-6276-65DB-2475E9D21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BE0D-D2A6-4398-9FDC-B6FFDD9A54D8}" type="datetimeFigureOut">
              <a:rPr lang="en-ID" smtClean="0"/>
              <a:t>01/10/2025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056F0-D8EC-BB8B-0738-C32364AB1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22E04-F4D1-5819-02AB-F1F751B9B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7855-20AA-4A5F-B2E5-0C6F557DCB4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6219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129FA-5D7A-65A7-0F1C-CDAA5AEE0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270CE-CD83-CAEF-6204-2B507CA3DD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51AF08-9287-8084-B04F-1CD5825A7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6768C-C0F3-3AAC-E44D-1CAC959BC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BE0D-D2A6-4398-9FDC-B6FFDD9A54D8}" type="datetimeFigureOut">
              <a:rPr lang="en-ID" smtClean="0"/>
              <a:t>01/10/2025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044835-F9B5-ADC1-3254-B6BE1B769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495E4-6CA3-1318-D49A-55B23CF84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7855-20AA-4A5F-B2E5-0C6F557DCB4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74405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EE525-983C-FF09-CEC6-BE904B0FC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C0963-B092-A0C9-745D-338CE529E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B37D45-3E7B-1587-5FA0-9439DD572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3DBE9-8F90-7FAA-BEE3-64268CBDBE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64A2B0-4D07-E8B7-A888-A52411ACDC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42A8E0-2A28-BAC4-FABD-64BDCBF3C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BE0D-D2A6-4398-9FDC-B6FFDD9A54D8}" type="datetimeFigureOut">
              <a:rPr lang="en-ID" smtClean="0"/>
              <a:t>01/10/2025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DD1FF0-77EC-216B-9707-CECAAE485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D7014-D2BF-0ED1-5555-6607CFE88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7855-20AA-4A5F-B2E5-0C6F557DCB4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13010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DE9E9-B86A-6FF7-261F-6833EE798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0B4B1-2382-7610-667D-0AAA96BE5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BE0D-D2A6-4398-9FDC-B6FFDD9A54D8}" type="datetimeFigureOut">
              <a:rPr lang="en-ID" smtClean="0"/>
              <a:t>01/10/2025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DC260A-1D7B-17AB-9BA9-BB9747296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30BCF-C90A-3EF2-BB34-80CFBD5D9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7855-20AA-4A5F-B2E5-0C6F557DCB4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95131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AFA2A1-70B2-0127-D183-474413FBA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BE0D-D2A6-4398-9FDC-B6FFDD9A54D8}" type="datetimeFigureOut">
              <a:rPr lang="en-ID" smtClean="0"/>
              <a:t>01/10/2025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84EB35-A836-A498-8A22-75C323BF6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6D79C6-233E-1F6C-5948-F00CBBB9B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7855-20AA-4A5F-B2E5-0C6F557DCB4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8104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81548-6265-5633-1B1E-B0615D1F4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C6079-DDC1-81A9-CF6E-4BF0D5057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EC08B9-1138-0606-CE9A-275B4A60D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286EF-5428-B91B-E83C-F82237F98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BE0D-D2A6-4398-9FDC-B6FFDD9A54D8}" type="datetimeFigureOut">
              <a:rPr lang="en-ID" smtClean="0"/>
              <a:t>01/10/2025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CCFA4-1FF1-9C1F-41E1-1B76B07C8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AF15C-FFA7-5747-2E16-3C24E2D9F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7855-20AA-4A5F-B2E5-0C6F557DCB4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58756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EE039-C671-46A7-0A43-57247A080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4EE004-F278-8856-05B3-3613B38342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B06C13-47EB-A226-EB0C-4F63BD1ED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791CC-DF72-2AC5-DFE0-46C908B27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BE0D-D2A6-4398-9FDC-B6FFDD9A54D8}" type="datetimeFigureOut">
              <a:rPr lang="en-ID" smtClean="0"/>
              <a:t>01/10/2025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A492C0-935C-13E7-A5CE-1E09A1A2A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9FDF94-5E36-47C9-7AE0-18C246F06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7855-20AA-4A5F-B2E5-0C6F557DCB4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53889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34FEDF-86FC-9E88-3CE2-2B0AD6955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633D1-10BB-A82C-774D-A75C1CF31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D3F26-300A-2B47-4C46-0357645599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2DBE0D-D2A6-4398-9FDC-B6FFDD9A54D8}" type="datetimeFigureOut">
              <a:rPr lang="en-ID" smtClean="0"/>
              <a:t>01/10/2025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243E7-3046-456F-217E-8759E45C54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1DC97-4D86-8C04-2C6F-F38B07403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7E7855-20AA-4A5F-B2E5-0C6F557DCB4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4495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0A68B-175C-DB59-FDB6-E1521F2A9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435" y="954196"/>
            <a:ext cx="11309130" cy="2945141"/>
          </a:xfrm>
        </p:spPr>
        <p:txBody>
          <a:bodyPr/>
          <a:lstStyle/>
          <a:p>
            <a:r>
              <a:rPr lang="vi-VN" dirty="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iệu</a:t>
            </a:r>
            <a:r>
              <a:rPr lang="en-ID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ứng</a:t>
            </a:r>
            <a:r>
              <a:rPr lang="vi-VN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br>
              <a:rPr lang="vi-VN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ID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Transition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và</a:t>
            </a:r>
            <a:r>
              <a:rPr lang="en-ID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Animation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667672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03D8A-1CA7-4F7A-5C56-6503B8259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49827"/>
          </a:xfrm>
        </p:spPr>
        <p:txBody>
          <a:bodyPr/>
          <a:lstStyle/>
          <a:p>
            <a:pPr algn="ctr"/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Em chào thầy </a:t>
            </a:r>
            <a:endParaRPr lang="en-ID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6327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03E34-19A1-6242-779E-1382F26B6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vi-VN" sz="3200" b="1" dirty="0"/>
              <a:t>=))))</a:t>
            </a:r>
            <a:endParaRPr lang="en-ID" sz="3200" b="1" dirty="0"/>
          </a:p>
        </p:txBody>
      </p:sp>
    </p:spTree>
    <p:extLst>
      <p:ext uri="{BB962C8B-B14F-4D97-AF65-F5344CB8AC3E}">
        <p14:creationId xmlns:p14="http://schemas.microsoft.com/office/powerpoint/2010/main" val="4263296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11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Hiệu ứng  Transition và Animation</vt:lpstr>
      <vt:lpstr>Em chào thầy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Nguyễn Minh Đức</dc:creator>
  <cp:lastModifiedBy>Nguyễn Minh Đức</cp:lastModifiedBy>
  <cp:revision>1</cp:revision>
  <dcterms:created xsi:type="dcterms:W3CDTF">2025-10-01T00:30:21Z</dcterms:created>
  <dcterms:modified xsi:type="dcterms:W3CDTF">2025-10-01T00:45:50Z</dcterms:modified>
</cp:coreProperties>
</file>