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10/1/2025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945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10/1/2025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10/1/2025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9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10/1/2025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50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10/1/2025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572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10/1/2025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10/1/2025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1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10/1/2025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43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10/1/2025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97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59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10/1/2025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836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10/1/2025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34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07" r:id="rId6"/>
    <p:sldLayoutId id="2147483803" r:id="rId7"/>
    <p:sldLayoutId id="2147483804" r:id="rId8"/>
    <p:sldLayoutId id="2147483805" r:id="rId9"/>
    <p:sldLayoutId id="2147483806" r:id="rId10"/>
    <p:sldLayoutId id="214748380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24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FCB6D7-CFE6-0036-5235-DF93E4AA1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426" y="810623"/>
            <a:ext cx="5971429" cy="3570162"/>
          </a:xfrm>
        </p:spPr>
        <p:txBody>
          <a:bodyPr anchor="b">
            <a:normAutofit/>
          </a:bodyPr>
          <a:lstStyle/>
          <a:p>
            <a:pPr algn="l"/>
            <a:r>
              <a:rPr lang="vi-V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 đổi khí Hậu </a:t>
            </a:r>
            <a:endParaRPr lang="en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2EBBF56-923D-48A7-9F8F-86E33CFA3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81655" y="673020"/>
            <a:ext cx="4833902" cy="5683329"/>
            <a:chOff x="1674895" y="1345036"/>
            <a:chExt cx="5428610" cy="421093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D5794E-BC9E-4A8A-BB29-9A32C8F26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16175AF-13E0-4D14-8638-11BBE8359A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258443E-B333-44F4-8D49-1EAB1C1A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50256" y="596822"/>
            <a:ext cx="4833901" cy="565387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3427" y="115962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4" name="Picture 3" descr="Aerial view of icebergs in Antarctica">
            <a:extLst>
              <a:ext uri="{FF2B5EF4-FFF2-40B4-BE49-F238E27FC236}">
                <a16:creationId xmlns:a16="http://schemas.microsoft.com/office/drawing/2014/main" id="{11516FBE-E842-233D-B501-64616B5A4C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00" b="2213"/>
          <a:stretch>
            <a:fillRect/>
          </a:stretch>
        </p:blipFill>
        <p:spPr>
          <a:xfrm>
            <a:off x="6817629" y="2327115"/>
            <a:ext cx="3899155" cy="2193289"/>
          </a:xfrm>
          <a:prstGeom prst="rect">
            <a:avLst/>
          </a:prstGeom>
          <a:ln w="28575">
            <a:noFill/>
          </a:ln>
        </p:spPr>
      </p:pic>
      <p:sp>
        <p:nvSpPr>
          <p:cNvPr id="31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3" name="Graphic 212">
            <a:extLst>
              <a:ext uri="{FF2B5EF4-FFF2-40B4-BE49-F238E27FC236}">
                <a16:creationId xmlns:a16="http://schemas.microsoft.com/office/drawing/2014/main" id="{EB8560A9-B281-46EB-A304-1E4A5A00D6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4285" y="1286612"/>
            <a:ext cx="891445" cy="89144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7882DD-56E8-460E-99D5-86E71982D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31256" y="5416520"/>
            <a:ext cx="419129" cy="419129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38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7DF0-9534-8905-8BA1-DFBDC2BB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Giới</a:t>
            </a:r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thiệu</a:t>
            </a:r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</a:t>
            </a:r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</a:t>
            </a:r>
            <a:endParaRPr lang="en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EC78B7-5EB2-79EA-D076-628597DA2D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16269" y="1933313"/>
            <a:ext cx="852651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niệm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biến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khí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hậu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nhân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khí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thải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CO₂,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chặt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rừng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nghiệp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/infographic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họa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khí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thải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qua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532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3C564-FD36-8F16-B5F3-C376724D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Hậu </a:t>
            </a:r>
            <a:r>
              <a:rPr lang="en-ID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</a:t>
            </a:r>
            <a:endParaRPr lang="en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8E4FBC-5B51-1990-A312-7FB9297331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773641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Nhiệt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tăng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tượng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cực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đoan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bão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lũ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lụt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hạn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hán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Mực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nước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biển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dâng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cơ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ngập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lụt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ở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quốc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Hình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băng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tan,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cháy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rừng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lũ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lụt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17658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4276A-7709-4BDD-29A8-81E11E23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3306515"/>
            <a:ext cx="3826286" cy="3215373"/>
          </a:xfrm>
        </p:spPr>
        <p:txBody>
          <a:bodyPr>
            <a:normAutofit/>
          </a:bodyPr>
          <a:lstStyle/>
          <a:p>
            <a:pPr algn="ctr"/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Ảnh hưởng đến con người</a:t>
            </a:r>
            <a:b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5DAB-5FA3-E3B5-A750-C984083DD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448" y="706508"/>
            <a:ext cx="5217173" cy="4351338"/>
          </a:xfrm>
        </p:spPr>
        <p:txBody>
          <a:bodyPr>
            <a:normAutofit/>
          </a:bodyPr>
          <a:lstStyle/>
          <a:p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Sức khỏe: bệnh hô hấp, dịch bệnh.</a:t>
            </a:r>
          </a:p>
          <a:p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Kinh tế: thiệt hại mùa màng, chi phí khắc phục thiên tai.</a:t>
            </a:r>
          </a:p>
          <a:p>
            <a:r>
              <a:rPr lang="vi-V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Xã hội: di cư, xung đột tài nguyên.</a:t>
            </a:r>
          </a:p>
          <a:p>
            <a:endParaRPr lang="en-ID" dirty="0"/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64921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0E9B1DB-5C91-41C9-8C0D-C2CD3D570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224B8-FCE1-4A12-84A7-B674B2B9E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542" y="1264801"/>
            <a:ext cx="4892216" cy="4511751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41E366A2-885B-4E10-A479-4A650E4C6E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1173124"/>
            <a:ext cx="4892216" cy="4511751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E3C2D-306F-8456-C013-7E1367DB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>
            <a:normAutofit/>
          </a:bodyPr>
          <a:lstStyle/>
          <a:p>
            <a:pPr algn="ctr"/>
            <a:r>
              <a:rPr lang="en-ID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</a:t>
            </a:r>
            <a:r>
              <a:rPr lang="en-ID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pháp</a:t>
            </a:r>
            <a:endParaRPr lang="en-ID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FA14ACFE-4D37-FE4B-A52B-1906F726B0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34113" y="2398485"/>
            <a:ext cx="560053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phát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thải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CO₂: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năng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gió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mặt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trời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kiệm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điện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trồng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cây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xanh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Chính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sách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quốc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tế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Hiệp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Paris, COP).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Thay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đổi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lối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xanh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chế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giảm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nhựa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thông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công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cộng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5832302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tx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10634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1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1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0B9183-79D4-371E-4E89-724A058A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3630" y="1326407"/>
            <a:ext cx="5786232" cy="30111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ID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Kêu</a:t>
            </a:r>
            <a:r>
              <a:rPr lang="en-ID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gọi</a:t>
            </a:r>
            <a:r>
              <a:rPr lang="en-ID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hành</a:t>
            </a:r>
            <a:r>
              <a:rPr lang="en-ID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động</a:t>
            </a:r>
            <a:br>
              <a:rPr lang="vi-VN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vi-VN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“Hành tinh này là nhà của chúng ta – hãy chung tay bảo vệ trước khi quá muộn.”</a:t>
            </a:r>
            <a:endParaRPr lang="en-US" sz="2000" b="1" kern="1200" cap="all" spc="15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9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1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0" name="Oval 39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8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535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2DA1274F-9232-42BF-B9FE-B95EA14CF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E5AF1D6-62CC-4988-9174-993F112DC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accent3">
              <a:alpha val="20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D363CA-D08B-66F9-52B3-3EADB0E69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159934"/>
            <a:ext cx="6418471" cy="3028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D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</a:t>
            </a:r>
            <a:r>
              <a:rPr lang="en-ID" sz="6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D" sz="6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thúc</a:t>
            </a:r>
            <a:endParaRPr lang="en-US" sz="6000" b="1" kern="1200" cap="all" spc="1500" baseline="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912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221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Avenir Next LT Pro</vt:lpstr>
      <vt:lpstr>Tahoma</vt:lpstr>
      <vt:lpstr>FunkyShapesVTI</vt:lpstr>
      <vt:lpstr>Biến đổi khí Hậu </vt:lpstr>
      <vt:lpstr>Giới thiệu vấn đề</vt:lpstr>
      <vt:lpstr>Hậu quả</vt:lpstr>
      <vt:lpstr>Ảnh hưởng đến con người </vt:lpstr>
      <vt:lpstr>Giải pháp</vt:lpstr>
      <vt:lpstr>Kêu gọi hành động  “Hành tinh này là nhà của chúng ta – hãy chung tay bảo vệ trước khi quá muộn.”</vt:lpstr>
      <vt:lpstr>Kết thúc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Minh Đức</dc:creator>
  <cp:lastModifiedBy>Nguyễn Minh Đức</cp:lastModifiedBy>
  <cp:revision>1</cp:revision>
  <dcterms:created xsi:type="dcterms:W3CDTF">2025-10-01T14:29:13Z</dcterms:created>
  <dcterms:modified xsi:type="dcterms:W3CDTF">2025-10-01T14:46:13Z</dcterms:modified>
</cp:coreProperties>
</file>