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5.xml"/><Relationship Id="rId2" Type="http://schemas.openxmlformats.org/officeDocument/2006/relationships/slide" Target="../slides/slide4.xml"/><Relationship Id="rId1" Type="http://schemas.openxmlformats.org/officeDocument/2006/relationships/slide" Target="../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96B7E68-8A55-43D9-AA3F-33B406161CD9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6B831E13-82F7-483B-B049-7C301A09B415}">
      <dgm:prSet/>
      <dgm:spPr/>
      <dgm:t>
        <a:bodyPr/>
        <a:lstStyle/>
        <a:p>
          <a:r>
            <a:rPr lang="vi-VN" b="1" dirty="0">
              <a:hlinkClick xmlns:r="http://schemas.openxmlformats.org/officeDocument/2006/relationships" r:id="rId1" action="ppaction://hlinksldjump"/>
            </a:rPr>
            <a:t>Sản</a:t>
          </a:r>
          <a:r>
            <a:rPr lang="vi-VN" b="1" dirty="0"/>
            <a:t> phẩm 1</a:t>
          </a:r>
          <a:endParaRPr lang="en-US" dirty="0"/>
        </a:p>
      </dgm:t>
    </dgm:pt>
    <dgm:pt modelId="{9CDC470B-3C08-4109-959F-68069CC1514C}" type="parTrans" cxnId="{4D008CB2-5039-4BC5-8F60-7D25EE3E24E7}">
      <dgm:prSet/>
      <dgm:spPr/>
      <dgm:t>
        <a:bodyPr/>
        <a:lstStyle/>
        <a:p>
          <a:endParaRPr lang="en-US"/>
        </a:p>
      </dgm:t>
    </dgm:pt>
    <dgm:pt modelId="{148B0ED4-A1D3-40CB-AA53-5599E74AA3B1}" type="sibTrans" cxnId="{4D008CB2-5039-4BC5-8F60-7D25EE3E24E7}">
      <dgm:prSet/>
      <dgm:spPr/>
      <dgm:t>
        <a:bodyPr/>
        <a:lstStyle/>
        <a:p>
          <a:endParaRPr lang="en-US"/>
        </a:p>
      </dgm:t>
    </dgm:pt>
    <dgm:pt modelId="{DCA499C4-DE82-4E04-B417-CCD7BB9098DF}">
      <dgm:prSet/>
      <dgm:spPr/>
      <dgm:t>
        <a:bodyPr/>
        <a:lstStyle/>
        <a:p>
          <a:r>
            <a:rPr lang="vi-VN" b="1" dirty="0">
              <a:hlinkClick xmlns:r="http://schemas.openxmlformats.org/officeDocument/2006/relationships" r:id="rId2" action="ppaction://hlinksldjump"/>
            </a:rPr>
            <a:t>Sản</a:t>
          </a:r>
          <a:r>
            <a:rPr lang="vi-VN" b="1" dirty="0"/>
            <a:t> phẩm 2</a:t>
          </a:r>
          <a:endParaRPr lang="en-US" dirty="0"/>
        </a:p>
      </dgm:t>
    </dgm:pt>
    <dgm:pt modelId="{F36969EE-75E5-4EBC-A75A-8783BF45402D}" type="parTrans" cxnId="{EA3863E3-DCE0-4C81-B943-262A183BEAE5}">
      <dgm:prSet/>
      <dgm:spPr/>
      <dgm:t>
        <a:bodyPr/>
        <a:lstStyle/>
        <a:p>
          <a:endParaRPr lang="en-US"/>
        </a:p>
      </dgm:t>
    </dgm:pt>
    <dgm:pt modelId="{D09007ED-C959-4314-8A4E-2BBF2AF6787D}" type="sibTrans" cxnId="{EA3863E3-DCE0-4C81-B943-262A183BEAE5}">
      <dgm:prSet/>
      <dgm:spPr/>
      <dgm:t>
        <a:bodyPr/>
        <a:lstStyle/>
        <a:p>
          <a:endParaRPr lang="en-US"/>
        </a:p>
      </dgm:t>
    </dgm:pt>
    <dgm:pt modelId="{9ECFA05E-9D06-40BC-9184-EAB9FBB05FA3}">
      <dgm:prSet/>
      <dgm:spPr/>
      <dgm:t>
        <a:bodyPr/>
        <a:lstStyle/>
        <a:p>
          <a:r>
            <a:rPr lang="vi-VN" b="1" dirty="0">
              <a:hlinkClick xmlns:r="http://schemas.openxmlformats.org/officeDocument/2006/relationships" r:id="rId3" action="ppaction://hlinksldjump"/>
            </a:rPr>
            <a:t>Sản</a:t>
          </a:r>
          <a:r>
            <a:rPr lang="vi-VN" b="1" dirty="0"/>
            <a:t> phẩm 3</a:t>
          </a:r>
          <a:endParaRPr lang="en-US" dirty="0"/>
        </a:p>
      </dgm:t>
      <dgm:extLst>
        <a:ext uri="{E40237B7-FDA0-4F09-8148-C483321AD2D9}">
          <dgm14:cNvPr xmlns:dgm14="http://schemas.microsoft.com/office/drawing/2010/diagram" id="0" name="">
            <a:hlinkClick xmlns:r="http://schemas.openxmlformats.org/officeDocument/2006/relationships" r:id="rId3" action="ppaction://hlinksldjump"/>
          </dgm14:cNvPr>
        </a:ext>
      </dgm:extLst>
    </dgm:pt>
    <dgm:pt modelId="{F6B4C562-197B-4FA8-B47D-665AFF9DADAC}" type="parTrans" cxnId="{D3514E7A-E40D-4AF5-BB13-DC694F43374C}">
      <dgm:prSet/>
      <dgm:spPr/>
      <dgm:t>
        <a:bodyPr/>
        <a:lstStyle/>
        <a:p>
          <a:endParaRPr lang="en-US"/>
        </a:p>
      </dgm:t>
    </dgm:pt>
    <dgm:pt modelId="{9E2BA184-9E62-44F6-8B4A-594D3BB40369}" type="sibTrans" cxnId="{D3514E7A-E40D-4AF5-BB13-DC694F43374C}">
      <dgm:prSet/>
      <dgm:spPr/>
      <dgm:t>
        <a:bodyPr/>
        <a:lstStyle/>
        <a:p>
          <a:endParaRPr lang="en-US"/>
        </a:p>
      </dgm:t>
    </dgm:pt>
    <dgm:pt modelId="{3AAEAB49-5E54-4DDC-ABF9-3FFEDD0FCCE0}" type="pres">
      <dgm:prSet presAssocID="{496B7E68-8A55-43D9-AA3F-33B406161CD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6D9AC975-023C-439B-A6DB-B0EB4CD322EE}" type="pres">
      <dgm:prSet presAssocID="{6B831E13-82F7-483B-B049-7C301A09B415}" presName="hierRoot1" presStyleCnt="0"/>
      <dgm:spPr/>
    </dgm:pt>
    <dgm:pt modelId="{7869DFB0-F0EE-4CF2-8C7C-B9002D122848}" type="pres">
      <dgm:prSet presAssocID="{6B831E13-82F7-483B-B049-7C301A09B415}" presName="composite" presStyleCnt="0"/>
      <dgm:spPr/>
    </dgm:pt>
    <dgm:pt modelId="{CBCAD070-D9A7-452A-97EC-43556AA9435A}" type="pres">
      <dgm:prSet presAssocID="{6B831E13-82F7-483B-B049-7C301A09B415}" presName="background" presStyleLbl="node0" presStyleIdx="0" presStyleCnt="3"/>
      <dgm:spPr/>
    </dgm:pt>
    <dgm:pt modelId="{4E81B2CB-1E2B-436C-8322-7309B6EECC10}" type="pres">
      <dgm:prSet presAssocID="{6B831E13-82F7-483B-B049-7C301A09B415}" presName="text" presStyleLbl="fgAcc0" presStyleIdx="0" presStyleCnt="3">
        <dgm:presLayoutVars>
          <dgm:chPref val="3"/>
        </dgm:presLayoutVars>
      </dgm:prSet>
      <dgm:spPr/>
    </dgm:pt>
    <dgm:pt modelId="{D88AAEF2-F1E2-4145-B9F5-4B1F60744CDE}" type="pres">
      <dgm:prSet presAssocID="{6B831E13-82F7-483B-B049-7C301A09B415}" presName="hierChild2" presStyleCnt="0"/>
      <dgm:spPr/>
    </dgm:pt>
    <dgm:pt modelId="{3A7788BC-703D-4FF7-859A-3E4ED3D89DF9}" type="pres">
      <dgm:prSet presAssocID="{DCA499C4-DE82-4E04-B417-CCD7BB9098DF}" presName="hierRoot1" presStyleCnt="0"/>
      <dgm:spPr/>
    </dgm:pt>
    <dgm:pt modelId="{303BC571-61CC-43C0-9478-CB0C1FF053E6}" type="pres">
      <dgm:prSet presAssocID="{DCA499C4-DE82-4E04-B417-CCD7BB9098DF}" presName="composite" presStyleCnt="0"/>
      <dgm:spPr/>
    </dgm:pt>
    <dgm:pt modelId="{E64D27DA-0B26-4F5A-AEF1-E8EBA35453D5}" type="pres">
      <dgm:prSet presAssocID="{DCA499C4-DE82-4E04-B417-CCD7BB9098DF}" presName="background" presStyleLbl="node0" presStyleIdx="1" presStyleCnt="3"/>
      <dgm:spPr/>
    </dgm:pt>
    <dgm:pt modelId="{D03A51B2-3629-4C67-9D5D-A92EC023AAC9}" type="pres">
      <dgm:prSet presAssocID="{DCA499C4-DE82-4E04-B417-CCD7BB9098DF}" presName="text" presStyleLbl="fgAcc0" presStyleIdx="1" presStyleCnt="3">
        <dgm:presLayoutVars>
          <dgm:chPref val="3"/>
        </dgm:presLayoutVars>
      </dgm:prSet>
      <dgm:spPr/>
    </dgm:pt>
    <dgm:pt modelId="{C3202D8A-5DFC-4A92-B54D-C26553ED0550}" type="pres">
      <dgm:prSet presAssocID="{DCA499C4-DE82-4E04-B417-CCD7BB9098DF}" presName="hierChild2" presStyleCnt="0"/>
      <dgm:spPr/>
    </dgm:pt>
    <dgm:pt modelId="{D19DC60C-00F8-4DFA-81C2-4E9C43AFDB06}" type="pres">
      <dgm:prSet presAssocID="{9ECFA05E-9D06-40BC-9184-EAB9FBB05FA3}" presName="hierRoot1" presStyleCnt="0"/>
      <dgm:spPr/>
    </dgm:pt>
    <dgm:pt modelId="{E35DC134-6417-45DD-B904-8B0081596F70}" type="pres">
      <dgm:prSet presAssocID="{9ECFA05E-9D06-40BC-9184-EAB9FBB05FA3}" presName="composite" presStyleCnt="0"/>
      <dgm:spPr/>
    </dgm:pt>
    <dgm:pt modelId="{899D4555-E03A-4780-99C0-4CB49EF8AE86}" type="pres">
      <dgm:prSet presAssocID="{9ECFA05E-9D06-40BC-9184-EAB9FBB05FA3}" presName="background" presStyleLbl="node0" presStyleIdx="2" presStyleCnt="3"/>
      <dgm:spPr/>
    </dgm:pt>
    <dgm:pt modelId="{D7ABC234-9191-4A8F-95F0-F55C1859EDD1}" type="pres">
      <dgm:prSet presAssocID="{9ECFA05E-9D06-40BC-9184-EAB9FBB05FA3}" presName="text" presStyleLbl="fgAcc0" presStyleIdx="2" presStyleCnt="3">
        <dgm:presLayoutVars>
          <dgm:chPref val="3"/>
        </dgm:presLayoutVars>
      </dgm:prSet>
      <dgm:spPr/>
    </dgm:pt>
    <dgm:pt modelId="{ECA342FF-1D39-42DB-875D-ADD4754A764E}" type="pres">
      <dgm:prSet presAssocID="{9ECFA05E-9D06-40BC-9184-EAB9FBB05FA3}" presName="hierChild2" presStyleCnt="0"/>
      <dgm:spPr/>
    </dgm:pt>
  </dgm:ptLst>
  <dgm:cxnLst>
    <dgm:cxn modelId="{EFEFDC64-2290-4EC6-8C43-95CA36720883}" type="presOf" srcId="{DCA499C4-DE82-4E04-B417-CCD7BB9098DF}" destId="{D03A51B2-3629-4C67-9D5D-A92EC023AAC9}" srcOrd="0" destOrd="0" presId="urn:microsoft.com/office/officeart/2005/8/layout/hierarchy1"/>
    <dgm:cxn modelId="{6024F870-9F70-404A-B17B-EE8E461CAF89}" type="presOf" srcId="{9ECFA05E-9D06-40BC-9184-EAB9FBB05FA3}" destId="{D7ABC234-9191-4A8F-95F0-F55C1859EDD1}" srcOrd="0" destOrd="0" presId="urn:microsoft.com/office/officeart/2005/8/layout/hierarchy1"/>
    <dgm:cxn modelId="{15F5C659-911B-4F33-AEC7-C3E0E74624BF}" type="presOf" srcId="{6B831E13-82F7-483B-B049-7C301A09B415}" destId="{4E81B2CB-1E2B-436C-8322-7309B6EECC10}" srcOrd="0" destOrd="0" presId="urn:microsoft.com/office/officeart/2005/8/layout/hierarchy1"/>
    <dgm:cxn modelId="{D3514E7A-E40D-4AF5-BB13-DC694F43374C}" srcId="{496B7E68-8A55-43D9-AA3F-33B406161CD9}" destId="{9ECFA05E-9D06-40BC-9184-EAB9FBB05FA3}" srcOrd="2" destOrd="0" parTransId="{F6B4C562-197B-4FA8-B47D-665AFF9DADAC}" sibTransId="{9E2BA184-9E62-44F6-8B4A-594D3BB40369}"/>
    <dgm:cxn modelId="{F191AE96-EBC1-42A1-8F86-DD1ADD743827}" type="presOf" srcId="{496B7E68-8A55-43D9-AA3F-33B406161CD9}" destId="{3AAEAB49-5E54-4DDC-ABF9-3FFEDD0FCCE0}" srcOrd="0" destOrd="0" presId="urn:microsoft.com/office/officeart/2005/8/layout/hierarchy1"/>
    <dgm:cxn modelId="{4D008CB2-5039-4BC5-8F60-7D25EE3E24E7}" srcId="{496B7E68-8A55-43D9-AA3F-33B406161CD9}" destId="{6B831E13-82F7-483B-B049-7C301A09B415}" srcOrd="0" destOrd="0" parTransId="{9CDC470B-3C08-4109-959F-68069CC1514C}" sibTransId="{148B0ED4-A1D3-40CB-AA53-5599E74AA3B1}"/>
    <dgm:cxn modelId="{EA3863E3-DCE0-4C81-B943-262A183BEAE5}" srcId="{496B7E68-8A55-43D9-AA3F-33B406161CD9}" destId="{DCA499C4-DE82-4E04-B417-CCD7BB9098DF}" srcOrd="1" destOrd="0" parTransId="{F36969EE-75E5-4EBC-A75A-8783BF45402D}" sibTransId="{D09007ED-C959-4314-8A4E-2BBF2AF6787D}"/>
    <dgm:cxn modelId="{4C11733D-DCB7-4CC9-82B1-3CD1344DA751}" type="presParOf" srcId="{3AAEAB49-5E54-4DDC-ABF9-3FFEDD0FCCE0}" destId="{6D9AC975-023C-439B-A6DB-B0EB4CD322EE}" srcOrd="0" destOrd="0" presId="urn:microsoft.com/office/officeart/2005/8/layout/hierarchy1"/>
    <dgm:cxn modelId="{EBC2FFFB-43F8-4472-8A8F-FA71AD243536}" type="presParOf" srcId="{6D9AC975-023C-439B-A6DB-B0EB4CD322EE}" destId="{7869DFB0-F0EE-4CF2-8C7C-B9002D122848}" srcOrd="0" destOrd="0" presId="urn:microsoft.com/office/officeart/2005/8/layout/hierarchy1"/>
    <dgm:cxn modelId="{005B3C92-9D6E-4EA1-822D-DEEA033698E2}" type="presParOf" srcId="{7869DFB0-F0EE-4CF2-8C7C-B9002D122848}" destId="{CBCAD070-D9A7-452A-97EC-43556AA9435A}" srcOrd="0" destOrd="0" presId="urn:microsoft.com/office/officeart/2005/8/layout/hierarchy1"/>
    <dgm:cxn modelId="{23C029BD-074B-47A1-9BBF-FB91B189C348}" type="presParOf" srcId="{7869DFB0-F0EE-4CF2-8C7C-B9002D122848}" destId="{4E81B2CB-1E2B-436C-8322-7309B6EECC10}" srcOrd="1" destOrd="0" presId="urn:microsoft.com/office/officeart/2005/8/layout/hierarchy1"/>
    <dgm:cxn modelId="{CFFCE3DF-C0E3-48EB-A8CE-CF2EE482B520}" type="presParOf" srcId="{6D9AC975-023C-439B-A6DB-B0EB4CD322EE}" destId="{D88AAEF2-F1E2-4145-B9F5-4B1F60744CDE}" srcOrd="1" destOrd="0" presId="urn:microsoft.com/office/officeart/2005/8/layout/hierarchy1"/>
    <dgm:cxn modelId="{5558A7F3-E162-4D3D-A4E3-1B6CEF8EE97E}" type="presParOf" srcId="{3AAEAB49-5E54-4DDC-ABF9-3FFEDD0FCCE0}" destId="{3A7788BC-703D-4FF7-859A-3E4ED3D89DF9}" srcOrd="1" destOrd="0" presId="urn:microsoft.com/office/officeart/2005/8/layout/hierarchy1"/>
    <dgm:cxn modelId="{3D635B1B-D6BF-47C4-93A8-99A36FB9D14B}" type="presParOf" srcId="{3A7788BC-703D-4FF7-859A-3E4ED3D89DF9}" destId="{303BC571-61CC-43C0-9478-CB0C1FF053E6}" srcOrd="0" destOrd="0" presId="urn:microsoft.com/office/officeart/2005/8/layout/hierarchy1"/>
    <dgm:cxn modelId="{A2450946-EAC3-45A6-9297-13AC8382B1A7}" type="presParOf" srcId="{303BC571-61CC-43C0-9478-CB0C1FF053E6}" destId="{E64D27DA-0B26-4F5A-AEF1-E8EBA35453D5}" srcOrd="0" destOrd="0" presId="urn:microsoft.com/office/officeart/2005/8/layout/hierarchy1"/>
    <dgm:cxn modelId="{3DCD7EF5-FA75-48DD-8BCB-79A5EF464A5E}" type="presParOf" srcId="{303BC571-61CC-43C0-9478-CB0C1FF053E6}" destId="{D03A51B2-3629-4C67-9D5D-A92EC023AAC9}" srcOrd="1" destOrd="0" presId="urn:microsoft.com/office/officeart/2005/8/layout/hierarchy1"/>
    <dgm:cxn modelId="{177FE71E-5F8E-4224-886A-E72756BD7D24}" type="presParOf" srcId="{3A7788BC-703D-4FF7-859A-3E4ED3D89DF9}" destId="{C3202D8A-5DFC-4A92-B54D-C26553ED0550}" srcOrd="1" destOrd="0" presId="urn:microsoft.com/office/officeart/2005/8/layout/hierarchy1"/>
    <dgm:cxn modelId="{84150200-2A03-4AD4-A377-4AC41566E33E}" type="presParOf" srcId="{3AAEAB49-5E54-4DDC-ABF9-3FFEDD0FCCE0}" destId="{D19DC60C-00F8-4DFA-81C2-4E9C43AFDB06}" srcOrd="2" destOrd="0" presId="urn:microsoft.com/office/officeart/2005/8/layout/hierarchy1"/>
    <dgm:cxn modelId="{37EC9C88-60A5-4294-A5DA-B4D2D0D02B01}" type="presParOf" srcId="{D19DC60C-00F8-4DFA-81C2-4E9C43AFDB06}" destId="{E35DC134-6417-45DD-B904-8B0081596F70}" srcOrd="0" destOrd="0" presId="urn:microsoft.com/office/officeart/2005/8/layout/hierarchy1"/>
    <dgm:cxn modelId="{A1B45D58-80B9-435E-967E-5B7FD963E316}" type="presParOf" srcId="{E35DC134-6417-45DD-B904-8B0081596F70}" destId="{899D4555-E03A-4780-99C0-4CB49EF8AE86}" srcOrd="0" destOrd="0" presId="urn:microsoft.com/office/officeart/2005/8/layout/hierarchy1"/>
    <dgm:cxn modelId="{F39F76FE-1DB5-4DDF-B8C6-1AA6E14518A4}" type="presParOf" srcId="{E35DC134-6417-45DD-B904-8B0081596F70}" destId="{D7ABC234-9191-4A8F-95F0-F55C1859EDD1}" srcOrd="1" destOrd="0" presId="urn:microsoft.com/office/officeart/2005/8/layout/hierarchy1"/>
    <dgm:cxn modelId="{33FD2612-C789-4B4D-A6A7-D6EE10341BDE}" type="presParOf" srcId="{D19DC60C-00F8-4DFA-81C2-4E9C43AFDB06}" destId="{ECA342FF-1D39-42DB-875D-ADD4754A764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CAD070-D9A7-452A-97EC-43556AA9435A}">
      <dsp:nvSpPr>
        <dsp:cNvPr id="0" name=""/>
        <dsp:cNvSpPr/>
      </dsp:nvSpPr>
      <dsp:spPr>
        <a:xfrm>
          <a:off x="0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81B2CB-1E2B-436C-8322-7309B6EECC10}">
      <dsp:nvSpPr>
        <dsp:cNvPr id="0" name=""/>
        <dsp:cNvSpPr/>
      </dsp:nvSpPr>
      <dsp:spPr>
        <a:xfrm>
          <a:off x="348654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1" kern="1200" dirty="0">
              <a:hlinkClick xmlns:r="http://schemas.openxmlformats.org/officeDocument/2006/relationships" r:id=""/>
            </a:rPr>
            <a:t>Sản</a:t>
          </a:r>
          <a:r>
            <a:rPr lang="vi-VN" sz="5200" b="1" kern="1200" dirty="0"/>
            <a:t> phẩm 1</a:t>
          </a:r>
          <a:endParaRPr lang="en-US" sz="5200" kern="1200" dirty="0"/>
        </a:p>
      </dsp:txBody>
      <dsp:txXfrm>
        <a:off x="407014" y="1111259"/>
        <a:ext cx="3021172" cy="1875841"/>
      </dsp:txXfrm>
    </dsp:sp>
    <dsp:sp modelId="{E64D27DA-0B26-4F5A-AEF1-E8EBA35453D5}">
      <dsp:nvSpPr>
        <dsp:cNvPr id="0" name=""/>
        <dsp:cNvSpPr/>
      </dsp:nvSpPr>
      <dsp:spPr>
        <a:xfrm>
          <a:off x="3835201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3A51B2-3629-4C67-9D5D-A92EC023AAC9}">
      <dsp:nvSpPr>
        <dsp:cNvPr id="0" name=""/>
        <dsp:cNvSpPr/>
      </dsp:nvSpPr>
      <dsp:spPr>
        <a:xfrm>
          <a:off x="4183856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1" kern="1200" dirty="0">
              <a:hlinkClick xmlns:r="http://schemas.openxmlformats.org/officeDocument/2006/relationships" r:id=""/>
            </a:rPr>
            <a:t>Sản</a:t>
          </a:r>
          <a:r>
            <a:rPr lang="vi-VN" sz="5200" b="1" kern="1200" dirty="0"/>
            <a:t> phẩm 2</a:t>
          </a:r>
          <a:endParaRPr lang="en-US" sz="5200" kern="1200" dirty="0"/>
        </a:p>
      </dsp:txBody>
      <dsp:txXfrm>
        <a:off x="4242216" y="1111259"/>
        <a:ext cx="3021172" cy="1875841"/>
      </dsp:txXfrm>
    </dsp:sp>
    <dsp:sp modelId="{899D4555-E03A-4780-99C0-4CB49EF8AE86}">
      <dsp:nvSpPr>
        <dsp:cNvPr id="0" name=""/>
        <dsp:cNvSpPr/>
      </dsp:nvSpPr>
      <dsp:spPr>
        <a:xfrm>
          <a:off x="7670403" y="721677"/>
          <a:ext cx="3137892" cy="19925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C234-9191-4A8F-95F0-F55C1859EDD1}">
      <dsp:nvSpPr>
        <dsp:cNvPr id="0" name=""/>
        <dsp:cNvSpPr/>
      </dsp:nvSpPr>
      <dsp:spPr>
        <a:xfrm>
          <a:off x="8019057" y="1052899"/>
          <a:ext cx="3137892" cy="19925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8120" tIns="198120" rIns="198120" bIns="198120" numCol="1" spcCol="1270" anchor="ctr" anchorCtr="0">
          <a:noAutofit/>
        </a:bodyPr>
        <a:lstStyle/>
        <a:p>
          <a:pPr marL="0" lvl="0" indent="0" algn="ctr" defTabSz="2311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vi-VN" sz="5200" b="1" kern="1200" dirty="0">
              <a:hlinkClick xmlns:r="http://schemas.openxmlformats.org/officeDocument/2006/relationships" r:id=""/>
            </a:rPr>
            <a:t>Sản</a:t>
          </a:r>
          <a:r>
            <a:rPr lang="vi-VN" sz="5200" b="1" kern="1200" dirty="0"/>
            <a:t> phẩm 3</a:t>
          </a:r>
          <a:endParaRPr lang="en-US" sz="5200" kern="1200" dirty="0"/>
        </a:p>
      </dsp:txBody>
      <dsp:txXfrm>
        <a:off x="8077417" y="1111259"/>
        <a:ext cx="3021172" cy="18758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631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030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2462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43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046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19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655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153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816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225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573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6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D2A531-05C7-6168-7799-36B8502134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8156" b="7575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3D90BD-D900-4EFA-7957-53614DF048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ID" sz="6000" b="1" dirty="0">
                <a:solidFill>
                  <a:srgbClr val="FFFFFF"/>
                </a:solidFill>
              </a:rPr>
              <a:t>Danh </a:t>
            </a:r>
            <a:r>
              <a:rPr lang="en-ID" sz="6000" b="1" dirty="0" err="1">
                <a:solidFill>
                  <a:srgbClr val="FFFFFF"/>
                </a:solidFill>
              </a:rPr>
              <a:t>mục</a:t>
            </a:r>
            <a:r>
              <a:rPr lang="en-ID" sz="6000" b="1" dirty="0">
                <a:solidFill>
                  <a:srgbClr val="FFFFFF"/>
                </a:solidFill>
              </a:rPr>
              <a:t> </a:t>
            </a:r>
            <a:r>
              <a:rPr lang="en-ID" sz="6000" b="1" dirty="0" err="1">
                <a:solidFill>
                  <a:srgbClr val="FFFFFF"/>
                </a:solidFill>
              </a:rPr>
              <a:t>sản</a:t>
            </a:r>
            <a:r>
              <a:rPr lang="en-ID" sz="6000" b="1" dirty="0">
                <a:solidFill>
                  <a:srgbClr val="FFFFFF"/>
                </a:solidFill>
              </a:rPr>
              <a:t> </a:t>
            </a:r>
            <a:r>
              <a:rPr lang="en-ID" sz="6000" b="1" dirty="0" err="1">
                <a:solidFill>
                  <a:srgbClr val="FFFFFF"/>
                </a:solidFill>
              </a:rPr>
              <a:t>phẩm</a:t>
            </a:r>
            <a:r>
              <a:rPr lang="en-ID" sz="6000" b="1" dirty="0">
                <a:solidFill>
                  <a:srgbClr val="FFFFFF"/>
                </a:solidFill>
              </a:rPr>
              <a:t> </a:t>
            </a:r>
            <a:r>
              <a:rPr lang="en-ID" sz="6000" b="1" dirty="0" err="1">
                <a:solidFill>
                  <a:srgbClr val="FFFFFF"/>
                </a:solidFill>
              </a:rPr>
              <a:t>công</a:t>
            </a:r>
            <a:r>
              <a:rPr lang="en-ID" sz="6000" b="1" dirty="0">
                <a:solidFill>
                  <a:srgbClr val="FFFFFF"/>
                </a:solidFill>
              </a:rPr>
              <a:t> ty</a:t>
            </a:r>
            <a:endParaRPr lang="en-ID" sz="60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F2E7F-C3FE-5B4C-BAED-7891C11B13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r>
              <a:rPr lang="vi-VN" sz="2400" dirty="0">
                <a:solidFill>
                  <a:srgbClr val="FFFFFF"/>
                </a:solidFill>
              </a:rPr>
              <a:t>Sản phẩm vì tương lai</a:t>
            </a:r>
            <a:endParaRPr lang="en-ID" sz="24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831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8522FE-7CEB-E048-8F32-0E0939643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vi-VN" dirty="0"/>
              <a:t>Danh sách sản phẩm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40A58BD-FD9D-3396-CEAA-2A2CCA4E5F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24803401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029000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5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3CED3-EFA7-5D2B-3ECC-23F537DD7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1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59B4A-80C0-E635-9E33-D276B57A3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Quay lại</a:t>
            </a:r>
            <a:endParaRPr lang="en-ID" dirty="0"/>
          </a:p>
        </p:txBody>
      </p:sp>
      <p:sp>
        <p:nvSpPr>
          <p:cNvPr id="4" name="Arrow: Notched Right 3">
            <a:hlinkClick r:id="rId2" action="ppaction://hlinksldjump"/>
            <a:extLst>
              <a:ext uri="{FF2B5EF4-FFF2-40B4-BE49-F238E27FC236}">
                <a16:creationId xmlns:a16="http://schemas.microsoft.com/office/drawing/2014/main" id="{720A4A5F-9A24-2221-E1AE-DB3EFD0B6215}"/>
              </a:ext>
            </a:extLst>
          </p:cNvPr>
          <p:cNvSpPr/>
          <p:nvPr/>
        </p:nvSpPr>
        <p:spPr>
          <a:xfrm>
            <a:off x="2161308" y="257860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301703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331FC-70D8-1640-0BC1-A21E85CA1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2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39DED-A6FF-6649-02CA-0ED20A8238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Quay lại</a:t>
            </a:r>
            <a:endParaRPr lang="en-ID" dirty="0"/>
          </a:p>
        </p:txBody>
      </p:sp>
      <p:sp>
        <p:nvSpPr>
          <p:cNvPr id="4" name="Arrow: Notched Right 3">
            <a:hlinkClick r:id="rId2" action="ppaction://hlinksldjump"/>
            <a:extLst>
              <a:ext uri="{FF2B5EF4-FFF2-40B4-BE49-F238E27FC236}">
                <a16:creationId xmlns:a16="http://schemas.microsoft.com/office/drawing/2014/main" id="{CA7F123D-07B8-DD3D-DC9C-FBBBD4ED5BE0}"/>
              </a:ext>
            </a:extLst>
          </p:cNvPr>
          <p:cNvSpPr/>
          <p:nvPr/>
        </p:nvSpPr>
        <p:spPr>
          <a:xfrm>
            <a:off x="2078182" y="257860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150081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062E-F49F-1F8D-FFA4-1AEF03854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dirty="0"/>
              <a:t>Sản phẩm 3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04F5B-5161-98D2-06D7-5A2475359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vi-VN" dirty="0"/>
              <a:t>Quay lại</a:t>
            </a:r>
            <a:endParaRPr lang="en-ID" dirty="0"/>
          </a:p>
        </p:txBody>
      </p:sp>
      <p:sp>
        <p:nvSpPr>
          <p:cNvPr id="4" name="Arrow: Notched Right 3">
            <a:hlinkClick r:id="rId2" action="ppaction://hlinksldjump"/>
            <a:extLst>
              <a:ext uri="{FF2B5EF4-FFF2-40B4-BE49-F238E27FC236}">
                <a16:creationId xmlns:a16="http://schemas.microsoft.com/office/drawing/2014/main" id="{0BCFD424-3075-EC60-14C1-365B19464E1C}"/>
              </a:ext>
            </a:extLst>
          </p:cNvPr>
          <p:cNvSpPr/>
          <p:nvPr/>
        </p:nvSpPr>
        <p:spPr>
          <a:xfrm>
            <a:off x="2244436" y="2578608"/>
            <a:ext cx="978408" cy="484632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779833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A083F47-750E-A41F-1E5A-EFB054507C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F5947B-833F-8017-C4DE-2EB1542677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870" y="978408"/>
            <a:ext cx="8107790" cy="343158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sz="7200" dirty="0"/>
              <a:t>Thank For Watching</a:t>
            </a:r>
            <a:endParaRPr lang="en-US" sz="7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10779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0011C4F-7FF0-7357-C559-B7679DC27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810195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21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42</Words>
  <Application>Microsoft Office PowerPoint</Application>
  <PresentationFormat>Widescreen</PresentationFormat>
  <Paragraphs>13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Bierstadt</vt:lpstr>
      <vt:lpstr>GestaltVTI</vt:lpstr>
      <vt:lpstr>Danh mục sản phẩm công ty</vt:lpstr>
      <vt:lpstr>Danh sách sản phẩm</vt:lpstr>
      <vt:lpstr>Sản phẩm 1</vt:lpstr>
      <vt:lpstr>Sản phẩm 2</vt:lpstr>
      <vt:lpstr>Sản phẩm 3</vt:lpstr>
      <vt:lpstr>Thank For Watching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Nguyễn Minh Đức</dc:creator>
  <cp:lastModifiedBy>Nguyễn Minh Đức</cp:lastModifiedBy>
  <cp:revision>1</cp:revision>
  <dcterms:created xsi:type="dcterms:W3CDTF">2025-10-01T14:46:17Z</dcterms:created>
  <dcterms:modified xsi:type="dcterms:W3CDTF">2025-10-01T15:02:52Z</dcterms:modified>
</cp:coreProperties>
</file>