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E548-58B0-43C1-BE18-1EF0E5A7C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EA3EC-DA3E-4664-9E6C-B17110225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9857D-2302-4F70-BFFE-BA58D104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21773-F82B-4F55-86E3-B787D146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B0947-449C-4EBD-B52E-5833268A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4F74-07B3-4916-BF1D-5127834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CD737-38A9-48B4-B343-8F6B79789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D8A4A-EA42-4D19-80DD-5BFF3962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F873-3741-41C2-B122-337DFD8E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FA4F1-8A32-403A-B914-AAFB489B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C22BD-1B7C-4294-B65F-018E5F405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3AB16-8231-4252-8DAD-A92F0A6DC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324F-333B-432B-B0E0-2C83BA19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8D1C-B363-4D5F-B008-A36A9E7B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7DD0-38F8-4E0F-A46C-AC5CA360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4C54-7740-441D-B318-BCB2CFC5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0C35-ABA2-4F26-A152-8D48AFA3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A552-4BBC-447C-AE1E-51E1B54D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961C-E6F3-4837-B322-2684A85C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2648-921B-443C-8E4C-033FDF00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48A2-7BC0-4B1C-B78C-F2F2A2A4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00B61-EA76-4383-A4D8-939712FE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2124-74BD-4FF8-B7D3-8076F0AD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49BB-E3C8-4A92-BA11-557BF575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8377-DF1B-4B95-9D12-0E344D90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D8F-77D0-432D-9644-021DA40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4874-E28E-4985-B2D3-1B52A1E35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2D619-3EA8-4C0E-9053-9E75A7062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3B8BB-B72E-48E7-8987-E611ED76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37AEC-A965-42EB-8A63-020991FD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35EE2-C5BB-4296-BDB8-DE694134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9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6B3D-645D-43B7-94C4-3CA60691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8ABD-071B-4A2E-BDFA-08067FE23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634CD-5358-4731-9C33-B911B53EE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44FA0-3046-4B79-BFDB-5CB8F984E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AAD60-11A1-4CB6-B99E-E651D0120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C461D-DAB8-48A5-9F09-7107239A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37D86-AA88-4A3A-BFEE-9A2FF6ED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ABCF8-6267-433E-B187-A29C2960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1D58-A57D-4291-A197-4B25392F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959C1-1907-4B56-8787-94099BCA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4CF62-91A1-4CB7-86A4-59C52553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F02CC-41C7-44CC-BE98-2E977942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41FC1-865B-4504-A868-59933680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25F68-6341-413A-9517-F765B4DB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9907-6A89-4DB3-8B27-51313127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E86B-99A7-4E34-8F20-CF524ED8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415F-81CD-46B3-8CF9-7AFCC342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61BB2-8C64-49FA-9E44-AD5723CA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B67D-0D93-44DF-9508-DF69DBAB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84ED9-8E86-4E99-AEB6-C194ED84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2FB5-F661-45A3-BD2E-8721FA18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0E5F-ABD6-47DD-AD68-35B535F4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CB93F-056C-4254-AE5A-408DA44C7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6218E-40AB-4898-984C-3A83E4AB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459DE-6520-45B9-89AA-071D8595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3B9E-94C9-4B55-A126-64AC0C39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2A479-AAE8-45FC-99C5-DEAB0B88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30864-F7BD-4E46-9E84-9B684BE3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954E5-7345-460B-BBDD-F67FF6ED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E1CB-BF77-4D4D-A995-247CBF31B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B20B-EC82-407C-A973-3BCF66B36E4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82AE-6FA9-4CD7-A5BA-3DA07FC57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D41C-3282-44CF-9999-435CA1842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2511-7DE5-4A17-BE05-292E4EF4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7E7-2023-491D-97AF-4067FFFA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72195-E67D-4F66-8F9B-449323831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A01F-3CF5-4905-912D-8869A9F0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0ACAF-34CD-4BF5-A5DC-3AFB670D2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017" r="52218"/>
          <a:stretch/>
        </p:blipFill>
        <p:spPr>
          <a:xfrm>
            <a:off x="636181" y="1690688"/>
            <a:ext cx="5828413" cy="43155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0BA1CC-F07A-4084-AC17-E07A6209BC09}"/>
              </a:ext>
            </a:extLst>
          </p:cNvPr>
          <p:cNvCxnSpPr>
            <a:cxnSpLocks/>
          </p:cNvCxnSpPr>
          <p:nvPr/>
        </p:nvCxnSpPr>
        <p:spPr>
          <a:xfrm flipH="1">
            <a:off x="2147778" y="2009553"/>
            <a:ext cx="4816548" cy="8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581803-FB47-4BAC-B978-B16C3E8D74C3}"/>
              </a:ext>
            </a:extLst>
          </p:cNvPr>
          <p:cNvSpPr txBox="1"/>
          <p:nvPr/>
        </p:nvSpPr>
        <p:spPr>
          <a:xfrm>
            <a:off x="7166345" y="1640221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B051FD-747F-4570-A318-DB39BA215690}"/>
              </a:ext>
            </a:extLst>
          </p:cNvPr>
          <p:cNvCxnSpPr>
            <a:cxnSpLocks/>
          </p:cNvCxnSpPr>
          <p:nvPr/>
        </p:nvCxnSpPr>
        <p:spPr>
          <a:xfrm flipH="1">
            <a:off x="4157330" y="2317898"/>
            <a:ext cx="2806996" cy="56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1D5E02-E0BA-4BD3-BE54-22081A1F6885}"/>
              </a:ext>
            </a:extLst>
          </p:cNvPr>
          <p:cNvSpPr txBox="1"/>
          <p:nvPr/>
        </p:nvSpPr>
        <p:spPr>
          <a:xfrm>
            <a:off x="7166345" y="207761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Dimension</a:t>
            </a:r>
          </a:p>
        </p:txBody>
      </p:sp>
    </p:spTree>
    <p:extLst>
      <p:ext uri="{BB962C8B-B14F-4D97-AF65-F5344CB8AC3E}">
        <p14:creationId xmlns:p14="http://schemas.microsoft.com/office/powerpoint/2010/main" val="189063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1844-62B3-47A3-99C0-E481FC72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E889-1A00-4C86-A0C3-EABC3F6E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19DCC-CEE6-444F-9018-D1DE95179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1628" r="6875" b="7287"/>
          <a:stretch/>
        </p:blipFill>
        <p:spPr>
          <a:xfrm>
            <a:off x="838200" y="503239"/>
            <a:ext cx="10515600" cy="55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Keras</vt:lpstr>
      <vt:lpstr>Sequential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</dc:title>
  <dc:creator>Nguyen Minh Trung (FSS.CLI)</dc:creator>
  <cp:lastModifiedBy>Nguyen Minh Trung (FSS.CLI)</cp:lastModifiedBy>
  <cp:revision>3</cp:revision>
  <dcterms:created xsi:type="dcterms:W3CDTF">2018-08-29T09:24:44Z</dcterms:created>
  <dcterms:modified xsi:type="dcterms:W3CDTF">2018-08-29T10:15:47Z</dcterms:modified>
</cp:coreProperties>
</file>