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36EA-CE34-4EFA-95CB-9780E34B5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C4819-2E49-4000-9B52-957A9833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A4FB-2D68-4AD7-8595-CD18B93C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659B-4295-4302-9C33-5223A71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E04F-B022-4B1F-BAE5-EE7E91D4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8ED3-53CA-4539-9A26-8DA33B63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92043-E278-4F12-AEDB-758D11A7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0A01-C011-4E19-8850-19B1FDDE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4133-8132-4565-AEE7-7F15A6DF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B9BF-8F37-4DE8-A67F-ECE32882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5D300-094E-442D-9D3F-8D1A7E46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BD88B-CB0E-473E-BE62-D7535264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14FD-6B69-41D5-A519-C5C604E5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EB53-9B8E-4993-831E-C376C81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6131-7C72-4221-A745-D1DF3C6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7B64-D2B2-4CAF-8236-E9D52511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1723-2513-4965-8139-5DE1E85A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3455-DACB-453E-9B84-102832A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B16D-D0FE-4561-B937-6CA7FEA0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F88-F0D8-4035-A45A-752FD636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696-D9B9-49C2-98D1-C92A47A3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8A81-BC31-4DF1-9AA8-62B15FE7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E054-7DCF-4B91-8E03-62E70617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9C40-679B-44E8-8422-CD3098E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2609-F3A6-4525-964F-88A8D3CF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6163-54EE-4E81-99C1-CFBA74C9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FE5E-6C2C-4C1A-A16D-9E097AE24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42DF4-D798-43FD-B645-E9EDDB0E0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C3B9-D90A-4CA7-8E35-CF8E9DE7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2B89-1D86-4D36-A5A6-83398E8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EF30-882E-4341-B9E4-1C41F1B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8B79-A9EA-46DE-9EC8-28AC7047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140C-87B1-4FB6-92FE-CFC7FBD4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3777-DE87-4ADB-BBFD-DD493506F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F33E6-6C76-46C5-BDFF-3730A264C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9395C-46AE-407F-93C3-BBEBEAFA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EEE55-AFD5-4964-8DD5-31AD7B40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B6E3D-79AA-4C42-9A18-5525774D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08468-04B7-47C7-BF79-8BDC3F9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071A-694C-4584-B5D1-581F3BB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CD949-5E47-44B9-903F-2B2BBA8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338A8-E4AC-48F7-8311-739CE22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B84C3-AC93-445A-87E2-D86EC179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EE06B-3584-4A8A-A290-B2191A1C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41E85-7DD5-4462-948E-4FEC7DA0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4C4A9-E69A-4B0E-A297-4EC0DA9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1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F9A-2FED-497C-8FEA-C85F0884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C1A2-DA96-451C-A678-ADFB2B7E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817DF-CD54-43C8-A8A7-A6A7A083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673E-3C54-4BCC-8F4D-A4AA96E9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3E8A1-0D1B-49AF-BDCE-E45E1BA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A5D3D-C695-4704-9F1F-53FEA138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6917-08FD-4CC3-9644-978ADA6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FF5FB-D782-402C-B2DB-2219AB1E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6C12-7CE8-4582-90A0-AD77580D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E6D5C-6403-402D-AAAA-755D9310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CACB-F8BC-4CD8-A972-21D82776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71B0A-9244-42F3-9CA3-D04884E1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9E5F2-44F3-4DB2-8831-D629D01B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54DC-2B12-4F6B-BB37-476E30C0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3605-E384-4A39-AF8F-37070F984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08A5-B6F4-43F1-99C3-00E29AA5063F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74CF-7A2E-4845-A308-A782AA68E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BA2A-B168-4DD9-AB4A-77FC0F54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BB2A-DDF5-41A1-9B74-591001189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9E5CCF7-9676-4F4A-9546-1C4589D93D9B}"/>
              </a:ext>
            </a:extLst>
          </p:cNvPr>
          <p:cNvGrpSpPr/>
          <p:nvPr/>
        </p:nvGrpSpPr>
        <p:grpSpPr>
          <a:xfrm>
            <a:off x="4856163" y="437508"/>
            <a:ext cx="5011738" cy="4056407"/>
            <a:chOff x="4856163" y="437508"/>
            <a:chExt cx="5011738" cy="40564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B8E06A-B16C-4641-A84F-A746AE5A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3525" y="3114675"/>
              <a:ext cx="1504950" cy="628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5722FD-F906-45A1-94C5-3E2AAF031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3917950"/>
              <a:ext cx="1743075" cy="5334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85BCAA-19D8-4663-BA2B-84F4D9B739D2}"/>
                </a:ext>
              </a:extLst>
            </p:cNvPr>
            <p:cNvSpPr/>
            <p:nvPr/>
          </p:nvSpPr>
          <p:spPr>
            <a:xfrm>
              <a:off x="5996371" y="3162300"/>
              <a:ext cx="639379" cy="603250"/>
            </a:xfrm>
            <a:custGeom>
              <a:avLst/>
              <a:gdLst>
                <a:gd name="connsiteX0" fmla="*/ 232979 w 639379"/>
                <a:gd name="connsiteY0" fmla="*/ 25400 h 603250"/>
                <a:gd name="connsiteX1" fmla="*/ 283779 w 639379"/>
                <a:gd name="connsiteY1" fmla="*/ 6350 h 603250"/>
                <a:gd name="connsiteX2" fmla="*/ 321879 w 639379"/>
                <a:gd name="connsiteY2" fmla="*/ 0 h 603250"/>
                <a:gd name="connsiteX3" fmla="*/ 537779 w 639379"/>
                <a:gd name="connsiteY3" fmla="*/ 6350 h 603250"/>
                <a:gd name="connsiteX4" fmla="*/ 582229 w 639379"/>
                <a:gd name="connsiteY4" fmla="*/ 25400 h 603250"/>
                <a:gd name="connsiteX5" fmla="*/ 607629 w 639379"/>
                <a:gd name="connsiteY5" fmla="*/ 31750 h 603250"/>
                <a:gd name="connsiteX6" fmla="*/ 620329 w 639379"/>
                <a:gd name="connsiteY6" fmla="*/ 69850 h 603250"/>
                <a:gd name="connsiteX7" fmla="*/ 633029 w 639379"/>
                <a:gd name="connsiteY7" fmla="*/ 101600 h 603250"/>
                <a:gd name="connsiteX8" fmla="*/ 639379 w 639379"/>
                <a:gd name="connsiteY8" fmla="*/ 133350 h 603250"/>
                <a:gd name="connsiteX9" fmla="*/ 633029 w 639379"/>
                <a:gd name="connsiteY9" fmla="*/ 215900 h 603250"/>
                <a:gd name="connsiteX10" fmla="*/ 601279 w 639379"/>
                <a:gd name="connsiteY10" fmla="*/ 241300 h 603250"/>
                <a:gd name="connsiteX11" fmla="*/ 582229 w 639379"/>
                <a:gd name="connsiteY11" fmla="*/ 254000 h 603250"/>
                <a:gd name="connsiteX12" fmla="*/ 525079 w 639379"/>
                <a:gd name="connsiteY12" fmla="*/ 266700 h 603250"/>
                <a:gd name="connsiteX13" fmla="*/ 493329 w 639379"/>
                <a:gd name="connsiteY13" fmla="*/ 273050 h 603250"/>
                <a:gd name="connsiteX14" fmla="*/ 467929 w 639379"/>
                <a:gd name="connsiteY14" fmla="*/ 285750 h 603250"/>
                <a:gd name="connsiteX15" fmla="*/ 379029 w 639379"/>
                <a:gd name="connsiteY15" fmla="*/ 298450 h 603250"/>
                <a:gd name="connsiteX16" fmla="*/ 353629 w 639379"/>
                <a:gd name="connsiteY16" fmla="*/ 342900 h 603250"/>
                <a:gd name="connsiteX17" fmla="*/ 347279 w 639379"/>
                <a:gd name="connsiteY17" fmla="*/ 400050 h 603250"/>
                <a:gd name="connsiteX18" fmla="*/ 328229 w 639379"/>
                <a:gd name="connsiteY18" fmla="*/ 514350 h 603250"/>
                <a:gd name="connsiteX19" fmla="*/ 309179 w 639379"/>
                <a:gd name="connsiteY19" fmla="*/ 558800 h 603250"/>
                <a:gd name="connsiteX20" fmla="*/ 296479 w 639379"/>
                <a:gd name="connsiteY20" fmla="*/ 584200 h 603250"/>
                <a:gd name="connsiteX21" fmla="*/ 277429 w 639379"/>
                <a:gd name="connsiteY21" fmla="*/ 590550 h 603250"/>
                <a:gd name="connsiteX22" fmla="*/ 258379 w 639379"/>
                <a:gd name="connsiteY22" fmla="*/ 603250 h 603250"/>
                <a:gd name="connsiteX23" fmla="*/ 137729 w 639379"/>
                <a:gd name="connsiteY23" fmla="*/ 596900 h 603250"/>
                <a:gd name="connsiteX24" fmla="*/ 118679 w 639379"/>
                <a:gd name="connsiteY24" fmla="*/ 577850 h 603250"/>
                <a:gd name="connsiteX25" fmla="*/ 86929 w 639379"/>
                <a:gd name="connsiteY25" fmla="*/ 565150 h 603250"/>
                <a:gd name="connsiteX26" fmla="*/ 61529 w 639379"/>
                <a:gd name="connsiteY26" fmla="*/ 552450 h 603250"/>
                <a:gd name="connsiteX27" fmla="*/ 42479 w 639379"/>
                <a:gd name="connsiteY27" fmla="*/ 527050 h 603250"/>
                <a:gd name="connsiteX28" fmla="*/ 10729 w 639379"/>
                <a:gd name="connsiteY28" fmla="*/ 495300 h 603250"/>
                <a:gd name="connsiteX29" fmla="*/ 10729 w 639379"/>
                <a:gd name="connsiteY29" fmla="*/ 317500 h 603250"/>
                <a:gd name="connsiteX30" fmla="*/ 17079 w 639379"/>
                <a:gd name="connsiteY30" fmla="*/ 279400 h 603250"/>
                <a:gd name="connsiteX31" fmla="*/ 42479 w 639379"/>
                <a:gd name="connsiteY31" fmla="*/ 234950 h 603250"/>
                <a:gd name="connsiteX32" fmla="*/ 74229 w 639379"/>
                <a:gd name="connsiteY32" fmla="*/ 165100 h 603250"/>
                <a:gd name="connsiteX33" fmla="*/ 105979 w 639379"/>
                <a:gd name="connsiteY33" fmla="*/ 127000 h 603250"/>
                <a:gd name="connsiteX34" fmla="*/ 125029 w 639379"/>
                <a:gd name="connsiteY34" fmla="*/ 101600 h 603250"/>
                <a:gd name="connsiteX35" fmla="*/ 137729 w 639379"/>
                <a:gd name="connsiteY35" fmla="*/ 82550 h 603250"/>
                <a:gd name="connsiteX36" fmla="*/ 156779 w 639379"/>
                <a:gd name="connsiteY36" fmla="*/ 76200 h 603250"/>
                <a:gd name="connsiteX37" fmla="*/ 175829 w 639379"/>
                <a:gd name="connsiteY37" fmla="*/ 63500 h 603250"/>
                <a:gd name="connsiteX38" fmla="*/ 188529 w 639379"/>
                <a:gd name="connsiteY38" fmla="*/ 44450 h 603250"/>
                <a:gd name="connsiteX39" fmla="*/ 207579 w 639379"/>
                <a:gd name="connsiteY39" fmla="*/ 38100 h 603250"/>
                <a:gd name="connsiteX40" fmla="*/ 226629 w 639379"/>
                <a:gd name="connsiteY40" fmla="*/ 25400 h 603250"/>
                <a:gd name="connsiteX41" fmla="*/ 232979 w 639379"/>
                <a:gd name="connsiteY41" fmla="*/ 25400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39379" h="603250">
                  <a:moveTo>
                    <a:pt x="232979" y="25400"/>
                  </a:moveTo>
                  <a:cubicBezTo>
                    <a:pt x="239159" y="22928"/>
                    <a:pt x="272580" y="8839"/>
                    <a:pt x="283779" y="6350"/>
                  </a:cubicBezTo>
                  <a:cubicBezTo>
                    <a:pt x="296348" y="3557"/>
                    <a:pt x="309179" y="2117"/>
                    <a:pt x="321879" y="0"/>
                  </a:cubicBezTo>
                  <a:cubicBezTo>
                    <a:pt x="393846" y="2117"/>
                    <a:pt x="465881" y="2566"/>
                    <a:pt x="537779" y="6350"/>
                  </a:cubicBezTo>
                  <a:cubicBezTo>
                    <a:pt x="572417" y="8173"/>
                    <a:pt x="554314" y="13436"/>
                    <a:pt x="582229" y="25400"/>
                  </a:cubicBezTo>
                  <a:cubicBezTo>
                    <a:pt x="590251" y="28838"/>
                    <a:pt x="599162" y="29633"/>
                    <a:pt x="607629" y="31750"/>
                  </a:cubicBezTo>
                  <a:cubicBezTo>
                    <a:pt x="611862" y="44450"/>
                    <a:pt x="615357" y="57421"/>
                    <a:pt x="620329" y="69850"/>
                  </a:cubicBezTo>
                  <a:cubicBezTo>
                    <a:pt x="624562" y="80433"/>
                    <a:pt x="629754" y="90682"/>
                    <a:pt x="633029" y="101600"/>
                  </a:cubicBezTo>
                  <a:cubicBezTo>
                    <a:pt x="636130" y="111938"/>
                    <a:pt x="637262" y="122767"/>
                    <a:pt x="639379" y="133350"/>
                  </a:cubicBezTo>
                  <a:cubicBezTo>
                    <a:pt x="637262" y="160867"/>
                    <a:pt x="638115" y="188775"/>
                    <a:pt x="633029" y="215900"/>
                  </a:cubicBezTo>
                  <a:cubicBezTo>
                    <a:pt x="628600" y="239523"/>
                    <a:pt x="617059" y="233410"/>
                    <a:pt x="601279" y="241300"/>
                  </a:cubicBezTo>
                  <a:cubicBezTo>
                    <a:pt x="594453" y="244713"/>
                    <a:pt x="589055" y="250587"/>
                    <a:pt x="582229" y="254000"/>
                  </a:cubicBezTo>
                  <a:cubicBezTo>
                    <a:pt x="566235" y="261997"/>
                    <a:pt x="540409" y="263913"/>
                    <a:pt x="525079" y="266700"/>
                  </a:cubicBezTo>
                  <a:cubicBezTo>
                    <a:pt x="514460" y="268631"/>
                    <a:pt x="503912" y="270933"/>
                    <a:pt x="493329" y="273050"/>
                  </a:cubicBezTo>
                  <a:cubicBezTo>
                    <a:pt x="484862" y="277283"/>
                    <a:pt x="477211" y="283894"/>
                    <a:pt x="467929" y="285750"/>
                  </a:cubicBezTo>
                  <a:cubicBezTo>
                    <a:pt x="328809" y="313574"/>
                    <a:pt x="438182" y="278732"/>
                    <a:pt x="379029" y="298450"/>
                  </a:cubicBezTo>
                  <a:cubicBezTo>
                    <a:pt x="371776" y="309329"/>
                    <a:pt x="356472" y="330578"/>
                    <a:pt x="353629" y="342900"/>
                  </a:cubicBezTo>
                  <a:cubicBezTo>
                    <a:pt x="349319" y="361576"/>
                    <a:pt x="350088" y="381090"/>
                    <a:pt x="347279" y="400050"/>
                  </a:cubicBezTo>
                  <a:cubicBezTo>
                    <a:pt x="341618" y="438259"/>
                    <a:pt x="337597" y="476878"/>
                    <a:pt x="328229" y="514350"/>
                  </a:cubicBezTo>
                  <a:cubicBezTo>
                    <a:pt x="317799" y="556069"/>
                    <a:pt x="328669" y="524692"/>
                    <a:pt x="309179" y="558800"/>
                  </a:cubicBezTo>
                  <a:cubicBezTo>
                    <a:pt x="304483" y="567019"/>
                    <a:pt x="303172" y="577507"/>
                    <a:pt x="296479" y="584200"/>
                  </a:cubicBezTo>
                  <a:cubicBezTo>
                    <a:pt x="291746" y="588933"/>
                    <a:pt x="283416" y="587557"/>
                    <a:pt x="277429" y="590550"/>
                  </a:cubicBezTo>
                  <a:cubicBezTo>
                    <a:pt x="270603" y="593963"/>
                    <a:pt x="264729" y="599017"/>
                    <a:pt x="258379" y="603250"/>
                  </a:cubicBezTo>
                  <a:cubicBezTo>
                    <a:pt x="218162" y="601133"/>
                    <a:pt x="177352" y="604104"/>
                    <a:pt x="137729" y="596900"/>
                  </a:cubicBezTo>
                  <a:cubicBezTo>
                    <a:pt x="128894" y="595294"/>
                    <a:pt x="126294" y="582610"/>
                    <a:pt x="118679" y="577850"/>
                  </a:cubicBezTo>
                  <a:cubicBezTo>
                    <a:pt x="109013" y="571809"/>
                    <a:pt x="97345" y="569779"/>
                    <a:pt x="86929" y="565150"/>
                  </a:cubicBezTo>
                  <a:cubicBezTo>
                    <a:pt x="78279" y="561305"/>
                    <a:pt x="69996" y="556683"/>
                    <a:pt x="61529" y="552450"/>
                  </a:cubicBezTo>
                  <a:cubicBezTo>
                    <a:pt x="55179" y="543983"/>
                    <a:pt x="49963" y="534534"/>
                    <a:pt x="42479" y="527050"/>
                  </a:cubicBezTo>
                  <a:cubicBezTo>
                    <a:pt x="146" y="484717"/>
                    <a:pt x="44596" y="546100"/>
                    <a:pt x="10729" y="495300"/>
                  </a:cubicBezTo>
                  <a:cubicBezTo>
                    <a:pt x="-7407" y="422757"/>
                    <a:pt x="836" y="465900"/>
                    <a:pt x="10729" y="317500"/>
                  </a:cubicBezTo>
                  <a:cubicBezTo>
                    <a:pt x="11585" y="304653"/>
                    <a:pt x="12457" y="291417"/>
                    <a:pt x="17079" y="279400"/>
                  </a:cubicBezTo>
                  <a:cubicBezTo>
                    <a:pt x="23205" y="263472"/>
                    <a:pt x="34847" y="250214"/>
                    <a:pt x="42479" y="234950"/>
                  </a:cubicBezTo>
                  <a:cubicBezTo>
                    <a:pt x="59041" y="201827"/>
                    <a:pt x="51840" y="198684"/>
                    <a:pt x="74229" y="165100"/>
                  </a:cubicBezTo>
                  <a:cubicBezTo>
                    <a:pt x="83399" y="151345"/>
                    <a:pt x="95652" y="139909"/>
                    <a:pt x="105979" y="127000"/>
                  </a:cubicBezTo>
                  <a:cubicBezTo>
                    <a:pt x="112590" y="118736"/>
                    <a:pt x="118878" y="110212"/>
                    <a:pt x="125029" y="101600"/>
                  </a:cubicBezTo>
                  <a:cubicBezTo>
                    <a:pt x="129465" y="95390"/>
                    <a:pt x="131770" y="87318"/>
                    <a:pt x="137729" y="82550"/>
                  </a:cubicBezTo>
                  <a:cubicBezTo>
                    <a:pt x="142956" y="78369"/>
                    <a:pt x="150792" y="79193"/>
                    <a:pt x="156779" y="76200"/>
                  </a:cubicBezTo>
                  <a:cubicBezTo>
                    <a:pt x="163605" y="72787"/>
                    <a:pt x="169479" y="67733"/>
                    <a:pt x="175829" y="63500"/>
                  </a:cubicBezTo>
                  <a:cubicBezTo>
                    <a:pt x="180062" y="57150"/>
                    <a:pt x="182570" y="49218"/>
                    <a:pt x="188529" y="44450"/>
                  </a:cubicBezTo>
                  <a:cubicBezTo>
                    <a:pt x="193756" y="40269"/>
                    <a:pt x="201592" y="41093"/>
                    <a:pt x="207579" y="38100"/>
                  </a:cubicBezTo>
                  <a:cubicBezTo>
                    <a:pt x="214405" y="34687"/>
                    <a:pt x="221233" y="30796"/>
                    <a:pt x="226629" y="25400"/>
                  </a:cubicBezTo>
                  <a:lnTo>
                    <a:pt x="232979" y="25400"/>
                  </a:lnTo>
                  <a:close/>
                </a:path>
              </a:pathLst>
            </a:custGeom>
            <a:solidFill>
              <a:srgbClr val="92D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08142B-3422-4E35-A33F-E06A1F129043}"/>
                </a:ext>
              </a:extLst>
            </p:cNvPr>
            <p:cNvSpPr/>
            <p:nvPr/>
          </p:nvSpPr>
          <p:spPr>
            <a:xfrm>
              <a:off x="6019581" y="3889375"/>
              <a:ext cx="639379" cy="603250"/>
            </a:xfrm>
            <a:custGeom>
              <a:avLst/>
              <a:gdLst>
                <a:gd name="connsiteX0" fmla="*/ 232979 w 639379"/>
                <a:gd name="connsiteY0" fmla="*/ 25400 h 603250"/>
                <a:gd name="connsiteX1" fmla="*/ 283779 w 639379"/>
                <a:gd name="connsiteY1" fmla="*/ 6350 h 603250"/>
                <a:gd name="connsiteX2" fmla="*/ 321879 w 639379"/>
                <a:gd name="connsiteY2" fmla="*/ 0 h 603250"/>
                <a:gd name="connsiteX3" fmla="*/ 537779 w 639379"/>
                <a:gd name="connsiteY3" fmla="*/ 6350 h 603250"/>
                <a:gd name="connsiteX4" fmla="*/ 582229 w 639379"/>
                <a:gd name="connsiteY4" fmla="*/ 25400 h 603250"/>
                <a:gd name="connsiteX5" fmla="*/ 607629 w 639379"/>
                <a:gd name="connsiteY5" fmla="*/ 31750 h 603250"/>
                <a:gd name="connsiteX6" fmla="*/ 620329 w 639379"/>
                <a:gd name="connsiteY6" fmla="*/ 69850 h 603250"/>
                <a:gd name="connsiteX7" fmla="*/ 633029 w 639379"/>
                <a:gd name="connsiteY7" fmla="*/ 101600 h 603250"/>
                <a:gd name="connsiteX8" fmla="*/ 639379 w 639379"/>
                <a:gd name="connsiteY8" fmla="*/ 133350 h 603250"/>
                <a:gd name="connsiteX9" fmla="*/ 633029 w 639379"/>
                <a:gd name="connsiteY9" fmla="*/ 215900 h 603250"/>
                <a:gd name="connsiteX10" fmla="*/ 601279 w 639379"/>
                <a:gd name="connsiteY10" fmla="*/ 241300 h 603250"/>
                <a:gd name="connsiteX11" fmla="*/ 582229 w 639379"/>
                <a:gd name="connsiteY11" fmla="*/ 254000 h 603250"/>
                <a:gd name="connsiteX12" fmla="*/ 525079 w 639379"/>
                <a:gd name="connsiteY12" fmla="*/ 266700 h 603250"/>
                <a:gd name="connsiteX13" fmla="*/ 493329 w 639379"/>
                <a:gd name="connsiteY13" fmla="*/ 273050 h 603250"/>
                <a:gd name="connsiteX14" fmla="*/ 467929 w 639379"/>
                <a:gd name="connsiteY14" fmla="*/ 285750 h 603250"/>
                <a:gd name="connsiteX15" fmla="*/ 379029 w 639379"/>
                <a:gd name="connsiteY15" fmla="*/ 298450 h 603250"/>
                <a:gd name="connsiteX16" fmla="*/ 353629 w 639379"/>
                <a:gd name="connsiteY16" fmla="*/ 342900 h 603250"/>
                <a:gd name="connsiteX17" fmla="*/ 347279 w 639379"/>
                <a:gd name="connsiteY17" fmla="*/ 400050 h 603250"/>
                <a:gd name="connsiteX18" fmla="*/ 328229 w 639379"/>
                <a:gd name="connsiteY18" fmla="*/ 514350 h 603250"/>
                <a:gd name="connsiteX19" fmla="*/ 309179 w 639379"/>
                <a:gd name="connsiteY19" fmla="*/ 558800 h 603250"/>
                <a:gd name="connsiteX20" fmla="*/ 296479 w 639379"/>
                <a:gd name="connsiteY20" fmla="*/ 584200 h 603250"/>
                <a:gd name="connsiteX21" fmla="*/ 277429 w 639379"/>
                <a:gd name="connsiteY21" fmla="*/ 590550 h 603250"/>
                <a:gd name="connsiteX22" fmla="*/ 258379 w 639379"/>
                <a:gd name="connsiteY22" fmla="*/ 603250 h 603250"/>
                <a:gd name="connsiteX23" fmla="*/ 137729 w 639379"/>
                <a:gd name="connsiteY23" fmla="*/ 596900 h 603250"/>
                <a:gd name="connsiteX24" fmla="*/ 118679 w 639379"/>
                <a:gd name="connsiteY24" fmla="*/ 577850 h 603250"/>
                <a:gd name="connsiteX25" fmla="*/ 86929 w 639379"/>
                <a:gd name="connsiteY25" fmla="*/ 565150 h 603250"/>
                <a:gd name="connsiteX26" fmla="*/ 61529 w 639379"/>
                <a:gd name="connsiteY26" fmla="*/ 552450 h 603250"/>
                <a:gd name="connsiteX27" fmla="*/ 42479 w 639379"/>
                <a:gd name="connsiteY27" fmla="*/ 527050 h 603250"/>
                <a:gd name="connsiteX28" fmla="*/ 10729 w 639379"/>
                <a:gd name="connsiteY28" fmla="*/ 495300 h 603250"/>
                <a:gd name="connsiteX29" fmla="*/ 10729 w 639379"/>
                <a:gd name="connsiteY29" fmla="*/ 317500 h 603250"/>
                <a:gd name="connsiteX30" fmla="*/ 17079 w 639379"/>
                <a:gd name="connsiteY30" fmla="*/ 279400 h 603250"/>
                <a:gd name="connsiteX31" fmla="*/ 42479 w 639379"/>
                <a:gd name="connsiteY31" fmla="*/ 234950 h 603250"/>
                <a:gd name="connsiteX32" fmla="*/ 74229 w 639379"/>
                <a:gd name="connsiteY32" fmla="*/ 165100 h 603250"/>
                <a:gd name="connsiteX33" fmla="*/ 105979 w 639379"/>
                <a:gd name="connsiteY33" fmla="*/ 127000 h 603250"/>
                <a:gd name="connsiteX34" fmla="*/ 125029 w 639379"/>
                <a:gd name="connsiteY34" fmla="*/ 101600 h 603250"/>
                <a:gd name="connsiteX35" fmla="*/ 137729 w 639379"/>
                <a:gd name="connsiteY35" fmla="*/ 82550 h 603250"/>
                <a:gd name="connsiteX36" fmla="*/ 156779 w 639379"/>
                <a:gd name="connsiteY36" fmla="*/ 76200 h 603250"/>
                <a:gd name="connsiteX37" fmla="*/ 175829 w 639379"/>
                <a:gd name="connsiteY37" fmla="*/ 63500 h 603250"/>
                <a:gd name="connsiteX38" fmla="*/ 188529 w 639379"/>
                <a:gd name="connsiteY38" fmla="*/ 44450 h 603250"/>
                <a:gd name="connsiteX39" fmla="*/ 207579 w 639379"/>
                <a:gd name="connsiteY39" fmla="*/ 38100 h 603250"/>
                <a:gd name="connsiteX40" fmla="*/ 226629 w 639379"/>
                <a:gd name="connsiteY40" fmla="*/ 25400 h 603250"/>
                <a:gd name="connsiteX41" fmla="*/ 232979 w 639379"/>
                <a:gd name="connsiteY41" fmla="*/ 25400 h 6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39379" h="603250">
                  <a:moveTo>
                    <a:pt x="232979" y="25400"/>
                  </a:moveTo>
                  <a:cubicBezTo>
                    <a:pt x="239159" y="22928"/>
                    <a:pt x="272580" y="8839"/>
                    <a:pt x="283779" y="6350"/>
                  </a:cubicBezTo>
                  <a:cubicBezTo>
                    <a:pt x="296348" y="3557"/>
                    <a:pt x="309179" y="2117"/>
                    <a:pt x="321879" y="0"/>
                  </a:cubicBezTo>
                  <a:cubicBezTo>
                    <a:pt x="393846" y="2117"/>
                    <a:pt x="465881" y="2566"/>
                    <a:pt x="537779" y="6350"/>
                  </a:cubicBezTo>
                  <a:cubicBezTo>
                    <a:pt x="572417" y="8173"/>
                    <a:pt x="554314" y="13436"/>
                    <a:pt x="582229" y="25400"/>
                  </a:cubicBezTo>
                  <a:cubicBezTo>
                    <a:pt x="590251" y="28838"/>
                    <a:pt x="599162" y="29633"/>
                    <a:pt x="607629" y="31750"/>
                  </a:cubicBezTo>
                  <a:cubicBezTo>
                    <a:pt x="611862" y="44450"/>
                    <a:pt x="615357" y="57421"/>
                    <a:pt x="620329" y="69850"/>
                  </a:cubicBezTo>
                  <a:cubicBezTo>
                    <a:pt x="624562" y="80433"/>
                    <a:pt x="629754" y="90682"/>
                    <a:pt x="633029" y="101600"/>
                  </a:cubicBezTo>
                  <a:cubicBezTo>
                    <a:pt x="636130" y="111938"/>
                    <a:pt x="637262" y="122767"/>
                    <a:pt x="639379" y="133350"/>
                  </a:cubicBezTo>
                  <a:cubicBezTo>
                    <a:pt x="637262" y="160867"/>
                    <a:pt x="638115" y="188775"/>
                    <a:pt x="633029" y="215900"/>
                  </a:cubicBezTo>
                  <a:cubicBezTo>
                    <a:pt x="628600" y="239523"/>
                    <a:pt x="617059" y="233410"/>
                    <a:pt x="601279" y="241300"/>
                  </a:cubicBezTo>
                  <a:cubicBezTo>
                    <a:pt x="594453" y="244713"/>
                    <a:pt x="589055" y="250587"/>
                    <a:pt x="582229" y="254000"/>
                  </a:cubicBezTo>
                  <a:cubicBezTo>
                    <a:pt x="566235" y="261997"/>
                    <a:pt x="540409" y="263913"/>
                    <a:pt x="525079" y="266700"/>
                  </a:cubicBezTo>
                  <a:cubicBezTo>
                    <a:pt x="514460" y="268631"/>
                    <a:pt x="503912" y="270933"/>
                    <a:pt x="493329" y="273050"/>
                  </a:cubicBezTo>
                  <a:cubicBezTo>
                    <a:pt x="484862" y="277283"/>
                    <a:pt x="477211" y="283894"/>
                    <a:pt x="467929" y="285750"/>
                  </a:cubicBezTo>
                  <a:cubicBezTo>
                    <a:pt x="328809" y="313574"/>
                    <a:pt x="438182" y="278732"/>
                    <a:pt x="379029" y="298450"/>
                  </a:cubicBezTo>
                  <a:cubicBezTo>
                    <a:pt x="371776" y="309329"/>
                    <a:pt x="356472" y="330578"/>
                    <a:pt x="353629" y="342900"/>
                  </a:cubicBezTo>
                  <a:cubicBezTo>
                    <a:pt x="349319" y="361576"/>
                    <a:pt x="350088" y="381090"/>
                    <a:pt x="347279" y="400050"/>
                  </a:cubicBezTo>
                  <a:cubicBezTo>
                    <a:pt x="341618" y="438259"/>
                    <a:pt x="337597" y="476878"/>
                    <a:pt x="328229" y="514350"/>
                  </a:cubicBezTo>
                  <a:cubicBezTo>
                    <a:pt x="317799" y="556069"/>
                    <a:pt x="328669" y="524692"/>
                    <a:pt x="309179" y="558800"/>
                  </a:cubicBezTo>
                  <a:cubicBezTo>
                    <a:pt x="304483" y="567019"/>
                    <a:pt x="303172" y="577507"/>
                    <a:pt x="296479" y="584200"/>
                  </a:cubicBezTo>
                  <a:cubicBezTo>
                    <a:pt x="291746" y="588933"/>
                    <a:pt x="283416" y="587557"/>
                    <a:pt x="277429" y="590550"/>
                  </a:cubicBezTo>
                  <a:cubicBezTo>
                    <a:pt x="270603" y="593963"/>
                    <a:pt x="264729" y="599017"/>
                    <a:pt x="258379" y="603250"/>
                  </a:cubicBezTo>
                  <a:cubicBezTo>
                    <a:pt x="218162" y="601133"/>
                    <a:pt x="177352" y="604104"/>
                    <a:pt x="137729" y="596900"/>
                  </a:cubicBezTo>
                  <a:cubicBezTo>
                    <a:pt x="128894" y="595294"/>
                    <a:pt x="126294" y="582610"/>
                    <a:pt x="118679" y="577850"/>
                  </a:cubicBezTo>
                  <a:cubicBezTo>
                    <a:pt x="109013" y="571809"/>
                    <a:pt x="97345" y="569779"/>
                    <a:pt x="86929" y="565150"/>
                  </a:cubicBezTo>
                  <a:cubicBezTo>
                    <a:pt x="78279" y="561305"/>
                    <a:pt x="69996" y="556683"/>
                    <a:pt x="61529" y="552450"/>
                  </a:cubicBezTo>
                  <a:cubicBezTo>
                    <a:pt x="55179" y="543983"/>
                    <a:pt x="49963" y="534534"/>
                    <a:pt x="42479" y="527050"/>
                  </a:cubicBezTo>
                  <a:cubicBezTo>
                    <a:pt x="146" y="484717"/>
                    <a:pt x="44596" y="546100"/>
                    <a:pt x="10729" y="495300"/>
                  </a:cubicBezTo>
                  <a:cubicBezTo>
                    <a:pt x="-7407" y="422757"/>
                    <a:pt x="836" y="465900"/>
                    <a:pt x="10729" y="317500"/>
                  </a:cubicBezTo>
                  <a:cubicBezTo>
                    <a:pt x="11585" y="304653"/>
                    <a:pt x="12457" y="291417"/>
                    <a:pt x="17079" y="279400"/>
                  </a:cubicBezTo>
                  <a:cubicBezTo>
                    <a:pt x="23205" y="263472"/>
                    <a:pt x="34847" y="250214"/>
                    <a:pt x="42479" y="234950"/>
                  </a:cubicBezTo>
                  <a:cubicBezTo>
                    <a:pt x="59041" y="201827"/>
                    <a:pt x="51840" y="198684"/>
                    <a:pt x="74229" y="165100"/>
                  </a:cubicBezTo>
                  <a:cubicBezTo>
                    <a:pt x="83399" y="151345"/>
                    <a:pt x="95652" y="139909"/>
                    <a:pt x="105979" y="127000"/>
                  </a:cubicBezTo>
                  <a:cubicBezTo>
                    <a:pt x="112590" y="118736"/>
                    <a:pt x="118878" y="110212"/>
                    <a:pt x="125029" y="101600"/>
                  </a:cubicBezTo>
                  <a:cubicBezTo>
                    <a:pt x="129465" y="95390"/>
                    <a:pt x="131770" y="87318"/>
                    <a:pt x="137729" y="82550"/>
                  </a:cubicBezTo>
                  <a:cubicBezTo>
                    <a:pt x="142956" y="78369"/>
                    <a:pt x="150792" y="79193"/>
                    <a:pt x="156779" y="76200"/>
                  </a:cubicBezTo>
                  <a:cubicBezTo>
                    <a:pt x="163605" y="72787"/>
                    <a:pt x="169479" y="67733"/>
                    <a:pt x="175829" y="63500"/>
                  </a:cubicBezTo>
                  <a:cubicBezTo>
                    <a:pt x="180062" y="57150"/>
                    <a:pt x="182570" y="49218"/>
                    <a:pt x="188529" y="44450"/>
                  </a:cubicBezTo>
                  <a:cubicBezTo>
                    <a:pt x="193756" y="40269"/>
                    <a:pt x="201592" y="41093"/>
                    <a:pt x="207579" y="38100"/>
                  </a:cubicBezTo>
                  <a:cubicBezTo>
                    <a:pt x="214405" y="34687"/>
                    <a:pt x="221233" y="30796"/>
                    <a:pt x="226629" y="25400"/>
                  </a:cubicBezTo>
                  <a:lnTo>
                    <a:pt x="232979" y="25400"/>
                  </a:lnTo>
                  <a:close/>
                </a:path>
              </a:pathLst>
            </a:custGeom>
            <a:solidFill>
              <a:srgbClr val="92D05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C0A897-2E6A-4FB3-93CE-0D075E8935F8}"/>
                </a:ext>
              </a:extLst>
            </p:cNvPr>
            <p:cNvSpPr/>
            <p:nvPr/>
          </p:nvSpPr>
          <p:spPr>
            <a:xfrm>
              <a:off x="6426200" y="3429000"/>
              <a:ext cx="469900" cy="336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B368ED-DC0A-4759-8272-FD524F55E442}"/>
                </a:ext>
              </a:extLst>
            </p:cNvPr>
            <p:cNvSpPr/>
            <p:nvPr/>
          </p:nvSpPr>
          <p:spPr>
            <a:xfrm>
              <a:off x="6424010" y="4135438"/>
              <a:ext cx="469900" cy="3365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AC575D-97B5-4ACC-B700-70E10A927872}"/>
                </a:ext>
              </a:extLst>
            </p:cNvPr>
            <p:cNvSpPr txBox="1"/>
            <p:nvPr/>
          </p:nvSpPr>
          <p:spPr>
            <a:xfrm>
              <a:off x="6893910" y="3334197"/>
              <a:ext cx="28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 Negative </a:t>
              </a:r>
              <a:r>
                <a:rPr lang="en-US" sz="1200" dirty="0">
                  <a:sym typeface="Wingdings" panose="05000000000000000000" pitchFamily="2" charset="2"/>
                </a:rPr>
                <a:t> </a:t>
              </a:r>
            </a:p>
            <a:p>
              <a:r>
                <a:rPr lang="en-US" sz="1200" dirty="0" err="1">
                  <a:sym typeface="Wingdings" panose="05000000000000000000" pitchFamily="2" charset="2"/>
                </a:rPr>
                <a:t>đáng</a:t>
              </a:r>
              <a:r>
                <a:rPr lang="en-US" sz="1200" dirty="0">
                  <a:sym typeface="Wingdings" panose="05000000000000000000" pitchFamily="2" charset="2"/>
                </a:rPr>
                <a:t> </a:t>
              </a:r>
              <a:r>
                <a:rPr lang="en-US" sz="1200" dirty="0" err="1">
                  <a:sym typeface="Wingdings" panose="05000000000000000000" pitchFamily="2" charset="2"/>
                </a:rPr>
                <a:t>là</a:t>
              </a:r>
              <a:r>
                <a:rPr lang="en-US" sz="1200" dirty="0">
                  <a:sym typeface="Wingdings" panose="05000000000000000000" pitchFamily="2" charset="2"/>
                </a:rPr>
                <a:t> positive </a:t>
              </a:r>
              <a:r>
                <a:rPr lang="en-US" sz="1200" dirty="0" err="1">
                  <a:sym typeface="Wingdings" panose="05000000000000000000" pitchFamily="2" charset="2"/>
                </a:rPr>
                <a:t>mà</a:t>
              </a:r>
              <a:r>
                <a:rPr lang="en-US" sz="1200" dirty="0">
                  <a:sym typeface="Wingdings" panose="05000000000000000000" pitchFamily="2" charset="2"/>
                </a:rPr>
                <a:t> predict </a:t>
              </a:r>
              <a:r>
                <a:rPr lang="en-US" sz="1200" dirty="0" err="1">
                  <a:sym typeface="Wingdings" panose="05000000000000000000" pitchFamily="2" charset="2"/>
                </a:rPr>
                <a:t>thành</a:t>
              </a:r>
              <a:r>
                <a:rPr lang="en-US" sz="1200" dirty="0">
                  <a:sym typeface="Wingdings" panose="05000000000000000000" pitchFamily="2" charset="2"/>
                </a:rPr>
                <a:t> negative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BB76AF-37BB-4D70-9D7E-FBC382D7AE66}"/>
                </a:ext>
              </a:extLst>
            </p:cNvPr>
            <p:cNvSpPr txBox="1"/>
            <p:nvPr/>
          </p:nvSpPr>
          <p:spPr>
            <a:xfrm>
              <a:off x="6893910" y="4032250"/>
              <a:ext cx="28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False Positive </a:t>
              </a:r>
              <a:r>
                <a:rPr lang="en-US" sz="1200" dirty="0">
                  <a:sym typeface="Wingdings" panose="05000000000000000000" pitchFamily="2" charset="2"/>
                </a:rPr>
                <a:t> </a:t>
              </a:r>
            </a:p>
            <a:p>
              <a:r>
                <a:rPr lang="en-US" sz="1200" dirty="0" err="1">
                  <a:sym typeface="Wingdings" panose="05000000000000000000" pitchFamily="2" charset="2"/>
                </a:rPr>
                <a:t>đáng</a:t>
              </a:r>
              <a:r>
                <a:rPr lang="en-US" sz="1200" dirty="0">
                  <a:sym typeface="Wingdings" panose="05000000000000000000" pitchFamily="2" charset="2"/>
                </a:rPr>
                <a:t> </a:t>
              </a:r>
              <a:r>
                <a:rPr lang="en-US" sz="1200" dirty="0" err="1">
                  <a:sym typeface="Wingdings" panose="05000000000000000000" pitchFamily="2" charset="2"/>
                </a:rPr>
                <a:t>là</a:t>
              </a:r>
              <a:r>
                <a:rPr lang="en-US" sz="1200" dirty="0">
                  <a:sym typeface="Wingdings" panose="05000000000000000000" pitchFamily="2" charset="2"/>
                </a:rPr>
                <a:t> negative </a:t>
              </a:r>
              <a:r>
                <a:rPr lang="en-US" sz="1200" dirty="0" err="1">
                  <a:sym typeface="Wingdings" panose="05000000000000000000" pitchFamily="2" charset="2"/>
                </a:rPr>
                <a:t>mà</a:t>
              </a:r>
              <a:r>
                <a:rPr lang="en-US" sz="1200" dirty="0">
                  <a:sym typeface="Wingdings" panose="05000000000000000000" pitchFamily="2" charset="2"/>
                </a:rPr>
                <a:t> predict </a:t>
              </a:r>
              <a:r>
                <a:rPr lang="en-US" sz="1200" dirty="0" err="1">
                  <a:sym typeface="Wingdings" panose="05000000000000000000" pitchFamily="2" charset="2"/>
                </a:rPr>
                <a:t>thành</a:t>
              </a:r>
              <a:r>
                <a:rPr lang="en-US" sz="1200" dirty="0">
                  <a:sym typeface="Wingdings" panose="05000000000000000000" pitchFamily="2" charset="2"/>
                </a:rPr>
                <a:t> positive</a:t>
              </a:r>
              <a:endParaRPr lang="en-US" sz="1200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F4D2F8-4C5B-4F8C-B543-34116229B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6163" y="437508"/>
              <a:ext cx="5011738" cy="2524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0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lst 0303">
            <a:extLst>
              <a:ext uri="{FF2B5EF4-FFF2-40B4-BE49-F238E27FC236}">
                <a16:creationId xmlns:a16="http://schemas.microsoft.com/office/drawing/2014/main" id="{5C1068D9-F466-40E5-82EB-0638B378B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75"/>
            <a:ext cx="1219200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0BCC2-04CE-4D93-B36E-AB9C9130F50E}"/>
              </a:ext>
            </a:extLst>
          </p:cNvPr>
          <p:cNvSpPr txBox="1"/>
          <p:nvPr/>
        </p:nvSpPr>
        <p:spPr>
          <a:xfrm>
            <a:off x="6096000" y="37994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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619A4-19A6-45E6-81D9-20A8D7E42A04}"/>
              </a:ext>
            </a:extLst>
          </p:cNvPr>
          <p:cNvSpPr txBox="1"/>
          <p:nvPr/>
        </p:nvSpPr>
        <p:spPr>
          <a:xfrm>
            <a:off x="3910069" y="37994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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0945B-707E-496D-989C-97D628B47242}"/>
              </a:ext>
            </a:extLst>
          </p:cNvPr>
          <p:cNvSpPr txBox="1"/>
          <p:nvPr/>
        </p:nvSpPr>
        <p:spPr>
          <a:xfrm>
            <a:off x="7907081" y="37994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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D1FBC5-E418-4495-8CCA-EC69FB890E4D}"/>
              </a:ext>
            </a:extLst>
          </p:cNvPr>
          <p:cNvSpPr/>
          <p:nvPr/>
        </p:nvSpPr>
        <p:spPr>
          <a:xfrm>
            <a:off x="5971142" y="2864386"/>
            <a:ext cx="793215" cy="85220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4E423C-804D-4BA9-8FDF-97F8319CEB14}"/>
              </a:ext>
            </a:extLst>
          </p:cNvPr>
          <p:cNvSpPr/>
          <p:nvPr/>
        </p:nvSpPr>
        <p:spPr>
          <a:xfrm>
            <a:off x="8159714" y="2824223"/>
            <a:ext cx="793215" cy="85220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CF96C3-3315-40C8-937E-2ABD546E95D8}"/>
              </a:ext>
            </a:extLst>
          </p:cNvPr>
          <p:cNvSpPr/>
          <p:nvPr/>
        </p:nvSpPr>
        <p:spPr>
          <a:xfrm>
            <a:off x="9197248" y="2864385"/>
            <a:ext cx="793215" cy="85220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83FCEC-1CA6-48EC-B913-FDABE0DC80E8}"/>
              </a:ext>
            </a:extLst>
          </p:cNvPr>
          <p:cNvSpPr/>
          <p:nvPr/>
        </p:nvSpPr>
        <p:spPr>
          <a:xfrm>
            <a:off x="10175857" y="2824223"/>
            <a:ext cx="793215" cy="85220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6ADDF-E664-4D10-B5C5-664E9C842D32}"/>
              </a:ext>
            </a:extLst>
          </p:cNvPr>
          <p:cNvSpPr txBox="1"/>
          <p:nvPr/>
        </p:nvSpPr>
        <p:spPr>
          <a:xfrm>
            <a:off x="9593855" y="490954"/>
            <a:ext cx="1823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True Positive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696236-D2C7-4684-B81F-19A641516530}"/>
              </a:ext>
            </a:extLst>
          </p:cNvPr>
          <p:cNvCxnSpPr>
            <a:cxnSpLocks/>
            <a:stCxn id="8" idx="2"/>
            <a:endCxn id="5" idx="7"/>
          </p:cNvCxnSpPr>
          <p:nvPr/>
        </p:nvCxnSpPr>
        <p:spPr>
          <a:xfrm flipH="1">
            <a:off x="6648193" y="952619"/>
            <a:ext cx="3857354" cy="20365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6BEBBB-CBF3-4D9A-B2DA-B02E41F1C7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556322" y="952619"/>
            <a:ext cx="1949225" cy="18716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E26E5E-BB38-405B-B721-79F6614AD9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593856" y="952619"/>
            <a:ext cx="911691" cy="19117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71CB3-EC60-4127-B6D4-B86074CFEE9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05547" y="952619"/>
            <a:ext cx="66918" cy="18716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DA30A1F-56AE-4E62-8E1F-A5656C5724B7}"/>
              </a:ext>
            </a:extLst>
          </p:cNvPr>
          <p:cNvSpPr/>
          <p:nvPr/>
        </p:nvSpPr>
        <p:spPr>
          <a:xfrm>
            <a:off x="7071910" y="2864384"/>
            <a:ext cx="793215" cy="852203"/>
          </a:xfrm>
          <a:prstGeom prst="ellipse">
            <a:avLst/>
          </a:prstGeom>
          <a:solidFill>
            <a:schemeClr val="accent2">
              <a:lumMod val="75000"/>
              <a:alpha val="22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B0C55-B40A-4008-AC3B-031664FD7581}"/>
              </a:ext>
            </a:extLst>
          </p:cNvPr>
          <p:cNvSpPr txBox="1"/>
          <p:nvPr/>
        </p:nvSpPr>
        <p:spPr>
          <a:xfrm>
            <a:off x="6550830" y="490954"/>
            <a:ext cx="189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False Positive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D9108-1AF2-4CE4-99BB-A6E0CA0F4527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7468518" y="952619"/>
            <a:ext cx="30553" cy="191176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E60295D-69CF-45B8-B8F7-83432C1DC030}"/>
              </a:ext>
            </a:extLst>
          </p:cNvPr>
          <p:cNvSpPr/>
          <p:nvPr/>
        </p:nvSpPr>
        <p:spPr>
          <a:xfrm>
            <a:off x="5051347" y="2844304"/>
            <a:ext cx="852203" cy="8522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04FF55-9CFE-4748-81A9-5A311C87698A}"/>
              </a:ext>
            </a:extLst>
          </p:cNvPr>
          <p:cNvSpPr/>
          <p:nvPr/>
        </p:nvSpPr>
        <p:spPr>
          <a:xfrm>
            <a:off x="3467270" y="2864384"/>
            <a:ext cx="852203" cy="8522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D64764-30A8-49B1-B1C1-2C90EE65338E}"/>
              </a:ext>
            </a:extLst>
          </p:cNvPr>
          <p:cNvSpPr txBox="1"/>
          <p:nvPr/>
        </p:nvSpPr>
        <p:spPr>
          <a:xfrm>
            <a:off x="3803471" y="490954"/>
            <a:ext cx="202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False Negative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255621-BD62-47B2-A78F-000DF90B35A4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93372" y="952619"/>
            <a:ext cx="920857" cy="1911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6829DA-D0B9-4D5F-8551-C1893688C49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14229" y="952619"/>
            <a:ext cx="660643" cy="187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Trung Nguyễn</dc:creator>
  <cp:lastModifiedBy>Minh Trung Nguyễn</cp:lastModifiedBy>
  <cp:revision>3</cp:revision>
  <dcterms:created xsi:type="dcterms:W3CDTF">2019-02-10T00:06:34Z</dcterms:created>
  <dcterms:modified xsi:type="dcterms:W3CDTF">2019-02-10T01:54:06Z</dcterms:modified>
</cp:coreProperties>
</file>