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13"/>
  </p:notesMasterIdLst>
  <p:handoutMasterIdLst>
    <p:handoutMasterId r:id="rId14"/>
  </p:handoutMasterIdLst>
  <p:sldIdLst>
    <p:sldId id="336" r:id="rId5"/>
    <p:sldId id="329" r:id="rId6"/>
    <p:sldId id="337" r:id="rId7"/>
    <p:sldId id="350" r:id="rId8"/>
    <p:sldId id="351" r:id="rId9"/>
    <p:sldId id="340" r:id="rId10"/>
    <p:sldId id="348" r:id="rId11"/>
    <p:sldId id="349" r:id="rId12"/>
  </p:sldIdLst>
  <p:sldSz cx="9144000" cy="6858000" type="screen4x3"/>
  <p:notesSz cx="6797675" cy="9926638"/>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85"/>
    <a:srgbClr val="0066FF"/>
    <a:srgbClr val="F58220"/>
    <a:srgbClr val="173F7E"/>
    <a:srgbClr val="339933"/>
    <a:srgbClr val="006600"/>
    <a:srgbClr val="898989"/>
    <a:srgbClr val="33BB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00ADF3-97E3-0115-842B-F3E249E04094}" v="1141" dt="2025-03-05T02:58:55.774"/>
    <p1510:client id="{6A5335AD-E2F0-7264-0A6A-547531A8EF23}" v="471" dt="2025-03-03T09:31:31.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Aobo" userId="S::isswan@nus.edu.sg::c666e80e-eb68-4a74-a1c8-4857cc599214" providerId="AD" clId="Web-{2C1AD2A1-7ACF-46C3-9B62-51377E72A0D1}"/>
    <pc:docChg chg="modSld sldOrd">
      <pc:chgData name="Wang Aobo" userId="S::isswan@nus.edu.sg::c666e80e-eb68-4a74-a1c8-4857cc599214" providerId="AD" clId="Web-{2C1AD2A1-7ACF-46C3-9B62-51377E72A0D1}" dt="2020-08-02T08:16:55.493" v="156" actId="20577"/>
      <pc:docMkLst>
        <pc:docMk/>
      </pc:docMkLst>
      <pc:sldChg chg="modSp">
        <pc:chgData name="Wang Aobo" userId="S::isswan@nus.edu.sg::c666e80e-eb68-4a74-a1c8-4857cc599214" providerId="AD" clId="Web-{2C1AD2A1-7ACF-46C3-9B62-51377E72A0D1}" dt="2020-08-02T08:16:55.493" v="155" actId="20577"/>
        <pc:sldMkLst>
          <pc:docMk/>
          <pc:sldMk cId="1853576575" sldId="337"/>
        </pc:sldMkLst>
      </pc:sldChg>
      <pc:sldChg chg="modSp ord">
        <pc:chgData name="Wang Aobo" userId="S::isswan@nus.edu.sg::c666e80e-eb68-4a74-a1c8-4857cc599214" providerId="AD" clId="Web-{2C1AD2A1-7ACF-46C3-9B62-51377E72A0D1}" dt="2020-08-02T08:14:58.331" v="85" actId="20577"/>
        <pc:sldMkLst>
          <pc:docMk/>
          <pc:sldMk cId="1431361538" sldId="338"/>
        </pc:sldMkLst>
      </pc:sldChg>
      <pc:sldChg chg="modSp ord">
        <pc:chgData name="Wang Aobo" userId="S::isswan@nus.edu.sg::c666e80e-eb68-4a74-a1c8-4857cc599214" providerId="AD" clId="Web-{2C1AD2A1-7ACF-46C3-9B62-51377E72A0D1}" dt="2020-08-02T08:14:49.534" v="70" actId="20577"/>
        <pc:sldMkLst>
          <pc:docMk/>
          <pc:sldMk cId="2751195692" sldId="339"/>
        </pc:sldMkLst>
      </pc:sldChg>
      <pc:sldChg chg="modSp ord">
        <pc:chgData name="Wang Aobo" userId="S::isswan@nus.edu.sg::c666e80e-eb68-4a74-a1c8-4857cc599214" providerId="AD" clId="Web-{2C1AD2A1-7ACF-46C3-9B62-51377E72A0D1}" dt="2020-08-02T08:13:11.623" v="27" actId="20577"/>
        <pc:sldMkLst>
          <pc:docMk/>
          <pc:sldMk cId="2855565669" sldId="340"/>
        </pc:sldMkLst>
      </pc:sldChg>
      <pc:sldChg chg="modSp">
        <pc:chgData name="Wang Aobo" userId="S::isswan@nus.edu.sg::c666e80e-eb68-4a74-a1c8-4857cc599214" providerId="AD" clId="Web-{2C1AD2A1-7ACF-46C3-9B62-51377E72A0D1}" dt="2020-08-02T08:13:41.796" v="57" actId="20577"/>
        <pc:sldMkLst>
          <pc:docMk/>
          <pc:sldMk cId="570933448" sldId="341"/>
        </pc:sldMkLst>
      </pc:sldChg>
      <pc:sldChg chg="modSp">
        <pc:chgData name="Wang Aobo" userId="S::isswan@nus.edu.sg::c666e80e-eb68-4a74-a1c8-4857cc599214" providerId="AD" clId="Web-{2C1AD2A1-7ACF-46C3-9B62-51377E72A0D1}" dt="2020-08-02T08:13:47.578" v="63" actId="20577"/>
        <pc:sldMkLst>
          <pc:docMk/>
          <pc:sldMk cId="2693801380" sldId="342"/>
        </pc:sldMkLst>
      </pc:sldChg>
      <pc:sldChg chg="modSp">
        <pc:chgData name="Wang Aobo" userId="S::isswan@nus.edu.sg::c666e80e-eb68-4a74-a1c8-4857cc599214" providerId="AD" clId="Web-{2C1AD2A1-7ACF-46C3-9B62-51377E72A0D1}" dt="2020-08-02T08:15:06.738" v="90" actId="20577"/>
        <pc:sldMkLst>
          <pc:docMk/>
          <pc:sldMk cId="949574160" sldId="343"/>
        </pc:sldMkLst>
      </pc:sldChg>
      <pc:sldChg chg="modSp ord">
        <pc:chgData name="Wang Aobo" userId="S::isswan@nus.edu.sg::c666e80e-eb68-4a74-a1c8-4857cc599214" providerId="AD" clId="Web-{2C1AD2A1-7ACF-46C3-9B62-51377E72A0D1}" dt="2020-08-02T08:14:54.534" v="80" actId="20577"/>
        <pc:sldMkLst>
          <pc:docMk/>
          <pc:sldMk cId="3916740494" sldId="344"/>
        </pc:sldMkLst>
      </pc:sldChg>
      <pc:sldChg chg="modSp ord">
        <pc:chgData name="Wang Aobo" userId="S::isswan@nus.edu.sg::c666e80e-eb68-4a74-a1c8-4857cc599214" providerId="AD" clId="Web-{2C1AD2A1-7ACF-46C3-9B62-51377E72A0D1}" dt="2020-08-02T08:13:16.498" v="34" actId="20577"/>
        <pc:sldMkLst>
          <pc:docMk/>
          <pc:sldMk cId="3946279635" sldId="345"/>
        </pc:sldMkLst>
      </pc:sldChg>
    </pc:docChg>
  </pc:docChgLst>
  <pc:docChgLst>
    <pc:chgData name="Clarence Ng Min Teck" userId="S::e1330352@u.nus.edu::5834ff4d-a285-41db-927f-80e5a0f81445" providerId="AD" clId="Web-{6A5335AD-E2F0-7264-0A6A-547531A8EF23}"/>
    <pc:docChg chg="addSld modSld">
      <pc:chgData name="Clarence Ng Min Teck" userId="S::e1330352@u.nus.edu::5834ff4d-a285-41db-927f-80e5a0f81445" providerId="AD" clId="Web-{6A5335AD-E2F0-7264-0A6A-547531A8EF23}" dt="2025-03-03T09:31:31.648" v="448" actId="1076"/>
      <pc:docMkLst>
        <pc:docMk/>
      </pc:docMkLst>
      <pc:sldChg chg="modSp">
        <pc:chgData name="Clarence Ng Min Teck" userId="S::e1330352@u.nus.edu::5834ff4d-a285-41db-927f-80e5a0f81445" providerId="AD" clId="Web-{6A5335AD-E2F0-7264-0A6A-547531A8EF23}" dt="2025-03-03T08:57:06.737" v="3" actId="20577"/>
        <pc:sldMkLst>
          <pc:docMk/>
          <pc:sldMk cId="1173940824" sldId="336"/>
        </pc:sldMkLst>
        <pc:spChg chg="mod">
          <ac:chgData name="Clarence Ng Min Teck" userId="S::e1330352@u.nus.edu::5834ff4d-a285-41db-927f-80e5a0f81445" providerId="AD" clId="Web-{6A5335AD-E2F0-7264-0A6A-547531A8EF23}" dt="2025-03-03T08:57:06.737" v="3" actId="20577"/>
          <ac:spMkLst>
            <pc:docMk/>
            <pc:sldMk cId="1173940824" sldId="336"/>
            <ac:spMk id="7" creationId="{00000000-0000-0000-0000-000000000000}"/>
          </ac:spMkLst>
        </pc:spChg>
      </pc:sldChg>
      <pc:sldChg chg="modSp">
        <pc:chgData name="Clarence Ng Min Teck" userId="S::e1330352@u.nus.edu::5834ff4d-a285-41db-927f-80e5a0f81445" providerId="AD" clId="Web-{6A5335AD-E2F0-7264-0A6A-547531A8EF23}" dt="2025-03-03T09:31:31.648" v="448" actId="1076"/>
        <pc:sldMkLst>
          <pc:docMk/>
          <pc:sldMk cId="1853576575" sldId="337"/>
        </pc:sldMkLst>
        <pc:graphicFrameChg chg="mod modGraphic">
          <ac:chgData name="Clarence Ng Min Teck" userId="S::e1330352@u.nus.edu::5834ff4d-a285-41db-927f-80e5a0f81445" providerId="AD" clId="Web-{6A5335AD-E2F0-7264-0A6A-547531A8EF23}" dt="2025-03-03T09:31:31.648" v="448" actId="1076"/>
          <ac:graphicFrameMkLst>
            <pc:docMk/>
            <pc:sldMk cId="1853576575" sldId="337"/>
            <ac:graphicFrameMk id="5" creationId="{836483C0-49A0-CAC0-878E-ACABC4613647}"/>
          </ac:graphicFrameMkLst>
        </pc:graphicFrameChg>
      </pc:sldChg>
      <pc:sldChg chg="addSp delSp modSp">
        <pc:chgData name="Clarence Ng Min Teck" userId="S::e1330352@u.nus.edu::5834ff4d-a285-41db-927f-80e5a0f81445" providerId="AD" clId="Web-{6A5335AD-E2F0-7264-0A6A-547531A8EF23}" dt="2025-03-03T09:27:41.111" v="393"/>
        <pc:sldMkLst>
          <pc:docMk/>
          <pc:sldMk cId="2855565669" sldId="340"/>
        </pc:sldMkLst>
        <pc:spChg chg="add mod">
          <ac:chgData name="Clarence Ng Min Teck" userId="S::e1330352@u.nus.edu::5834ff4d-a285-41db-927f-80e5a0f81445" providerId="AD" clId="Web-{6A5335AD-E2F0-7264-0A6A-547531A8EF23}" dt="2025-03-03T09:26:32.157" v="386" actId="1076"/>
          <ac:spMkLst>
            <pc:docMk/>
            <pc:sldMk cId="2855565669" sldId="340"/>
            <ac:spMk id="7" creationId="{052292C5-4063-D83F-FE5B-C57E184D72C3}"/>
          </ac:spMkLst>
        </pc:spChg>
      </pc:sldChg>
      <pc:sldChg chg="addSp delSp modSp">
        <pc:chgData name="Clarence Ng Min Teck" userId="S::e1330352@u.nus.edu::5834ff4d-a285-41db-927f-80e5a0f81445" providerId="AD" clId="Web-{6A5335AD-E2F0-7264-0A6A-547531A8EF23}" dt="2025-03-03T09:28:06.487" v="397" actId="20577"/>
        <pc:sldMkLst>
          <pc:docMk/>
          <pc:sldMk cId="1255773267" sldId="348"/>
        </pc:sldMkLst>
        <pc:spChg chg="add mod">
          <ac:chgData name="Clarence Ng Min Teck" userId="S::e1330352@u.nus.edu::5834ff4d-a285-41db-927f-80e5a0f81445" providerId="AD" clId="Web-{6A5335AD-E2F0-7264-0A6A-547531A8EF23}" dt="2025-03-03T09:28:06.487" v="397" actId="20577"/>
          <ac:spMkLst>
            <pc:docMk/>
            <pc:sldMk cId="1255773267" sldId="348"/>
            <ac:spMk id="7" creationId="{8BF59918-2112-AA20-5C2C-86D2C41CB9DA}"/>
          </ac:spMkLst>
        </pc:spChg>
      </pc:sldChg>
      <pc:sldChg chg="addSp delSp modSp">
        <pc:chgData name="Clarence Ng Min Teck" userId="S::e1330352@u.nus.edu::5834ff4d-a285-41db-927f-80e5a0f81445" providerId="AD" clId="Web-{6A5335AD-E2F0-7264-0A6A-547531A8EF23}" dt="2025-03-03T09:28:18.409" v="407" actId="20577"/>
        <pc:sldMkLst>
          <pc:docMk/>
          <pc:sldMk cId="311617558" sldId="349"/>
        </pc:sldMkLst>
        <pc:spChg chg="add mod">
          <ac:chgData name="Clarence Ng Min Teck" userId="S::e1330352@u.nus.edu::5834ff4d-a285-41db-927f-80e5a0f81445" providerId="AD" clId="Web-{6A5335AD-E2F0-7264-0A6A-547531A8EF23}" dt="2025-03-03T09:28:18.409" v="407" actId="20577"/>
          <ac:spMkLst>
            <pc:docMk/>
            <pc:sldMk cId="311617558" sldId="349"/>
            <ac:spMk id="3" creationId="{ACCB806D-6910-3228-857A-BA3FE609C17D}"/>
          </ac:spMkLst>
        </pc:spChg>
      </pc:sldChg>
      <pc:sldChg chg="modSp add replId">
        <pc:chgData name="Clarence Ng Min Teck" userId="S::e1330352@u.nus.edu::5834ff4d-a285-41db-927f-80e5a0f81445" providerId="AD" clId="Web-{6A5335AD-E2F0-7264-0A6A-547531A8EF23}" dt="2025-03-03T09:23:23.323" v="363"/>
        <pc:sldMkLst>
          <pc:docMk/>
          <pc:sldMk cId="3908625684" sldId="350"/>
        </pc:sldMkLst>
        <pc:graphicFrameChg chg="mod modGraphic">
          <ac:chgData name="Clarence Ng Min Teck" userId="S::e1330352@u.nus.edu::5834ff4d-a285-41db-927f-80e5a0f81445" providerId="AD" clId="Web-{6A5335AD-E2F0-7264-0A6A-547531A8EF23}" dt="2025-03-03T09:23:23.323" v="363"/>
          <ac:graphicFrameMkLst>
            <pc:docMk/>
            <pc:sldMk cId="3908625684" sldId="350"/>
            <ac:graphicFrameMk id="5" creationId="{BEA044B3-2B81-5E6D-8035-875C72E33874}"/>
          </ac:graphicFrameMkLst>
        </pc:graphicFrameChg>
      </pc:sldChg>
      <pc:sldChg chg="modSp add replId">
        <pc:chgData name="Clarence Ng Min Teck" userId="S::e1330352@u.nus.edu::5834ff4d-a285-41db-927f-80e5a0f81445" providerId="AD" clId="Web-{6A5335AD-E2F0-7264-0A6A-547531A8EF23}" dt="2025-03-03T09:23:55.887" v="376"/>
        <pc:sldMkLst>
          <pc:docMk/>
          <pc:sldMk cId="798914495" sldId="351"/>
        </pc:sldMkLst>
        <pc:graphicFrameChg chg="mod modGraphic">
          <ac:chgData name="Clarence Ng Min Teck" userId="S::e1330352@u.nus.edu::5834ff4d-a285-41db-927f-80e5a0f81445" providerId="AD" clId="Web-{6A5335AD-E2F0-7264-0A6A-547531A8EF23}" dt="2025-03-03T09:23:55.887" v="376"/>
          <ac:graphicFrameMkLst>
            <pc:docMk/>
            <pc:sldMk cId="798914495" sldId="351"/>
            <ac:graphicFrameMk id="5" creationId="{092523AD-AA17-95F4-63B1-2EA4CD845538}"/>
          </ac:graphicFrameMkLst>
        </pc:graphicFrameChg>
      </pc:sldChg>
    </pc:docChg>
  </pc:docChgLst>
  <pc:docChgLst>
    <pc:chgData name="Wang Aobo" userId="S::isswan@nus.edu.sg::c666e80e-eb68-4a74-a1c8-4857cc599214" providerId="AD" clId="Web-{D5CD1700-D519-43C6-8FB9-9E50D1C07DE2}"/>
    <pc:docChg chg="modSld">
      <pc:chgData name="Wang Aobo" userId="S::isswan@nus.edu.sg::c666e80e-eb68-4a74-a1c8-4857cc599214" providerId="AD" clId="Web-{D5CD1700-D519-43C6-8FB9-9E50D1C07DE2}" dt="2020-08-02T08:04:15.318" v="156" actId="20577"/>
      <pc:docMkLst>
        <pc:docMk/>
      </pc:docMkLst>
      <pc:sldChg chg="modSp">
        <pc:chgData name="Wang Aobo" userId="S::isswan@nus.edu.sg::c666e80e-eb68-4a74-a1c8-4857cc599214" providerId="AD" clId="Web-{D5CD1700-D519-43C6-8FB9-9E50D1C07DE2}" dt="2020-08-02T08:04:15.318" v="155" actId="20577"/>
        <pc:sldMkLst>
          <pc:docMk/>
          <pc:sldMk cId="1733651355" sldId="347"/>
        </pc:sldMkLst>
      </pc:sldChg>
    </pc:docChg>
  </pc:docChgLst>
  <pc:docChgLst>
    <pc:chgData name="Clarence Ng Min Teck" userId="S::e1330352@u.nus.edu::5834ff4d-a285-41db-927f-80e5a0f81445" providerId="AD" clId="Web-{3F00ADF3-97E3-0115-842B-F3E249E04094}"/>
    <pc:docChg chg="modSld">
      <pc:chgData name="Clarence Ng Min Teck" userId="S::e1330352@u.nus.edu::5834ff4d-a285-41db-927f-80e5a0f81445" providerId="AD" clId="Web-{3F00ADF3-97E3-0115-842B-F3E249E04094}" dt="2025-03-05T02:58:55.774" v="922"/>
      <pc:docMkLst>
        <pc:docMk/>
      </pc:docMkLst>
      <pc:sldChg chg="addSp modSp">
        <pc:chgData name="Clarence Ng Min Teck" userId="S::e1330352@u.nus.edu::5834ff4d-a285-41db-927f-80e5a0f81445" providerId="AD" clId="Web-{3F00ADF3-97E3-0115-842B-F3E249E04094}" dt="2025-03-05T02:53:03.666" v="425" actId="20577"/>
        <pc:sldMkLst>
          <pc:docMk/>
          <pc:sldMk cId="2855565669" sldId="340"/>
        </pc:sldMkLst>
        <pc:spChg chg="add mod">
          <ac:chgData name="Clarence Ng Min Teck" userId="S::e1330352@u.nus.edu::5834ff4d-a285-41db-927f-80e5a0f81445" providerId="AD" clId="Web-{3F00ADF3-97E3-0115-842B-F3E249E04094}" dt="2025-03-05T02:53:03.666" v="425" actId="20577"/>
          <ac:spMkLst>
            <pc:docMk/>
            <pc:sldMk cId="2855565669" sldId="340"/>
            <ac:spMk id="2" creationId="{B2A14F5A-65FA-B3BC-9BBF-0D657295C03C}"/>
          </ac:spMkLst>
        </pc:spChg>
      </pc:sldChg>
      <pc:sldChg chg="modSp">
        <pc:chgData name="Clarence Ng Min Teck" userId="S::e1330352@u.nus.edu::5834ff4d-a285-41db-927f-80e5a0f81445" providerId="AD" clId="Web-{3F00ADF3-97E3-0115-842B-F3E249E04094}" dt="2025-03-05T02:54:53.920" v="567" actId="20577"/>
        <pc:sldMkLst>
          <pc:docMk/>
          <pc:sldMk cId="1255773267" sldId="348"/>
        </pc:sldMkLst>
        <pc:spChg chg="mod">
          <ac:chgData name="Clarence Ng Min Teck" userId="S::e1330352@u.nus.edu::5834ff4d-a285-41db-927f-80e5a0f81445" providerId="AD" clId="Web-{3F00ADF3-97E3-0115-842B-F3E249E04094}" dt="2025-03-05T02:54:53.920" v="567" actId="20577"/>
          <ac:spMkLst>
            <pc:docMk/>
            <pc:sldMk cId="1255773267" sldId="348"/>
            <ac:spMk id="5" creationId="{B3B161AE-1672-F854-1139-74C24CB177C8}"/>
          </ac:spMkLst>
        </pc:spChg>
      </pc:sldChg>
      <pc:sldChg chg="addSp modSp">
        <pc:chgData name="Clarence Ng Min Teck" userId="S::e1330352@u.nus.edu::5834ff4d-a285-41db-927f-80e5a0f81445" providerId="AD" clId="Web-{3F00ADF3-97E3-0115-842B-F3E249E04094}" dt="2025-03-05T02:57:43.318" v="774" actId="20577"/>
        <pc:sldMkLst>
          <pc:docMk/>
          <pc:sldMk cId="311617558" sldId="349"/>
        </pc:sldMkLst>
        <pc:spChg chg="add mod">
          <ac:chgData name="Clarence Ng Min Teck" userId="S::e1330352@u.nus.edu::5834ff4d-a285-41db-927f-80e5a0f81445" providerId="AD" clId="Web-{3F00ADF3-97E3-0115-842B-F3E249E04094}" dt="2025-03-05T02:57:43.318" v="774" actId="20577"/>
          <ac:spMkLst>
            <pc:docMk/>
            <pc:sldMk cId="311617558" sldId="349"/>
            <ac:spMk id="2" creationId="{9141E865-1069-AC22-DFBD-88DB1B52E2D0}"/>
          </ac:spMkLst>
        </pc:spChg>
      </pc:sldChg>
      <pc:sldChg chg="modSp">
        <pc:chgData name="Clarence Ng Min Teck" userId="S::e1330352@u.nus.edu::5834ff4d-a285-41db-927f-80e5a0f81445" providerId="AD" clId="Web-{3F00ADF3-97E3-0115-842B-F3E249E04094}" dt="2025-03-05T02:58:55.774" v="922"/>
        <pc:sldMkLst>
          <pc:docMk/>
          <pc:sldMk cId="798914495" sldId="351"/>
        </pc:sldMkLst>
        <pc:graphicFrameChg chg="mod modGraphic">
          <ac:chgData name="Clarence Ng Min Teck" userId="S::e1330352@u.nus.edu::5834ff4d-a285-41db-927f-80e5a0f81445" providerId="AD" clId="Web-{3F00ADF3-97E3-0115-842B-F3E249E04094}" dt="2025-03-05T02:58:55.774" v="922"/>
          <ac:graphicFrameMkLst>
            <pc:docMk/>
            <pc:sldMk cId="798914495" sldId="351"/>
            <ac:graphicFrameMk id="5" creationId="{092523AD-AA17-95F4-63B1-2EA4CD845538}"/>
          </ac:graphicFrameMkLst>
        </pc:graphicFrameChg>
      </pc:sldChg>
    </pc:docChg>
  </pc:docChgLst>
  <pc:docChgLst>
    <pc:chgData name="Fan Zhenzhen" userId="S::issfz@nus.edu.sg::3b6a4633-c9ca-4e43-bde4-e65b02f4aeb3" providerId="AD" clId="Web-{DDB17B2E-922B-4B50-802F-9CB9814207FF}"/>
    <pc:docChg chg="modSld">
      <pc:chgData name="Fan Zhenzhen" userId="S::issfz@nus.edu.sg::3b6a4633-c9ca-4e43-bde4-e65b02f4aeb3" providerId="AD" clId="Web-{DDB17B2E-922B-4B50-802F-9CB9814207FF}" dt="2020-08-02T07:45:29.784" v="96" actId="20577"/>
      <pc:docMkLst>
        <pc:docMk/>
      </pc:docMkLst>
      <pc:sldChg chg="modSp">
        <pc:chgData name="Fan Zhenzhen" userId="S::issfz@nus.edu.sg::3b6a4633-c9ca-4e43-bde4-e65b02f4aeb3" providerId="AD" clId="Web-{DDB17B2E-922B-4B50-802F-9CB9814207FF}" dt="2020-08-02T07:27:00.343" v="45" actId="20577"/>
        <pc:sldMkLst>
          <pc:docMk/>
          <pc:sldMk cId="1853576575" sldId="337"/>
        </pc:sldMkLst>
      </pc:sldChg>
      <pc:sldChg chg="modSp">
        <pc:chgData name="Fan Zhenzhen" userId="S::issfz@nus.edu.sg::3b6a4633-c9ca-4e43-bde4-e65b02f4aeb3" providerId="AD" clId="Web-{DDB17B2E-922B-4B50-802F-9CB9814207FF}" dt="2020-08-02T07:29:10.577" v="49" actId="1076"/>
        <pc:sldMkLst>
          <pc:docMk/>
          <pc:sldMk cId="2751195692" sldId="339"/>
        </pc:sldMkLst>
      </pc:sldChg>
      <pc:sldChg chg="modSp">
        <pc:chgData name="Fan Zhenzhen" userId="S::issfz@nus.edu.sg::3b6a4633-c9ca-4e43-bde4-e65b02f4aeb3" providerId="AD" clId="Web-{DDB17B2E-922B-4B50-802F-9CB9814207FF}" dt="2020-08-02T07:36:12.860" v="87" actId="20577"/>
        <pc:sldMkLst>
          <pc:docMk/>
          <pc:sldMk cId="2855565669" sldId="340"/>
        </pc:sldMkLst>
      </pc:sldChg>
      <pc:sldChg chg="modSp">
        <pc:chgData name="Fan Zhenzhen" userId="S::issfz@nus.edu.sg::3b6a4633-c9ca-4e43-bde4-e65b02f4aeb3" providerId="AD" clId="Web-{DDB17B2E-922B-4B50-802F-9CB9814207FF}" dt="2020-08-02T07:29:32.562" v="50" actId="1076"/>
        <pc:sldMkLst>
          <pc:docMk/>
          <pc:sldMk cId="570933448" sldId="341"/>
        </pc:sldMkLst>
      </pc:sldChg>
      <pc:sldChg chg="modSp">
        <pc:chgData name="Fan Zhenzhen" userId="S::issfz@nus.edu.sg::3b6a4633-c9ca-4e43-bde4-e65b02f4aeb3" providerId="AD" clId="Web-{DDB17B2E-922B-4B50-802F-9CB9814207FF}" dt="2020-08-02T07:45:29.784" v="95" actId="20577"/>
        <pc:sldMkLst>
          <pc:docMk/>
          <pc:sldMk cId="1733651355" sldId="34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45659" cy="496332"/>
          </a:xfrm>
          <a:prstGeom prst="rect">
            <a:avLst/>
          </a:prstGeom>
        </p:spPr>
        <p:txBody>
          <a:bodyPr vert="horz" lIns="95546" tIns="47773" rIns="95546" bIns="47773" rtlCol="0"/>
          <a:lstStyle>
            <a:lvl1pPr algn="l">
              <a:defRPr sz="1200"/>
            </a:lvl1pPr>
          </a:lstStyle>
          <a:p>
            <a:endParaRPr lang="en-US"/>
          </a:p>
        </p:txBody>
      </p:sp>
      <p:sp>
        <p:nvSpPr>
          <p:cNvPr id="3" name="Date Placeholder 2"/>
          <p:cNvSpPr>
            <a:spLocks noGrp="1"/>
          </p:cNvSpPr>
          <p:nvPr>
            <p:ph type="dt" sz="quarter" idx="1"/>
          </p:nvPr>
        </p:nvSpPr>
        <p:spPr>
          <a:xfrm>
            <a:off x="3850445" y="2"/>
            <a:ext cx="2945659" cy="496332"/>
          </a:xfrm>
          <a:prstGeom prst="rect">
            <a:avLst/>
          </a:prstGeom>
        </p:spPr>
        <p:txBody>
          <a:bodyPr vert="horz" lIns="95546" tIns="47773" rIns="95546" bIns="47773" rtlCol="0"/>
          <a:lstStyle>
            <a:lvl1pPr algn="r">
              <a:defRPr sz="1200"/>
            </a:lvl1pPr>
          </a:lstStyle>
          <a:p>
            <a:fld id="{43F1A4C9-FB5C-B247-A357-650712A3F0A8}" type="datetimeFigureOut">
              <a:rPr lang="en-US" smtClean="0"/>
              <a:pPr/>
              <a:t>3/4/2025</a:t>
            </a:fld>
            <a:endParaRPr lang="en-US"/>
          </a:p>
        </p:txBody>
      </p:sp>
      <p:sp>
        <p:nvSpPr>
          <p:cNvPr id="4" name="Footer Placeholder 3"/>
          <p:cNvSpPr>
            <a:spLocks noGrp="1"/>
          </p:cNvSpPr>
          <p:nvPr>
            <p:ph type="ftr" sz="quarter" idx="2"/>
          </p:nvPr>
        </p:nvSpPr>
        <p:spPr>
          <a:xfrm>
            <a:off x="1" y="9428585"/>
            <a:ext cx="2945659" cy="496332"/>
          </a:xfrm>
          <a:prstGeom prst="rect">
            <a:avLst/>
          </a:prstGeom>
        </p:spPr>
        <p:txBody>
          <a:bodyPr vert="horz" lIns="95546" tIns="47773" rIns="95546" bIns="47773" rtlCol="0" anchor="b"/>
          <a:lstStyle>
            <a:lvl1pPr algn="l">
              <a:defRPr sz="1200"/>
            </a:lvl1pPr>
          </a:lstStyle>
          <a:p>
            <a:endParaRPr lang="en-US"/>
          </a:p>
        </p:txBody>
      </p:sp>
      <p:sp>
        <p:nvSpPr>
          <p:cNvPr id="5" name="Slide Number Placeholder 4"/>
          <p:cNvSpPr>
            <a:spLocks noGrp="1"/>
          </p:cNvSpPr>
          <p:nvPr>
            <p:ph type="sldNum" sz="quarter" idx="3"/>
          </p:nvPr>
        </p:nvSpPr>
        <p:spPr>
          <a:xfrm>
            <a:off x="3850445" y="9428585"/>
            <a:ext cx="2945659" cy="496332"/>
          </a:xfrm>
          <a:prstGeom prst="rect">
            <a:avLst/>
          </a:prstGeom>
        </p:spPr>
        <p:txBody>
          <a:bodyPr vert="horz" lIns="95546" tIns="47773" rIns="95546" bIns="47773" rtlCol="0" anchor="b"/>
          <a:lstStyle>
            <a:lvl1pPr algn="r">
              <a:defRPr sz="1200"/>
            </a:lvl1pPr>
          </a:lstStyle>
          <a:p>
            <a:fld id="{C9D91F05-50D7-A946-8902-88FA310261AF}" type="slidenum">
              <a:rPr lang="en-US" smtClean="0"/>
              <a:pPr/>
              <a:t>‹#›</a:t>
            </a:fld>
            <a:endParaRPr lang="en-US"/>
          </a:p>
        </p:txBody>
      </p:sp>
    </p:spTree>
    <p:extLst>
      <p:ext uri="{BB962C8B-B14F-4D97-AF65-F5344CB8AC3E}">
        <p14:creationId xmlns:p14="http://schemas.microsoft.com/office/powerpoint/2010/main" val="873952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2945659" cy="498055"/>
          </a:xfrm>
          <a:prstGeom prst="rect">
            <a:avLst/>
          </a:prstGeom>
        </p:spPr>
        <p:txBody>
          <a:bodyPr vert="horz" lIns="95546" tIns="47773" rIns="95546" bIns="47773" rtlCol="0"/>
          <a:lstStyle>
            <a:lvl1pPr algn="l">
              <a:defRPr sz="1200"/>
            </a:lvl1pPr>
          </a:lstStyle>
          <a:p>
            <a:endParaRPr lang="en-SG"/>
          </a:p>
        </p:txBody>
      </p:sp>
      <p:sp>
        <p:nvSpPr>
          <p:cNvPr id="3" name="Date Placeholder 2"/>
          <p:cNvSpPr>
            <a:spLocks noGrp="1"/>
          </p:cNvSpPr>
          <p:nvPr>
            <p:ph type="dt" idx="1"/>
          </p:nvPr>
        </p:nvSpPr>
        <p:spPr>
          <a:xfrm>
            <a:off x="3850445" y="3"/>
            <a:ext cx="2945659" cy="498055"/>
          </a:xfrm>
          <a:prstGeom prst="rect">
            <a:avLst/>
          </a:prstGeom>
        </p:spPr>
        <p:txBody>
          <a:bodyPr vert="horz" lIns="95546" tIns="47773" rIns="95546" bIns="47773" rtlCol="0"/>
          <a:lstStyle>
            <a:lvl1pPr algn="r">
              <a:defRPr sz="1200"/>
            </a:lvl1pPr>
          </a:lstStyle>
          <a:p>
            <a:fld id="{EA4960E5-F060-4C88-B1C5-5A6F5890BEF6}" type="datetimeFigureOut">
              <a:rPr lang="en-SG" smtClean="0"/>
              <a:pPr/>
              <a:t>4/3/2025</a:t>
            </a:fld>
            <a:endParaRPr lang="en-SG"/>
          </a:p>
        </p:txBody>
      </p:sp>
      <p:sp>
        <p:nvSpPr>
          <p:cNvPr id="4" name="Slide Image Placeholder 3"/>
          <p:cNvSpPr>
            <a:spLocks noGrp="1" noRot="1" noChangeAspect="1"/>
          </p:cNvSpPr>
          <p:nvPr>
            <p:ph type="sldImg" idx="2"/>
          </p:nvPr>
        </p:nvSpPr>
        <p:spPr>
          <a:xfrm>
            <a:off x="1165225" y="1239838"/>
            <a:ext cx="4467225" cy="3351212"/>
          </a:xfrm>
          <a:prstGeom prst="rect">
            <a:avLst/>
          </a:prstGeom>
          <a:noFill/>
          <a:ln w="12700">
            <a:solidFill>
              <a:prstClr val="black"/>
            </a:solidFill>
          </a:ln>
        </p:spPr>
        <p:txBody>
          <a:bodyPr vert="horz" lIns="95546" tIns="47773" rIns="95546" bIns="47773" rtlCol="0" anchor="ctr"/>
          <a:lstStyle/>
          <a:p>
            <a:endParaRPr lang="en-SG"/>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5546" tIns="47773" rIns="95546" bIns="477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1" y="9428586"/>
            <a:ext cx="2945659" cy="498055"/>
          </a:xfrm>
          <a:prstGeom prst="rect">
            <a:avLst/>
          </a:prstGeom>
        </p:spPr>
        <p:txBody>
          <a:bodyPr vert="horz" lIns="95546" tIns="47773" rIns="95546" bIns="47773" rtlCol="0" anchor="b"/>
          <a:lstStyle>
            <a:lvl1pPr algn="l">
              <a:defRPr sz="1200"/>
            </a:lvl1pPr>
          </a:lstStyle>
          <a:p>
            <a:endParaRPr lang="en-SG"/>
          </a:p>
        </p:txBody>
      </p:sp>
      <p:sp>
        <p:nvSpPr>
          <p:cNvPr id="7" name="Slide Number Placeholder 6"/>
          <p:cNvSpPr>
            <a:spLocks noGrp="1"/>
          </p:cNvSpPr>
          <p:nvPr>
            <p:ph type="sldNum" sz="quarter" idx="5"/>
          </p:nvPr>
        </p:nvSpPr>
        <p:spPr>
          <a:xfrm>
            <a:off x="3850445" y="9428586"/>
            <a:ext cx="2945659" cy="498055"/>
          </a:xfrm>
          <a:prstGeom prst="rect">
            <a:avLst/>
          </a:prstGeom>
        </p:spPr>
        <p:txBody>
          <a:bodyPr vert="horz" lIns="95546" tIns="47773" rIns="95546" bIns="47773" rtlCol="0" anchor="b"/>
          <a:lstStyle>
            <a:lvl1pPr algn="r">
              <a:defRPr sz="1200"/>
            </a:lvl1pPr>
          </a:lstStyle>
          <a:p>
            <a:fld id="{5E13ECD2-14D7-4265-AF23-95505127F74C}" type="slidenum">
              <a:rPr lang="en-SG" smtClean="0"/>
              <a:pPr/>
              <a:t>‹#›</a:t>
            </a:fld>
            <a:endParaRPr lang="en-SG"/>
          </a:p>
        </p:txBody>
      </p:sp>
    </p:spTree>
    <p:extLst>
      <p:ext uri="{BB962C8B-B14F-4D97-AF65-F5344CB8AC3E}">
        <p14:creationId xmlns:p14="http://schemas.microsoft.com/office/powerpoint/2010/main" val="166363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Title 1"/>
          <p:cNvSpPr>
            <a:spLocks noGrp="1"/>
          </p:cNvSpPr>
          <p:nvPr>
            <p:ph type="ctrTitle"/>
          </p:nvPr>
        </p:nvSpPr>
        <p:spPr>
          <a:xfrm>
            <a:off x="1388466" y="2121318"/>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a:t>Click to edit Master title style</a:t>
            </a:r>
          </a:p>
        </p:txBody>
      </p:sp>
      <p:sp>
        <p:nvSpPr>
          <p:cNvPr id="7" name="Subtitle 2"/>
          <p:cNvSpPr>
            <a:spLocks noGrp="1"/>
          </p:cNvSpPr>
          <p:nvPr>
            <p:ph type="subTitle" idx="1"/>
          </p:nvPr>
        </p:nvSpPr>
        <p:spPr>
          <a:xfrm>
            <a:off x="1388466" y="3538489"/>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ext Placeholder 10"/>
          <p:cNvSpPr>
            <a:spLocks noGrp="1"/>
          </p:cNvSpPr>
          <p:nvPr>
            <p:ph type="body" sz="quarter" idx="13"/>
          </p:nvPr>
        </p:nvSpPr>
        <p:spPr>
          <a:xfrm>
            <a:off x="1388466" y="4127589"/>
            <a:ext cx="6846887" cy="406148"/>
          </a:xfrm>
        </p:spPr>
        <p:txBody>
          <a:bodyPr>
            <a:normAutofit/>
          </a:bodyPr>
          <a:lstStyle>
            <a:lvl1pPr marL="0" indent="0">
              <a:buNone/>
              <a:defRPr sz="2000" b="1">
                <a:solidFill>
                  <a:schemeClr val="tx1">
                    <a:lumMod val="50000"/>
                    <a:lumOff val="50000"/>
                  </a:schemeClr>
                </a:solidFill>
                <a:latin typeface="Arial" panose="020B0604020202020204" pitchFamily="34" charset="0"/>
                <a:cs typeface="Arial" panose="020B0604020202020204" pitchFamily="34" charset="0"/>
              </a:defRPr>
            </a:lvl1pPr>
          </a:lstStyle>
          <a:p>
            <a:pPr lvl="0"/>
            <a:r>
              <a:rPr lang="en-US"/>
              <a:t>Click to edit Master text styles</a:t>
            </a: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892325"/>
            <a:ext cx="1177848" cy="1093166"/>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3" name="Picture 1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1892325"/>
            <a:ext cx="1177848" cy="1093166"/>
          </a:xfrm>
          <a:prstGeom prst="rect">
            <a:avLst/>
          </a:prstGeom>
        </p:spPr>
      </p:pic>
      <p:pic>
        <p:nvPicPr>
          <p:cNvPr id="14" name="Picture 13"/>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sp>
        <p:nvSpPr>
          <p:cNvPr id="15"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a:t>Page </a:t>
            </a:r>
            <a:fld id="{2F63C605-4FC6-46DE-BC90-871762EA3F52}" type="slidenum">
              <a:rPr lang="en-SG" smtClean="0"/>
              <a:pPr/>
              <a:t>‹#›</a:t>
            </a:fld>
            <a:endParaRPr lang="en-SG"/>
          </a:p>
        </p:txBody>
      </p:sp>
    </p:spTree>
    <p:extLst>
      <p:ext uri="{BB962C8B-B14F-4D97-AF65-F5344CB8AC3E}">
        <p14:creationId xmlns:p14="http://schemas.microsoft.com/office/powerpoint/2010/main" val="89565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a:t>Agenda</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2" name="Text Placeholder 11"/>
          <p:cNvSpPr>
            <a:spLocks noGrp="1"/>
          </p:cNvSpPr>
          <p:nvPr>
            <p:ph type="body" sz="quarter" idx="13" hasCustomPrompt="1"/>
          </p:nvPr>
        </p:nvSpPr>
        <p:spPr>
          <a:xfrm>
            <a:off x="628650" y="1167027"/>
            <a:ext cx="7886700" cy="4143375"/>
          </a:xfrm>
        </p:spPr>
        <p:txBody>
          <a:bodyPr/>
          <a:lstStyle>
            <a:lvl1pPr marL="514350" indent="-514350" algn="just">
              <a:buFont typeface="Arial" panose="020B0604020202020204" pitchFamily="34" charset="0"/>
              <a:buChar char="•"/>
              <a:defRPr b="0" cap="none" baseline="0">
                <a:solidFill>
                  <a:schemeClr val="tx1">
                    <a:lumMod val="75000"/>
                    <a:lumOff val="25000"/>
                  </a:schemeClr>
                </a:solidFill>
              </a:defRPr>
            </a:lvl1pPr>
            <a:lvl2pPr>
              <a:defRPr>
                <a:solidFill>
                  <a:schemeClr val="tx1">
                    <a:lumMod val="75000"/>
                    <a:lumOff val="25000"/>
                  </a:schemeClr>
                </a:solidFill>
              </a:defRPr>
            </a:lvl2pPr>
          </a:lstStyle>
          <a:p>
            <a:pPr lvl="0"/>
            <a:r>
              <a:rPr lang="en-US"/>
              <a:t>Agenda 1</a:t>
            </a:r>
          </a:p>
          <a:p>
            <a:pPr lvl="0"/>
            <a:r>
              <a:rPr lang="en-US"/>
              <a:t>Agenda 2</a:t>
            </a:r>
          </a:p>
          <a:p>
            <a:pPr lvl="0"/>
            <a:r>
              <a:rPr lang="en-US"/>
              <a:t>Agenda 3</a:t>
            </a:r>
          </a:p>
          <a:p>
            <a:pPr lvl="0"/>
            <a:r>
              <a:rPr lang="en-US"/>
              <a:t>Agenda 4</a:t>
            </a:r>
          </a:p>
          <a:p>
            <a:pPr lvl="0"/>
            <a:r>
              <a:rPr lang="en-US"/>
              <a:t>Agenda 5</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9"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a:t>Page </a:t>
            </a:r>
            <a:fld id="{2F63C605-4FC6-46DE-BC90-871762EA3F52}" type="slidenum">
              <a:rPr lang="en-SG" smtClean="0"/>
              <a:pPr/>
              <a:t>‹#›</a:t>
            </a:fld>
            <a:endParaRPr lang="en-SG"/>
          </a:p>
        </p:txBody>
      </p:sp>
    </p:spTree>
    <p:extLst>
      <p:ext uri="{BB962C8B-B14F-4D97-AF65-F5344CB8AC3E}">
        <p14:creationId xmlns:p14="http://schemas.microsoft.com/office/powerpoint/2010/main" val="2546795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8" name="Content Placeholder 7"/>
          <p:cNvSpPr>
            <a:spLocks noGrp="1"/>
          </p:cNvSpPr>
          <p:nvPr>
            <p:ph sz="quarter" idx="13" hasCustomPrompt="1"/>
          </p:nvPr>
        </p:nvSpPr>
        <p:spPr>
          <a:xfrm>
            <a:off x="628650" y="1182205"/>
            <a:ext cx="7886700" cy="4651375"/>
          </a:xfrm>
        </p:spPr>
        <p:txBody>
          <a:bodyPr/>
          <a:lstStyle>
            <a:lvl1pPr marL="357188" indent="-357188" algn="just">
              <a:lnSpc>
                <a:spcPct val="120000"/>
              </a:lnSpc>
              <a:defRPr b="1">
                <a:solidFill>
                  <a:srgbClr val="F58220"/>
                </a:solidFill>
              </a:defRPr>
            </a:lvl1pPr>
            <a:lvl2pPr marL="804863" indent="-447675" algn="just">
              <a:lnSpc>
                <a:spcPct val="120000"/>
              </a:lnSpc>
              <a:defRPr>
                <a:solidFill>
                  <a:schemeClr val="tx1">
                    <a:lumMod val="75000"/>
                    <a:lumOff val="25000"/>
                  </a:schemeClr>
                </a:solidFill>
              </a:defRPr>
            </a:lvl2pPr>
            <a:lvl3pPr marL="1163638" indent="-358775" algn="just">
              <a:lnSpc>
                <a:spcPct val="120000"/>
              </a:lnSpc>
              <a:defRPr>
                <a:solidFill>
                  <a:schemeClr val="tx1">
                    <a:lumMod val="75000"/>
                    <a:lumOff val="25000"/>
                  </a:schemeClr>
                </a:solidFill>
              </a:defRPr>
            </a:lvl3pPr>
            <a:lvl4pPr marL="1520825" indent="-357188" algn="just">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a:t>Level 1</a:t>
            </a:r>
          </a:p>
          <a:p>
            <a:pPr lvl="1"/>
            <a:r>
              <a:rPr lang="en-US"/>
              <a:t>Level 2</a:t>
            </a:r>
          </a:p>
          <a:p>
            <a:pPr lvl="2"/>
            <a:r>
              <a:rPr lang="en-US"/>
              <a:t>Level 3</a:t>
            </a:r>
          </a:p>
          <a:p>
            <a:pPr lvl="3"/>
            <a:r>
              <a:rPr lang="en-US"/>
              <a:t>Level 4</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2"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a:t>Page </a:t>
            </a:r>
            <a:fld id="{2F63C605-4FC6-46DE-BC90-871762EA3F52}" type="slidenum">
              <a:rPr lang="en-SG" smtClean="0"/>
              <a:pPr/>
              <a:t>‹#›</a:t>
            </a:fld>
            <a:endParaRPr lang="en-SG"/>
          </a:p>
        </p:txBody>
      </p:sp>
    </p:spTree>
    <p:extLst>
      <p:ext uri="{BB962C8B-B14F-4D97-AF65-F5344CB8AC3E}">
        <p14:creationId xmlns:p14="http://schemas.microsoft.com/office/powerpoint/2010/main" val="3354557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3" name="Content Placeholder 12"/>
          <p:cNvSpPr>
            <a:spLocks noGrp="1"/>
          </p:cNvSpPr>
          <p:nvPr>
            <p:ph sz="quarter" idx="14" hasCustomPrompt="1"/>
          </p:nvPr>
        </p:nvSpPr>
        <p:spPr>
          <a:xfrm>
            <a:off x="4760913" y="1166813"/>
            <a:ext cx="3754437" cy="4143375"/>
          </a:xfrm>
        </p:spPr>
        <p:txBody>
          <a:bodyPr/>
          <a:lstStyle>
            <a:lvl1pPr marL="357188" indent="-357188">
              <a:defRPr b="1">
                <a:solidFill>
                  <a:srgbClr val="F58220"/>
                </a:solidFill>
              </a:defRPr>
            </a:lvl1pPr>
            <a:lvl2pPr marL="685800" indent="-328613">
              <a:defRPr>
                <a:solidFill>
                  <a:schemeClr val="tx1">
                    <a:lumMod val="75000"/>
                    <a:lumOff val="25000"/>
                  </a:schemeClr>
                </a:solidFill>
              </a:defRPr>
            </a:lvl2pPr>
            <a:lvl3pPr marL="984250" indent="-268288">
              <a:defRPr baseline="0">
                <a:solidFill>
                  <a:schemeClr val="tx1">
                    <a:lumMod val="75000"/>
                    <a:lumOff val="25000"/>
                  </a:schemeClr>
                </a:solidFill>
              </a:defRPr>
            </a:lvl3pPr>
            <a:lvl4pPr marL="1341438" indent="-357188">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a:t>Level 1</a:t>
            </a:r>
          </a:p>
          <a:p>
            <a:pPr lvl="1"/>
            <a:r>
              <a:rPr lang="en-US"/>
              <a:t>Level 2</a:t>
            </a:r>
          </a:p>
          <a:p>
            <a:pPr lvl="2"/>
            <a:r>
              <a:rPr lang="en-US"/>
              <a:t>Level 3</a:t>
            </a:r>
          </a:p>
          <a:p>
            <a:pPr lvl="3"/>
            <a:r>
              <a:rPr lang="en-US"/>
              <a:t>Level 4</a:t>
            </a:r>
          </a:p>
        </p:txBody>
      </p:sp>
      <p:sp>
        <p:nvSpPr>
          <p:cNvPr id="15" name="Content Placeholder 14"/>
          <p:cNvSpPr>
            <a:spLocks noGrp="1"/>
          </p:cNvSpPr>
          <p:nvPr>
            <p:ph sz="quarter" idx="15" hasCustomPrompt="1"/>
          </p:nvPr>
        </p:nvSpPr>
        <p:spPr>
          <a:xfrm>
            <a:off x="628650" y="1166812"/>
            <a:ext cx="3843959" cy="4143375"/>
          </a:xfrm>
        </p:spPr>
        <p:txBody>
          <a:bodyPr/>
          <a:lstStyle>
            <a:lvl1pPr marL="357188" indent="-357188">
              <a:defRPr b="1">
                <a:solidFill>
                  <a:srgbClr val="F58220"/>
                </a:solidFill>
              </a:defRPr>
            </a:lvl1pPr>
            <a:lvl2pPr marL="685800" indent="-328613">
              <a:defRPr>
                <a:solidFill>
                  <a:schemeClr val="tx1">
                    <a:lumMod val="75000"/>
                    <a:lumOff val="25000"/>
                  </a:schemeClr>
                </a:solidFill>
              </a:defRPr>
            </a:lvl2pPr>
            <a:lvl3pPr marL="984250" indent="-268288">
              <a:defRPr>
                <a:solidFill>
                  <a:schemeClr val="tx1">
                    <a:lumMod val="75000"/>
                    <a:lumOff val="25000"/>
                  </a:schemeClr>
                </a:solidFill>
              </a:defRPr>
            </a:lvl3pPr>
            <a:lvl4pPr marL="1341438" indent="-357188">
              <a:buFont typeface="Arial" panose="020B0604020202020204" pitchFamily="34" charset="0"/>
              <a:buChar char="─"/>
              <a:defRPr>
                <a:solidFill>
                  <a:schemeClr val="tx1">
                    <a:lumMod val="75000"/>
                    <a:lumOff val="25000"/>
                  </a:schemeClr>
                </a:solidFill>
              </a:defRPr>
            </a:lvl4pPr>
          </a:lstStyle>
          <a:p>
            <a:pPr lvl="0"/>
            <a:r>
              <a:rPr lang="en-US"/>
              <a:t>Level 1</a:t>
            </a:r>
          </a:p>
          <a:p>
            <a:pPr lvl="1"/>
            <a:r>
              <a:rPr lang="en-US"/>
              <a:t>Level 2</a:t>
            </a:r>
          </a:p>
          <a:p>
            <a:pPr lvl="2"/>
            <a:r>
              <a:rPr lang="en-US"/>
              <a:t>Level 3</a:t>
            </a:r>
          </a:p>
          <a:p>
            <a:pPr lvl="3"/>
            <a:r>
              <a:rPr lang="en-US"/>
              <a:t>Level 4</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1"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a:t>Page </a:t>
            </a:r>
            <a:fld id="{2F63C605-4FC6-46DE-BC90-871762EA3F52}" type="slidenum">
              <a:rPr lang="en-SG" smtClean="0"/>
              <a:pPr/>
              <a:t>‹#›</a:t>
            </a:fld>
            <a:endParaRPr lang="en-SG"/>
          </a:p>
        </p:txBody>
      </p:sp>
    </p:spTree>
    <p:extLst>
      <p:ext uri="{BB962C8B-B14F-4D97-AF65-F5344CB8AC3E}">
        <p14:creationId xmlns:p14="http://schemas.microsoft.com/office/powerpoint/2010/main" val="2894321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841814" y="3318389"/>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a:t>CLICK TO ADD TITLE</a:t>
            </a:r>
          </a:p>
        </p:txBody>
      </p:sp>
      <p:sp>
        <p:nvSpPr>
          <p:cNvPr id="7" name="Subtitle 2"/>
          <p:cNvSpPr>
            <a:spLocks noGrp="1"/>
          </p:cNvSpPr>
          <p:nvPr>
            <p:ph type="subTitle" idx="1" hasCustomPrompt="1"/>
          </p:nvPr>
        </p:nvSpPr>
        <p:spPr>
          <a:xfrm>
            <a:off x="841814" y="4778842"/>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pic>
        <p:nvPicPr>
          <p:cNvPr id="2" name="Picture 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3337619"/>
            <a:ext cx="715617" cy="664167"/>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3337619"/>
            <a:ext cx="715617" cy="664167"/>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sp>
        <p:nvSpPr>
          <p:cNvPr id="13"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a:t>Page </a:t>
            </a:r>
            <a:fld id="{2F63C605-4FC6-46DE-BC90-871762EA3F52}" type="slidenum">
              <a:rPr lang="en-SG" smtClean="0"/>
              <a:pPr/>
              <a:t>‹#›</a:t>
            </a:fld>
            <a:endParaRPr lang="en-SG"/>
          </a:p>
        </p:txBody>
      </p:sp>
    </p:spTree>
    <p:extLst>
      <p:ext uri="{BB962C8B-B14F-4D97-AF65-F5344CB8AC3E}">
        <p14:creationId xmlns:p14="http://schemas.microsoft.com/office/powerpoint/2010/main" val="36235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a:t>Title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88" y="250831"/>
            <a:ext cx="583844" cy="545560"/>
          </a:xfrm>
          <a:prstGeom prst="rect">
            <a:avLst/>
          </a:prstGeom>
        </p:spPr>
      </p:pic>
      <p:sp>
        <p:nvSpPr>
          <p:cNvPr id="11"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a:t>Page </a:t>
            </a:r>
            <a:fld id="{2F63C605-4FC6-46DE-BC90-871762EA3F52}" type="slidenum">
              <a:rPr lang="en-SG" smtClean="0"/>
              <a:pPr/>
              <a:t>‹#›</a:t>
            </a:fld>
            <a:endParaRPr lang="en-SG"/>
          </a:p>
        </p:txBody>
      </p:sp>
    </p:spTree>
    <p:extLst>
      <p:ext uri="{BB962C8B-B14F-4D97-AF65-F5344CB8AC3E}">
        <p14:creationId xmlns:p14="http://schemas.microsoft.com/office/powerpoint/2010/main" val="1780707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859791" y="2510394"/>
            <a:ext cx="5464175" cy="803542"/>
          </a:xfrm>
        </p:spPr>
        <p:txBody>
          <a:bodyPr>
            <a:normAutofit/>
          </a:bodyPr>
          <a:lstStyle>
            <a:lvl1pPr marL="0" indent="0" algn="ctr">
              <a:buNone/>
              <a:defRPr sz="4800" b="1" baseline="0">
                <a:solidFill>
                  <a:srgbClr val="33BBBC"/>
                </a:solidFill>
                <a:sym typeface="Wingdings" panose="05000000000000000000" pitchFamily="2" charset="2"/>
              </a:defRPr>
            </a:lvl1pPr>
          </a:lstStyle>
          <a:p>
            <a:pPr lvl="0"/>
            <a:r>
              <a:rPr lang="en-US"/>
              <a:t>THANK YOU </a:t>
            </a:r>
            <a:endParaRPr lang="en-SG"/>
          </a:p>
        </p:txBody>
      </p:sp>
      <p:sp>
        <p:nvSpPr>
          <p:cNvPr id="11" name="Text Placeholder 10"/>
          <p:cNvSpPr>
            <a:spLocks noGrp="1"/>
          </p:cNvSpPr>
          <p:nvPr>
            <p:ph type="body" sz="quarter" idx="14" hasCustomPrompt="1"/>
          </p:nvPr>
        </p:nvSpPr>
        <p:spPr>
          <a:xfrm>
            <a:off x="1859791" y="3647178"/>
            <a:ext cx="5464175" cy="628650"/>
          </a:xfrm>
        </p:spPr>
        <p:txBody>
          <a:bodyPr>
            <a:normAutofit/>
          </a:bodyPr>
          <a:lstStyle>
            <a:lvl1pPr marL="0" indent="0" algn="ctr">
              <a:buNone/>
              <a:defRPr sz="2000" baseline="0">
                <a:solidFill>
                  <a:srgbClr val="173F7E"/>
                </a:solidFill>
              </a:defRPr>
            </a:lvl1pPr>
          </a:lstStyle>
          <a:p>
            <a:pPr lvl="0"/>
            <a:r>
              <a:rPr lang="en-US"/>
              <a:t>Email: xxx@nus.edu.sg</a:t>
            </a:r>
          </a:p>
        </p:txBody>
      </p:sp>
      <p:pic>
        <p:nvPicPr>
          <p:cNvPr id="10" name="Pictur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pic>
        <p:nvPicPr>
          <p:cNvPr id="16" name="Picture 1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8884725" y="-22280"/>
            <a:ext cx="284673" cy="5373216"/>
          </a:xfrm>
          <a:prstGeom prst="rect">
            <a:avLst/>
          </a:prstGeom>
        </p:spPr>
      </p:pic>
      <p:sp>
        <p:nvSpPr>
          <p:cNvPr id="12"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a:t>Page </a:t>
            </a:r>
            <a:fld id="{2F63C605-4FC6-46DE-BC90-871762EA3F52}" type="slidenum">
              <a:rPr lang="en-SG" smtClean="0"/>
              <a:pPr/>
              <a:t>‹#›</a:t>
            </a:fld>
            <a:endParaRPr lang="en-SG"/>
          </a:p>
        </p:txBody>
      </p:sp>
    </p:spTree>
    <p:extLst>
      <p:ext uri="{BB962C8B-B14F-4D97-AF65-F5344CB8AC3E}">
        <p14:creationId xmlns:p14="http://schemas.microsoft.com/office/powerpoint/2010/main" val="2922768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7998692" y="6492874"/>
            <a:ext cx="1025668" cy="240436"/>
          </a:xfrm>
          <a:prstGeom prst="rect">
            <a:avLst/>
          </a:prstGeom>
        </p:spPr>
        <p:txBody>
          <a:bodyPr vert="horz" lIns="91440" tIns="45720" rIns="91440" bIns="45720" rtlCol="0" anchor="ctr"/>
          <a:lstStyle>
            <a:lvl1pPr algn="ctr">
              <a:defRPr sz="1000">
                <a:solidFill>
                  <a:schemeClr val="tx1">
                    <a:tint val="75000"/>
                  </a:schemeClr>
                </a:solidFill>
                <a:latin typeface="Arial" panose="020B0604020202020204" pitchFamily="34" charset="0"/>
                <a:cs typeface="Arial" panose="020B0604020202020204" pitchFamily="34" charset="0"/>
              </a:defRPr>
            </a:lvl1pPr>
          </a:lstStyle>
          <a:p>
            <a:r>
              <a:rPr lang="en-SG"/>
              <a:t>Page </a:t>
            </a:r>
            <a:fld id="{2F63C605-4FC6-46DE-BC90-871762EA3F52}" type="slidenum">
              <a:rPr lang="en-SG" smtClean="0"/>
              <a:pPr/>
              <a:t>‹#›</a:t>
            </a:fld>
            <a:endParaRPr lang="en-SG"/>
          </a:p>
        </p:txBody>
      </p:sp>
      <p:sp>
        <p:nvSpPr>
          <p:cNvPr id="9" name="Date Placeholder 4"/>
          <p:cNvSpPr txBox="1">
            <a:spLocks/>
          </p:cNvSpPr>
          <p:nvPr userDrawn="1"/>
        </p:nvSpPr>
        <p:spPr>
          <a:xfrm>
            <a:off x="4331855" y="6492874"/>
            <a:ext cx="3987339" cy="2404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1000" kern="1200" baseline="0">
                <a:solidFill>
                  <a:srgbClr val="898989"/>
                </a:solidFill>
                <a:latin typeface="Arial" panose="020B0604020202020204" pitchFamily="34" charset="0"/>
                <a:ea typeface="+mn-ea"/>
                <a:cs typeface="+mn-cs"/>
              </a:rPr>
              <a:t>© 2024 National University of Singapore. All Rights Reserved</a:t>
            </a:r>
          </a:p>
          <a:p>
            <a:endParaRPr lang="en-SG" sz="1000" kern="1200" baseline="0">
              <a:solidFill>
                <a:srgbClr val="898989"/>
              </a:solidFill>
              <a:latin typeface="Arial" panose="020B0604020202020204" pitchFamily="34" charset="0"/>
              <a:ea typeface="+mn-ea"/>
              <a:cs typeface="+mn-cs"/>
            </a:endParaRPr>
          </a:p>
        </p:txBody>
      </p:sp>
    </p:spTree>
    <p:extLst>
      <p:ext uri="{BB962C8B-B14F-4D97-AF65-F5344CB8AC3E}">
        <p14:creationId xmlns:p14="http://schemas.microsoft.com/office/powerpoint/2010/main" val="344046255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88466" y="1765718"/>
            <a:ext cx="7411601" cy="1280230"/>
          </a:xfrm>
        </p:spPr>
        <p:txBody>
          <a:bodyPr>
            <a:normAutofit/>
          </a:bodyPr>
          <a:lstStyle/>
          <a:p>
            <a:r>
              <a:rPr lang="en-US"/>
              <a:t>CNI Day1 Workshop</a:t>
            </a:r>
            <a:endParaRPr lang="en-SG"/>
          </a:p>
        </p:txBody>
      </p:sp>
      <p:sp>
        <p:nvSpPr>
          <p:cNvPr id="6" name="Subtitle 5"/>
          <p:cNvSpPr>
            <a:spLocks noGrp="1"/>
          </p:cNvSpPr>
          <p:nvPr>
            <p:ph type="subTitle" idx="1"/>
          </p:nvPr>
        </p:nvSpPr>
        <p:spPr>
          <a:xfrm>
            <a:off x="1453780" y="2895437"/>
            <a:ext cx="6863514" cy="866700"/>
          </a:xfrm>
        </p:spPr>
        <p:txBody>
          <a:bodyPr>
            <a:normAutofit/>
          </a:bodyPr>
          <a:lstStyle/>
          <a:p>
            <a:r>
              <a:rPr lang="en-SG" sz="3200"/>
              <a:t>Prompting LLM as assistant</a:t>
            </a:r>
          </a:p>
        </p:txBody>
      </p:sp>
      <p:sp>
        <p:nvSpPr>
          <p:cNvPr id="7" name="Text Placeholder 6"/>
          <p:cNvSpPr>
            <a:spLocks noGrp="1"/>
          </p:cNvSpPr>
          <p:nvPr>
            <p:ph type="body" sz="quarter" idx="13"/>
          </p:nvPr>
        </p:nvSpPr>
        <p:spPr>
          <a:xfrm>
            <a:off x="1388466" y="4127588"/>
            <a:ext cx="6846887" cy="1649097"/>
          </a:xfrm>
        </p:spPr>
        <p:txBody>
          <a:bodyPr vert="horz" lIns="91440" tIns="45720" rIns="91440" bIns="45720" rtlCol="0" anchor="t">
            <a:normAutofit fontScale="92500" lnSpcReduction="20000"/>
          </a:bodyPr>
          <a:lstStyle/>
          <a:p>
            <a:r>
              <a:rPr>
                <a:latin typeface="Arial"/>
                <a:cs typeface="Arial"/>
              </a:rPr>
              <a:t>Team No. </a:t>
            </a:r>
            <a:r>
              <a:rPr lang="en-US">
                <a:latin typeface="Arial"/>
                <a:cs typeface="Arial"/>
              </a:rPr>
              <a:t>6</a:t>
            </a:r>
            <a:endParaRPr>
              <a:latin typeface="Arial"/>
              <a:cs typeface="Arial"/>
            </a:endParaRPr>
          </a:p>
          <a:p>
            <a:r>
              <a:rPr>
                <a:latin typeface="Arial"/>
                <a:cs typeface="Arial"/>
              </a:rPr>
              <a:t>Liu Mohan</a:t>
            </a:r>
          </a:p>
          <a:p>
            <a:r>
              <a:rPr>
                <a:latin typeface="Arial"/>
                <a:cs typeface="Arial"/>
              </a:rPr>
              <a:t>Ding Yi</a:t>
            </a:r>
          </a:p>
          <a:p>
            <a:r>
              <a:rPr>
                <a:latin typeface="Arial"/>
                <a:cs typeface="Arial"/>
              </a:rPr>
              <a:t>Zhou Yuhao</a:t>
            </a:r>
          </a:p>
          <a:p>
            <a:r>
              <a:rPr>
                <a:latin typeface="Arial"/>
                <a:cs typeface="Arial"/>
              </a:rPr>
              <a:t>Ng Min Teck</a:t>
            </a:r>
          </a:p>
        </p:txBody>
      </p:sp>
      <p:sp>
        <p:nvSpPr>
          <p:cNvPr id="2" name="Slide Number Placeholder 1"/>
          <p:cNvSpPr>
            <a:spLocks noGrp="1"/>
          </p:cNvSpPr>
          <p:nvPr>
            <p:ph type="sldNum" sz="quarter" idx="4"/>
          </p:nvPr>
        </p:nvSpPr>
        <p:spPr/>
        <p:txBody>
          <a:bodyPr/>
          <a:lstStyle/>
          <a:p>
            <a:r>
              <a:rPr lang="en-SG"/>
              <a:t>Page </a:t>
            </a:r>
            <a:fld id="{2F63C605-4FC6-46DE-BC90-871762EA3F52}" type="slidenum">
              <a:rPr lang="en-SG" smtClean="0"/>
              <a:pPr/>
              <a:t>1</a:t>
            </a:fld>
            <a:endParaRPr lang="en-SG"/>
          </a:p>
        </p:txBody>
      </p:sp>
    </p:spTree>
    <p:extLst>
      <p:ext uri="{BB962C8B-B14F-4D97-AF65-F5344CB8AC3E}">
        <p14:creationId xmlns:p14="http://schemas.microsoft.com/office/powerpoint/2010/main" val="1173940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Objective</a:t>
            </a:r>
            <a:endParaRPr lang="en-SG"/>
          </a:p>
        </p:txBody>
      </p:sp>
      <p:sp>
        <p:nvSpPr>
          <p:cNvPr id="3" name="Text Placeholder 2"/>
          <p:cNvSpPr>
            <a:spLocks noGrp="1"/>
          </p:cNvSpPr>
          <p:nvPr>
            <p:ph type="body" sz="quarter" idx="13"/>
          </p:nvPr>
        </p:nvSpPr>
        <p:spPr>
          <a:xfrm>
            <a:off x="628650" y="1175657"/>
            <a:ext cx="7886700" cy="5239657"/>
          </a:xfrm>
        </p:spPr>
        <p:txBody>
          <a:bodyPr>
            <a:normAutofit fontScale="85000" lnSpcReduction="20000"/>
          </a:bodyPr>
          <a:lstStyle/>
          <a:p>
            <a:r>
              <a:t>Objective:</a:t>
            </a:r>
          </a:p>
          <a:p>
            <a:pPr lvl="1"/>
            <a:r>
              <a:t>To develop an advanced LLM-powered chatbot for Canvas, capable of efficiently retrieving information such as course details, assignments, announcements, and more, using natural language queries.</a:t>
            </a:r>
          </a:p>
          <a:p>
            <a:pPr lvl="1"/>
            <a:endParaRPr/>
          </a:p>
          <a:p>
            <a:r>
              <a:t>LLM Used:</a:t>
            </a:r>
          </a:p>
          <a:p>
            <a:pPr lvl="1"/>
            <a:r>
              <a:t>GPT-4o or similar models via Hugging Face API.</a:t>
            </a:r>
          </a:p>
          <a:p>
            <a:endParaRPr/>
          </a:p>
          <a:p>
            <a:r>
              <a:t>Scenarios:</a:t>
            </a:r>
          </a:p>
          <a:p>
            <a:pPr marL="457200" lvl="1" indent="0">
              <a:buNone/>
            </a:pPr>
            <a:r>
              <a:t>1. Checking assignment deadlines.</a:t>
            </a:r>
          </a:p>
          <a:p>
            <a:pPr marL="457200" lvl="1" indent="0">
              <a:buNone/>
            </a:pPr>
            <a:r>
              <a:t>2. Retrieving lecture slides.</a:t>
            </a:r>
          </a:p>
          <a:p>
            <a:pPr marL="457200" lvl="1" indent="0">
              <a:buNone/>
            </a:pPr>
            <a:r>
              <a:t>3. Answering questions about course content.</a:t>
            </a:r>
          </a:p>
          <a:p>
            <a:endParaRPr/>
          </a:p>
          <a:p>
            <a:r>
              <a:t>Goal:</a:t>
            </a:r>
          </a:p>
          <a:p>
            <a:pPr lvl="1"/>
            <a:r>
              <a:t>Enhance user experience and time management within the Canvas ecosystem.</a:t>
            </a:r>
          </a:p>
        </p:txBody>
      </p:sp>
      <p:sp>
        <p:nvSpPr>
          <p:cNvPr id="5" name="Slide Number Placeholder 4"/>
          <p:cNvSpPr>
            <a:spLocks noGrp="1"/>
          </p:cNvSpPr>
          <p:nvPr>
            <p:ph type="sldNum" sz="quarter" idx="4"/>
          </p:nvPr>
        </p:nvSpPr>
        <p:spPr/>
        <p:txBody>
          <a:bodyPr/>
          <a:lstStyle/>
          <a:p>
            <a:r>
              <a:rPr lang="en-SG"/>
              <a:t>Page </a:t>
            </a:r>
            <a:fld id="{2F63C605-4FC6-46DE-BC90-871762EA3F52}" type="slidenum">
              <a:rPr lang="en-SG" smtClean="0"/>
              <a:pPr/>
              <a:t>2</a:t>
            </a:fld>
            <a:endParaRPr lang="en-SG"/>
          </a:p>
        </p:txBody>
      </p:sp>
    </p:spTree>
    <p:extLst>
      <p:ext uri="{BB962C8B-B14F-4D97-AF65-F5344CB8AC3E}">
        <p14:creationId xmlns:p14="http://schemas.microsoft.com/office/powerpoint/2010/main" val="275174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187" y="132991"/>
            <a:ext cx="6600413" cy="545561"/>
          </a:xfrm>
        </p:spPr>
        <p:txBody>
          <a:bodyPr>
            <a:normAutofit/>
          </a:bodyPr>
          <a:lstStyle/>
          <a:p>
            <a:r>
              <a:rPr lang="en-US"/>
              <a:t>Design the assistant</a:t>
            </a:r>
            <a:endParaRPr/>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3</a:t>
            </a:fld>
            <a:endParaRPr lang="en-SG"/>
          </a:p>
        </p:txBody>
      </p:sp>
      <p:graphicFrame>
        <p:nvGraphicFramePr>
          <p:cNvPr id="5" name="Table 4">
            <a:extLst>
              <a:ext uri="{FF2B5EF4-FFF2-40B4-BE49-F238E27FC236}">
                <a16:creationId xmlns:a16="http://schemas.microsoft.com/office/drawing/2014/main" id="{836483C0-49A0-CAC0-878E-ACABC4613647}"/>
              </a:ext>
            </a:extLst>
          </p:cNvPr>
          <p:cNvGraphicFramePr>
            <a:graphicFrameLocks noGrp="1"/>
          </p:cNvGraphicFramePr>
          <p:nvPr>
            <p:extLst>
              <p:ext uri="{D42A27DB-BD31-4B8C-83A1-F6EECF244321}">
                <p14:modId xmlns:p14="http://schemas.microsoft.com/office/powerpoint/2010/main" val="4285800986"/>
              </p:ext>
            </p:extLst>
          </p:nvPr>
        </p:nvGraphicFramePr>
        <p:xfrm>
          <a:off x="419826" y="716505"/>
          <a:ext cx="8306687" cy="5821680"/>
        </p:xfrm>
        <a:graphic>
          <a:graphicData uri="http://schemas.openxmlformats.org/drawingml/2006/table">
            <a:tbl>
              <a:tblPr firstRow="1" bandRow="1">
                <a:tableStyleId>{5C22544A-7EE6-4342-B048-85BDC9FD1C3A}</a:tableStyleId>
              </a:tblPr>
              <a:tblGrid>
                <a:gridCol w="2621234">
                  <a:extLst>
                    <a:ext uri="{9D8B030D-6E8A-4147-A177-3AD203B41FA5}">
                      <a16:colId xmlns:a16="http://schemas.microsoft.com/office/drawing/2014/main" val="1388511917"/>
                    </a:ext>
                  </a:extLst>
                </a:gridCol>
                <a:gridCol w="5685453">
                  <a:extLst>
                    <a:ext uri="{9D8B030D-6E8A-4147-A177-3AD203B41FA5}">
                      <a16:colId xmlns:a16="http://schemas.microsoft.com/office/drawing/2014/main" val="3161754920"/>
                    </a:ext>
                  </a:extLst>
                </a:gridCol>
              </a:tblGrid>
              <a:tr h="0">
                <a:tc>
                  <a:txBody>
                    <a:bodyPr/>
                    <a:lstStyle/>
                    <a:p>
                      <a:endParaRPr lang="en-SG"/>
                    </a:p>
                  </a:txBody>
                  <a:tcPr/>
                </a:tc>
                <a:tc>
                  <a:txBody>
                    <a:bodyPr/>
                    <a:lstStyle/>
                    <a:p>
                      <a:endParaRPr lang="en-SG"/>
                    </a:p>
                  </a:txBody>
                  <a:tcPr/>
                </a:tc>
                <a:extLst>
                  <a:ext uri="{0D108BD9-81ED-4DB2-BD59-A6C34878D82A}">
                    <a16:rowId xmlns:a16="http://schemas.microsoft.com/office/drawing/2014/main" val="4090365081"/>
                  </a:ext>
                </a:extLst>
              </a:tr>
              <a:tr h="387343">
                <a:tc>
                  <a:txBody>
                    <a:bodyPr/>
                    <a:lstStyle/>
                    <a:p>
                      <a:r>
                        <a:rPr lang="en-US" sz="1000" b="0">
                          <a:solidFill>
                            <a:srgbClr val="1F1F1F"/>
                          </a:solidFill>
                          <a:latin typeface="+mn-lt"/>
                        </a:rPr>
                        <a:t>Who are the users of your assistant? </a:t>
                      </a:r>
                      <a:endParaRPr lang="en-SG" sz="1000" b="0"/>
                    </a:p>
                  </a:txBody>
                  <a:tcPr/>
                </a:tc>
                <a:tc>
                  <a:txBody>
                    <a:bodyPr/>
                    <a:lstStyle/>
                    <a:p>
                      <a:r>
                        <a:rPr lang="en-US" sz="1000" b="0"/>
                        <a:t>Students:</a:t>
                      </a:r>
                    </a:p>
                    <a:p>
                      <a:r>
                        <a:rPr lang="en-US" sz="1000" b="0"/>
                        <a:t>Primary users who need quick access to information about assignments, deadlines, lecture slides, grades, and announcements.</a:t>
                      </a:r>
                    </a:p>
                    <a:p>
                      <a:r>
                        <a:rPr lang="en-US" sz="1000" b="0"/>
                        <a:t>They benefit from personalized support and real-time answers to their queries, helping them manage their coursework more efficiently</a:t>
                      </a:r>
                    </a:p>
                    <a:p>
                      <a:endParaRPr lang="en-SG" sz="1000" b="0"/>
                    </a:p>
                  </a:txBody>
                  <a:tcPr/>
                </a:tc>
                <a:extLst>
                  <a:ext uri="{0D108BD9-81ED-4DB2-BD59-A6C34878D82A}">
                    <a16:rowId xmlns:a16="http://schemas.microsoft.com/office/drawing/2014/main" val="1423987345"/>
                  </a:ext>
                </a:extLst>
              </a:tr>
              <a:tr h="381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a:solidFill>
                            <a:srgbClr val="1F1F1F"/>
                          </a:solidFill>
                          <a:latin typeface="+mn-lt"/>
                        </a:rPr>
                        <a:t>Major use cases?</a:t>
                      </a:r>
                    </a:p>
                  </a:txBody>
                  <a:tcPr/>
                </a:tc>
                <a:tc>
                  <a:txBody>
                    <a:bodyPr/>
                    <a:lstStyle/>
                    <a:p>
                      <a:r>
                        <a:rPr lang="en-US" sz="1000" b="0"/>
                        <a:t>Course Content Retrieval</a:t>
                      </a:r>
                    </a:p>
                    <a:p>
                      <a:r>
                        <a:rPr lang="en-US" sz="1000" b="0"/>
                        <a:t>Use Case:</a:t>
                      </a:r>
                      <a:br>
                        <a:rPr lang="en-US" sz="1000" b="0"/>
                      </a:br>
                      <a:r>
                        <a:rPr lang="en-US" sz="1000" b="0" i="1"/>
                        <a:t>“Which lecture slide should I refer to for Transformer?”</a:t>
                      </a:r>
                      <a:endParaRPr lang="en-SG" sz="1000" b="0" i="0" u="none" strike="noStrike" noProof="0">
                        <a:solidFill>
                          <a:srgbClr val="000000"/>
                        </a:solidFill>
                        <a:latin typeface="Arial"/>
                      </a:endParaRPr>
                    </a:p>
                    <a:p>
                      <a:pPr lvl="0">
                        <a:buNone/>
                      </a:pPr>
                      <a:br>
                        <a:rPr lang="en-US" sz="1000" b="0" i="0" u="none" strike="noStrike" noProof="0">
                          <a:solidFill>
                            <a:srgbClr val="000000"/>
                          </a:solidFill>
                          <a:latin typeface="Arial"/>
                        </a:rPr>
                      </a:br>
                      <a:r>
                        <a:rPr lang="en-US" sz="1000" b="0" i="0" u="none" strike="noStrike" noProof="0">
                          <a:solidFill>
                            <a:srgbClr val="000000"/>
                          </a:solidFill>
                          <a:latin typeface="Arial"/>
                        </a:rPr>
                        <a:t>“</a:t>
                      </a:r>
                      <a:r>
                        <a:rPr lang="en-SG" sz="1000" b="0" i="0" u="none" strike="noStrike" noProof="0">
                          <a:solidFill>
                            <a:srgbClr val="000000"/>
                          </a:solidFill>
                          <a:latin typeface="Arial"/>
                        </a:rPr>
                        <a:t>Can you find the lecture slides on transformers from the EBA5004 Practical Language Processing, TPML course and summarize the key points in simple English and provide list of reference links or file</a:t>
                      </a:r>
                      <a:r>
                        <a:rPr lang="en-US" sz="1000" b="0" i="1" u="none" strike="noStrike" noProof="0">
                          <a:solidFill>
                            <a:srgbClr val="000000"/>
                          </a:solidFill>
                          <a:latin typeface="Arial"/>
                        </a:rPr>
                        <a:t>”</a:t>
                      </a:r>
                      <a:endParaRPr lang="en-SG" sz="1000" b="0" i="0" u="none" strike="noStrike" noProof="0">
                        <a:solidFill>
                          <a:srgbClr val="000000"/>
                        </a:solidFill>
                        <a:latin typeface="Arial"/>
                      </a:endParaRPr>
                    </a:p>
                    <a:p>
                      <a:r>
                        <a:rPr lang="en-US" sz="1000" b="0"/>
                        <a:t>Description:</a:t>
                      </a:r>
                      <a:br>
                        <a:rPr lang="en-US" sz="1000" b="0"/>
                      </a:br>
                      <a:r>
                        <a:rPr lang="en-US" sz="1000" b="0"/>
                        <a:t>Uses semantic search to find and suggest relevant lecture slides based on key topics and metadata tags.</a:t>
                      </a:r>
                    </a:p>
                    <a:p>
                      <a:endParaRPr lang="en-SG" sz="1000"/>
                    </a:p>
                  </a:txBody>
                  <a:tcPr/>
                </a:tc>
                <a:extLst>
                  <a:ext uri="{0D108BD9-81ED-4DB2-BD59-A6C34878D82A}">
                    <a16:rowId xmlns:a16="http://schemas.microsoft.com/office/drawing/2014/main" val="1259896220"/>
                  </a:ext>
                </a:extLst>
              </a:tr>
              <a:tr h="22865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solidFill>
                            <a:srgbClr val="1F1F1F"/>
                          </a:solidFill>
                          <a:latin typeface="+mn-lt"/>
                        </a:rPr>
                        <a:t>A brief persona</a:t>
                      </a:r>
                    </a:p>
                  </a:txBody>
                  <a:tcPr/>
                </a:tc>
                <a:tc>
                  <a:txBody>
                    <a:bodyPr/>
                    <a:lstStyle/>
                    <a:p>
                      <a:pPr lvl="0" algn="l">
                        <a:lnSpc>
                          <a:spcPct val="100000"/>
                        </a:lnSpc>
                        <a:spcBef>
                          <a:spcPts val="0"/>
                        </a:spcBef>
                        <a:spcAft>
                          <a:spcPts val="0"/>
                        </a:spcAft>
                        <a:buNone/>
                      </a:pPr>
                      <a:r>
                        <a:rPr lang="en-SG" sz="1000" b="0"/>
                        <a:t>Demographics:</a:t>
                      </a:r>
                      <a:endParaRPr lang="en-US" sz="1000" b="0"/>
                    </a:p>
                    <a:p>
                      <a:pPr marL="285750" lvl="0" indent="-285750" algn="l">
                        <a:lnSpc>
                          <a:spcPct val="100000"/>
                        </a:lnSpc>
                        <a:spcBef>
                          <a:spcPts val="0"/>
                        </a:spcBef>
                        <a:spcAft>
                          <a:spcPts val="0"/>
                        </a:spcAft>
                        <a:buFont typeface="Arial"/>
                        <a:buChar char="•"/>
                      </a:pPr>
                      <a:r>
                        <a:rPr lang="en-SG" sz="1000" b="0" i="0" u="none" strike="noStrike" noProof="0">
                          <a:latin typeface="Arial"/>
                        </a:rPr>
                        <a:t>Name: Chen Wei (English name: Alex Tan)</a:t>
                      </a:r>
                      <a:endParaRPr lang="en-SG" sz="1000" b="0"/>
                    </a:p>
                    <a:p>
                      <a:pPr marL="285750" lvl="0" indent="-285750" algn="l">
                        <a:lnSpc>
                          <a:spcPct val="100000"/>
                        </a:lnSpc>
                        <a:spcBef>
                          <a:spcPts val="0"/>
                        </a:spcBef>
                        <a:spcAft>
                          <a:spcPts val="0"/>
                        </a:spcAft>
                        <a:buFont typeface="Arial"/>
                        <a:buChar char="•"/>
                      </a:pPr>
                      <a:r>
                        <a:rPr lang="en-SG" sz="1000" b="0" i="0" u="none" strike="noStrike" noProof="0">
                          <a:latin typeface="Arial"/>
                        </a:rPr>
                        <a:t>Age: 24</a:t>
                      </a:r>
                      <a:endParaRPr lang="en-SG" sz="1000" b="0"/>
                    </a:p>
                    <a:p>
                      <a:pPr marL="285750" lvl="0" indent="-285750" algn="l">
                        <a:lnSpc>
                          <a:spcPct val="100000"/>
                        </a:lnSpc>
                        <a:spcBef>
                          <a:spcPts val="0"/>
                        </a:spcBef>
                        <a:spcAft>
                          <a:spcPts val="0"/>
                        </a:spcAft>
                        <a:buFont typeface="Arial"/>
                        <a:buChar char="•"/>
                      </a:pPr>
                      <a:r>
                        <a:rPr lang="en-SG" sz="1000" b="0" i="0" u="none" strike="noStrike" noProof="0">
                          <a:latin typeface="Arial"/>
                        </a:rPr>
                        <a:t>Role: NUS Master’s Graduate Student</a:t>
                      </a:r>
                      <a:endParaRPr lang="en-SG" sz="1000" b="0"/>
                    </a:p>
                    <a:p>
                      <a:pPr marL="285750" lvl="0" indent="-285750" algn="l">
                        <a:lnSpc>
                          <a:spcPct val="100000"/>
                        </a:lnSpc>
                        <a:spcBef>
                          <a:spcPts val="0"/>
                        </a:spcBef>
                        <a:spcAft>
                          <a:spcPts val="0"/>
                        </a:spcAft>
                        <a:buFont typeface="Arial"/>
                        <a:buChar char="•"/>
                      </a:pPr>
                      <a:r>
                        <a:rPr lang="en-SG" sz="1000" b="0" i="0" u="none" strike="noStrike" noProof="0">
                          <a:latin typeface="Arial"/>
                        </a:rPr>
                        <a:t>Major: AI (Artificial Intelligence)</a:t>
                      </a:r>
                      <a:endParaRPr lang="en-SG" sz="1000" b="0"/>
                    </a:p>
                    <a:p>
                      <a:pPr marL="285750" lvl="0" indent="-285750" algn="l">
                        <a:lnSpc>
                          <a:spcPct val="100000"/>
                        </a:lnSpc>
                        <a:spcBef>
                          <a:spcPts val="0"/>
                        </a:spcBef>
                        <a:spcAft>
                          <a:spcPts val="0"/>
                        </a:spcAft>
                        <a:buFont typeface="Arial"/>
                        <a:buChar char="•"/>
                      </a:pPr>
                      <a:r>
                        <a:rPr lang="en-SG" sz="1000" b="0" i="0" u="none" strike="noStrike" noProof="0">
                          <a:latin typeface="Arial"/>
                        </a:rPr>
                        <a:t>Origin: China</a:t>
                      </a:r>
                      <a:endParaRPr lang="en-SG" sz="1000" b="0"/>
                    </a:p>
                    <a:p>
                      <a:pPr marL="285750" lvl="0" indent="-285750" algn="l">
                        <a:lnSpc>
                          <a:spcPct val="100000"/>
                        </a:lnSpc>
                        <a:spcBef>
                          <a:spcPts val="0"/>
                        </a:spcBef>
                        <a:spcAft>
                          <a:spcPts val="0"/>
                        </a:spcAft>
                        <a:buFont typeface="Arial"/>
                        <a:buChar char="•"/>
                      </a:pPr>
                      <a:r>
                        <a:rPr lang="en-SG" sz="1000" b="0" i="0" u="none" strike="noStrike" noProof="0">
                          <a:latin typeface="Arial"/>
                        </a:rPr>
                        <a:t>Language Proficiency: Fluent in Mandarin, intermediate in English (some AI terms in English are unfamiliar and often require translation to Chinese)</a:t>
                      </a:r>
                      <a:endParaRPr lang="en-SG" sz="1000" b="0"/>
                    </a:p>
                    <a:p>
                      <a:pPr marL="285750" lvl="0" indent="-285750" algn="l">
                        <a:lnSpc>
                          <a:spcPct val="100000"/>
                        </a:lnSpc>
                        <a:spcBef>
                          <a:spcPts val="0"/>
                        </a:spcBef>
                        <a:spcAft>
                          <a:spcPts val="0"/>
                        </a:spcAft>
                        <a:buFont typeface="Arial"/>
                        <a:buChar char="•"/>
                      </a:pPr>
                      <a:r>
                        <a:rPr lang="en-SG" sz="1000" b="0" i="0" u="none" strike="noStrike" noProof="0">
                          <a:latin typeface="Arial"/>
                        </a:rPr>
                        <a:t>Platform: Canvas (used daily for managing courses and research)</a:t>
                      </a:r>
                      <a:br>
                        <a:rPr lang="en-US"/>
                      </a:br>
                      <a:endParaRPr lang="en-US" sz="1000" b="0"/>
                    </a:p>
                    <a:p>
                      <a:pPr lvl="0" algn="l">
                        <a:lnSpc>
                          <a:spcPct val="100000"/>
                        </a:lnSpc>
                        <a:spcBef>
                          <a:spcPts val="0"/>
                        </a:spcBef>
                        <a:spcAft>
                          <a:spcPts val="0"/>
                        </a:spcAft>
                        <a:buNone/>
                      </a:pPr>
                      <a:r>
                        <a:rPr lang="en-SG" sz="1000" b="0"/>
                        <a:t>Background:</a:t>
                      </a:r>
                    </a:p>
                    <a:p>
                      <a:pPr lvl="0" algn="l">
                        <a:lnSpc>
                          <a:spcPct val="100000"/>
                        </a:lnSpc>
                        <a:spcBef>
                          <a:spcPts val="0"/>
                        </a:spcBef>
                        <a:spcAft>
                          <a:spcPts val="0"/>
                        </a:spcAft>
                        <a:buNone/>
                      </a:pPr>
                      <a:r>
                        <a:rPr lang="en-SG" sz="1000" b="0" i="0" u="none" strike="noStrike" noProof="0">
                          <a:latin typeface="Arial"/>
                        </a:rPr>
                        <a:t>Chen Wei is an international student from China, pursuing a master’s degree in AI at NUS. He frequently encounters unfamiliar AI terminology and complex phrases in English that require translation to Chinese for better understanding. With multiple assignments to manage and tight deadlines, navigating English-dense resources on Canvas is overwhelming. The high volume of assignments and project deadlines adds to his stress, making efficient information retrieval crucial.</a:t>
                      </a:r>
                      <a:endParaRPr lang="en-SG" sz="1000"/>
                    </a:p>
                    <a:p>
                      <a:pPr lvl="0">
                        <a:buNone/>
                      </a:pPr>
                      <a:endParaRPr lang="en-SG" sz="1000"/>
                    </a:p>
                  </a:txBody>
                  <a:tcPr/>
                </a:tc>
                <a:extLst>
                  <a:ext uri="{0D108BD9-81ED-4DB2-BD59-A6C34878D82A}">
                    <a16:rowId xmlns:a16="http://schemas.microsoft.com/office/drawing/2014/main" val="1452923162"/>
                  </a:ext>
                </a:extLst>
              </a:tr>
            </a:tbl>
          </a:graphicData>
        </a:graphic>
      </p:graphicFrame>
    </p:spTree>
    <p:extLst>
      <p:ext uri="{BB962C8B-B14F-4D97-AF65-F5344CB8AC3E}">
        <p14:creationId xmlns:p14="http://schemas.microsoft.com/office/powerpoint/2010/main" val="1853576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78558-EE06-7BDD-E2D4-BBC461A748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625D72-1D84-FA73-A401-12A850FDAC21}"/>
              </a:ext>
            </a:extLst>
          </p:cNvPr>
          <p:cNvSpPr>
            <a:spLocks noGrp="1"/>
          </p:cNvSpPr>
          <p:nvPr>
            <p:ph type="title"/>
          </p:nvPr>
        </p:nvSpPr>
        <p:spPr>
          <a:xfrm>
            <a:off x="608187" y="132991"/>
            <a:ext cx="6600413" cy="545561"/>
          </a:xfrm>
        </p:spPr>
        <p:txBody>
          <a:bodyPr>
            <a:normAutofit/>
          </a:bodyPr>
          <a:lstStyle/>
          <a:p>
            <a:r>
              <a:rPr lang="en-US"/>
              <a:t>Design the assistant</a:t>
            </a:r>
            <a:endParaRPr/>
          </a:p>
        </p:txBody>
      </p:sp>
      <p:sp>
        <p:nvSpPr>
          <p:cNvPr id="4" name="Slide Number Placeholder 3">
            <a:extLst>
              <a:ext uri="{FF2B5EF4-FFF2-40B4-BE49-F238E27FC236}">
                <a16:creationId xmlns:a16="http://schemas.microsoft.com/office/drawing/2014/main" id="{F63B0CFA-223B-F369-38D8-AD6D15ABF53C}"/>
              </a:ext>
            </a:extLst>
          </p:cNvPr>
          <p:cNvSpPr>
            <a:spLocks noGrp="1"/>
          </p:cNvSpPr>
          <p:nvPr>
            <p:ph type="sldNum" sz="quarter" idx="4"/>
          </p:nvPr>
        </p:nvSpPr>
        <p:spPr/>
        <p:txBody>
          <a:bodyPr/>
          <a:lstStyle/>
          <a:p>
            <a:r>
              <a:rPr lang="en-SG"/>
              <a:t>Page </a:t>
            </a:r>
            <a:fld id="{2F63C605-4FC6-46DE-BC90-871762EA3F52}" type="slidenum">
              <a:rPr lang="en-SG" smtClean="0"/>
              <a:pPr/>
              <a:t>4</a:t>
            </a:fld>
            <a:endParaRPr lang="en-SG"/>
          </a:p>
        </p:txBody>
      </p:sp>
      <p:graphicFrame>
        <p:nvGraphicFramePr>
          <p:cNvPr id="5" name="Table 4">
            <a:extLst>
              <a:ext uri="{FF2B5EF4-FFF2-40B4-BE49-F238E27FC236}">
                <a16:creationId xmlns:a16="http://schemas.microsoft.com/office/drawing/2014/main" id="{BEA044B3-2B81-5E6D-8035-875C72E33874}"/>
              </a:ext>
            </a:extLst>
          </p:cNvPr>
          <p:cNvGraphicFramePr>
            <a:graphicFrameLocks noGrp="1"/>
          </p:cNvGraphicFramePr>
          <p:nvPr>
            <p:extLst>
              <p:ext uri="{D42A27DB-BD31-4B8C-83A1-F6EECF244321}">
                <p14:modId xmlns:p14="http://schemas.microsoft.com/office/powerpoint/2010/main" val="3063582263"/>
              </p:ext>
            </p:extLst>
          </p:nvPr>
        </p:nvGraphicFramePr>
        <p:xfrm>
          <a:off x="346084" y="796392"/>
          <a:ext cx="8306687" cy="4359143"/>
        </p:xfrm>
        <a:graphic>
          <a:graphicData uri="http://schemas.openxmlformats.org/drawingml/2006/table">
            <a:tbl>
              <a:tblPr firstRow="1" bandRow="1">
                <a:tableStyleId>{5C22544A-7EE6-4342-B048-85BDC9FD1C3A}</a:tableStyleId>
              </a:tblPr>
              <a:tblGrid>
                <a:gridCol w="2621234">
                  <a:extLst>
                    <a:ext uri="{9D8B030D-6E8A-4147-A177-3AD203B41FA5}">
                      <a16:colId xmlns:a16="http://schemas.microsoft.com/office/drawing/2014/main" val="1388511917"/>
                    </a:ext>
                  </a:extLst>
                </a:gridCol>
                <a:gridCol w="5685453">
                  <a:extLst>
                    <a:ext uri="{9D8B030D-6E8A-4147-A177-3AD203B41FA5}">
                      <a16:colId xmlns:a16="http://schemas.microsoft.com/office/drawing/2014/main" val="3161754920"/>
                    </a:ext>
                  </a:extLst>
                </a:gridCol>
              </a:tblGrid>
              <a:tr h="0">
                <a:tc>
                  <a:txBody>
                    <a:bodyPr/>
                    <a:lstStyle/>
                    <a:p>
                      <a:endParaRPr lang="en-SG"/>
                    </a:p>
                  </a:txBody>
                  <a:tcPr/>
                </a:tc>
                <a:tc>
                  <a:txBody>
                    <a:bodyPr/>
                    <a:lstStyle/>
                    <a:p>
                      <a:endParaRPr lang="en-SG"/>
                    </a:p>
                  </a:txBody>
                  <a:tcPr/>
                </a:tc>
                <a:extLst>
                  <a:ext uri="{0D108BD9-81ED-4DB2-BD59-A6C34878D82A}">
                    <a16:rowId xmlns:a16="http://schemas.microsoft.com/office/drawing/2014/main" val="4090365081"/>
                  </a:ext>
                </a:extLst>
              </a:tr>
              <a:tr h="387343">
                <a:tc>
                  <a:txBody>
                    <a:bodyPr/>
                    <a:lstStyle/>
                    <a:p>
                      <a:pPr marL="0" marR="0" lvl="0" indent="0" algn="l" rtl="0">
                        <a:lnSpc>
                          <a:spcPct val="100000"/>
                        </a:lnSpc>
                        <a:spcBef>
                          <a:spcPts val="0"/>
                        </a:spcBef>
                        <a:spcAft>
                          <a:spcPts val="0"/>
                        </a:spcAft>
                        <a:buClrTx/>
                        <a:buSzTx/>
                        <a:buFontTx/>
                        <a:buNone/>
                      </a:pPr>
                      <a:r>
                        <a:rPr lang="en-US" sz="1000" b="0" i="0">
                          <a:solidFill>
                            <a:srgbClr val="1F1F1F"/>
                          </a:solidFill>
                          <a:effectLst/>
                          <a:latin typeface="+mn-lt"/>
                        </a:rPr>
                        <a:t>What specific action do you want the assistant to   perform? (e.g., schedule a meeting)</a:t>
                      </a:r>
                      <a:endParaRPr lang="en-US"/>
                    </a:p>
                  </a:txBody>
                  <a:tcPr/>
                </a:tc>
                <a:tc>
                  <a:txBody>
                    <a:bodyPr/>
                    <a:lstStyle/>
                    <a:p>
                      <a:pPr marL="0" lvl="0" indent="0" algn="l">
                        <a:lnSpc>
                          <a:spcPct val="100000"/>
                        </a:lnSpc>
                        <a:spcBef>
                          <a:spcPts val="0"/>
                        </a:spcBef>
                        <a:spcAft>
                          <a:spcPts val="0"/>
                        </a:spcAft>
                        <a:buNone/>
                      </a:pPr>
                      <a:r>
                        <a:rPr lang="en-US" sz="1000" b="0" i="0" u="none" strike="noStrike" noProof="0">
                          <a:latin typeface="Arial"/>
                        </a:rPr>
                        <a:t>Retrieve Lecture Slides:</a:t>
                      </a:r>
                      <a:endParaRPr lang="en-US" sz="1000" b="0"/>
                    </a:p>
                    <a:p>
                      <a:pPr marL="742950" lvl="1" indent="-285750" algn="l">
                        <a:lnSpc>
                          <a:spcPct val="100000"/>
                        </a:lnSpc>
                        <a:spcBef>
                          <a:spcPts val="0"/>
                        </a:spcBef>
                        <a:spcAft>
                          <a:spcPts val="0"/>
                        </a:spcAft>
                        <a:buFont typeface="Arial"/>
                        <a:buChar char="•"/>
                      </a:pPr>
                      <a:r>
                        <a:rPr lang="en-US" sz="1000" b="0" i="0" u="none" strike="noStrike" noProof="0">
                          <a:latin typeface="Arial"/>
                        </a:rPr>
                        <a:t>Action: </a:t>
                      </a:r>
                      <a:r>
                        <a:rPr lang="en-US" sz="1000" b="0" i="1" u="none" strike="noStrike" noProof="0">
                          <a:latin typeface="Arial"/>
                        </a:rPr>
                        <a:t>“Find lecture slides related to transformers and summarize the key points.”</a:t>
                      </a:r>
                      <a:endParaRPr lang="en-US" sz="1000" b="0"/>
                    </a:p>
                    <a:p>
                      <a:pPr marL="742950" lvl="1" indent="-285750" algn="l">
                        <a:lnSpc>
                          <a:spcPct val="100000"/>
                        </a:lnSpc>
                        <a:spcBef>
                          <a:spcPts val="0"/>
                        </a:spcBef>
                        <a:spcAft>
                          <a:spcPts val="0"/>
                        </a:spcAft>
                        <a:buFont typeface="Arial"/>
                        <a:buChar char="•"/>
                      </a:pPr>
                      <a:r>
                        <a:rPr lang="en-US" sz="1000" b="0" i="0" u="none" strike="noStrike" noProof="0">
                          <a:latin typeface="Arial"/>
                        </a:rPr>
                        <a:t>Purpose: Saves time by directly accessing relevant resources and summarizing them.</a:t>
                      </a:r>
                      <a:endParaRPr lang="en-US"/>
                    </a:p>
                    <a:p>
                      <a:pPr lvl="0">
                        <a:buNone/>
                      </a:pPr>
                      <a:endParaRPr lang="en-US" sz="1000" b="0"/>
                    </a:p>
                  </a:txBody>
                  <a:tcPr/>
                </a:tc>
                <a:extLst>
                  <a:ext uri="{0D108BD9-81ED-4DB2-BD59-A6C34878D82A}">
                    <a16:rowId xmlns:a16="http://schemas.microsoft.com/office/drawing/2014/main" val="1423987345"/>
                  </a:ext>
                </a:extLst>
              </a:tr>
              <a:tr h="381084">
                <a:tc>
                  <a:txBody>
                    <a:bodyPr/>
                    <a:lstStyle/>
                    <a:p>
                      <a:pPr marL="0" marR="0" lvl="0" indent="0" algn="l" rtl="0">
                        <a:lnSpc>
                          <a:spcPct val="100000"/>
                        </a:lnSpc>
                        <a:spcBef>
                          <a:spcPts val="0"/>
                        </a:spcBef>
                        <a:spcAft>
                          <a:spcPts val="0"/>
                        </a:spcAft>
                        <a:buClrTx/>
                        <a:buSzTx/>
                        <a:buFontTx/>
                        <a:buNone/>
                      </a:pPr>
                      <a:r>
                        <a:rPr lang="en-US" sz="1000" b="0" i="0">
                          <a:solidFill>
                            <a:srgbClr val="1F1F1F"/>
                          </a:solidFill>
                          <a:effectLst/>
                          <a:latin typeface="+mn-lt"/>
                        </a:rPr>
                        <a:t>What is the object or area of focus for the action? (e.g., meeting details)</a:t>
                      </a:r>
                      <a:endParaRPr lang="en-US"/>
                    </a:p>
                  </a:txBody>
                  <a:tcPr/>
                </a:tc>
                <a:tc>
                  <a:txBody>
                    <a:bodyPr/>
                    <a:lstStyle/>
                    <a:p>
                      <a:pPr marL="0" lvl="0" indent="0" algn="l">
                        <a:lnSpc>
                          <a:spcPct val="100000"/>
                        </a:lnSpc>
                        <a:spcBef>
                          <a:spcPts val="0"/>
                        </a:spcBef>
                        <a:spcAft>
                          <a:spcPts val="0"/>
                        </a:spcAft>
                        <a:buNone/>
                      </a:pPr>
                      <a:r>
                        <a:rPr lang="en-US" sz="1000" b="0" i="0" u="none" strike="noStrike" noProof="0">
                          <a:latin typeface="Arial"/>
                        </a:rPr>
                        <a:t>Lecture Slides and Resources:</a:t>
                      </a:r>
                      <a:endParaRPr lang="en-US" sz="1000" b="0"/>
                    </a:p>
                    <a:p>
                      <a:pPr marL="742950" lvl="1" indent="-285750" algn="l">
                        <a:lnSpc>
                          <a:spcPct val="100000"/>
                        </a:lnSpc>
                        <a:spcBef>
                          <a:spcPts val="0"/>
                        </a:spcBef>
                        <a:spcAft>
                          <a:spcPts val="0"/>
                        </a:spcAft>
                        <a:buFont typeface="Arial"/>
                        <a:buChar char="•"/>
                      </a:pPr>
                      <a:r>
                        <a:rPr lang="en-US" sz="1000" b="0" i="0" u="none" strike="noStrike" noProof="0">
                          <a:latin typeface="Arial"/>
                        </a:rPr>
                        <a:t>Focus: </a:t>
                      </a:r>
                      <a:r>
                        <a:rPr lang="en-US" sz="1000" b="0" i="1" u="none" strike="noStrike" noProof="0">
                          <a:latin typeface="Arial"/>
                        </a:rPr>
                        <a:t>Key points from lecture slides and the file link to refer, recommended readings, and supplementary materials.</a:t>
                      </a:r>
                      <a:endParaRPr lang="en-US" sz="1000" b="0"/>
                    </a:p>
                    <a:p>
                      <a:pPr marL="742950" lvl="1" indent="-285750" algn="l">
                        <a:lnSpc>
                          <a:spcPct val="100000"/>
                        </a:lnSpc>
                        <a:spcBef>
                          <a:spcPts val="0"/>
                        </a:spcBef>
                        <a:spcAft>
                          <a:spcPts val="0"/>
                        </a:spcAft>
                        <a:buFont typeface="Arial"/>
                        <a:buChar char="•"/>
                      </a:pPr>
                      <a:r>
                        <a:rPr lang="en-US" sz="1000" b="0" i="0" u="none" strike="noStrike" noProof="0">
                          <a:latin typeface="Arial"/>
                        </a:rPr>
                        <a:t>Example: </a:t>
                      </a:r>
                      <a:r>
                        <a:rPr lang="en-US" sz="1000" b="0" i="1" u="none" strike="noStrike" noProof="0">
                          <a:latin typeface="Arial"/>
                        </a:rPr>
                        <a:t>“Find lecture slides related to transformers and summarize the key points.”</a:t>
                      </a:r>
                      <a:endParaRPr lang="en-US" sz="1000" b="0"/>
                    </a:p>
                    <a:p>
                      <a:pPr lvl="0">
                        <a:buNone/>
                      </a:pPr>
                      <a:endParaRPr lang="en-US" sz="1000" b="0"/>
                    </a:p>
                  </a:txBody>
                  <a:tcPr/>
                </a:tc>
                <a:extLst>
                  <a:ext uri="{0D108BD9-81ED-4DB2-BD59-A6C34878D82A}">
                    <a16:rowId xmlns:a16="http://schemas.microsoft.com/office/drawing/2014/main" val="1259896220"/>
                  </a:ext>
                </a:extLst>
              </a:tr>
              <a:tr h="2286503">
                <a:tc>
                  <a:txBody>
                    <a:bodyPr/>
                    <a:lstStyle/>
                    <a:p>
                      <a:pPr marL="0" marR="0" lvl="0" indent="0" algn="l" rtl="0">
                        <a:lnSpc>
                          <a:spcPct val="100000"/>
                        </a:lnSpc>
                        <a:spcBef>
                          <a:spcPts val="0"/>
                        </a:spcBef>
                        <a:spcAft>
                          <a:spcPts val="0"/>
                        </a:spcAft>
                        <a:buClrTx/>
                        <a:buSzTx/>
                        <a:buFontTx/>
                        <a:buNone/>
                      </a:pPr>
                      <a:r>
                        <a:rPr lang="en-US" sz="1000" i="0">
                          <a:solidFill>
                            <a:srgbClr val="1F1F1F"/>
                          </a:solidFill>
                          <a:effectLst/>
                          <a:latin typeface="+mn-lt"/>
                        </a:rPr>
                        <a:t>Parameters: </a:t>
                      </a:r>
                      <a:r>
                        <a:rPr lang="en-US" sz="1000" b="0" i="0">
                          <a:solidFill>
                            <a:srgbClr val="1F1F1F"/>
                          </a:solidFill>
                          <a:effectLst/>
                          <a:latin typeface="+mn-lt"/>
                        </a:rPr>
                        <a:t>relevant details or conditions to guide the assistant. (e.g., date, time, tone, format, source)</a:t>
                      </a:r>
                    </a:p>
                    <a:p>
                      <a:pPr marL="0" marR="0" lvl="0" indent="0" algn="l" rtl="0">
                        <a:lnSpc>
                          <a:spcPct val="100000"/>
                        </a:lnSpc>
                        <a:spcBef>
                          <a:spcPts val="0"/>
                        </a:spcBef>
                        <a:spcAft>
                          <a:spcPts val="0"/>
                        </a:spcAft>
                        <a:buClrTx/>
                        <a:buSzTx/>
                        <a:buFontTx/>
                        <a:buNone/>
                      </a:pPr>
                      <a:endParaRPr lang="en-US" sz="1000" b="0" i="0">
                        <a:solidFill>
                          <a:srgbClr val="1F1F1F"/>
                        </a:solidFill>
                        <a:effectLst/>
                        <a:latin typeface="+mn-lt"/>
                      </a:endParaRPr>
                    </a:p>
                  </a:txBody>
                  <a:tcPr/>
                </a:tc>
                <a:tc>
                  <a:txBody>
                    <a:bodyPr/>
                    <a:lstStyle/>
                    <a:p>
                      <a:pPr lvl="0" algn="l">
                        <a:lnSpc>
                          <a:spcPct val="100000"/>
                        </a:lnSpc>
                        <a:spcBef>
                          <a:spcPts val="0"/>
                        </a:spcBef>
                        <a:spcAft>
                          <a:spcPts val="0"/>
                        </a:spcAft>
                        <a:buNone/>
                      </a:pPr>
                      <a:r>
                        <a:rPr lang="en-SG" sz="1000" b="0"/>
                        <a:t>1. Course Context:</a:t>
                      </a:r>
                      <a:endParaRPr lang="en-US" sz="1000" b="0"/>
                    </a:p>
                    <a:p>
                      <a:pPr marL="285750" lvl="0" indent="-285750" algn="l">
                        <a:lnSpc>
                          <a:spcPct val="100000"/>
                        </a:lnSpc>
                        <a:spcBef>
                          <a:spcPts val="0"/>
                        </a:spcBef>
                        <a:spcAft>
                          <a:spcPts val="0"/>
                        </a:spcAft>
                        <a:buFont typeface="Arial"/>
                        <a:buChar char="•"/>
                      </a:pPr>
                      <a:r>
                        <a:rPr lang="en-SG" sz="1000" b="0" i="0" u="none" strike="noStrike" noProof="0">
                          <a:latin typeface="Arial"/>
                        </a:rPr>
                        <a:t>Condition: Specify the course code or name explicitly (e.g., EBA5004, ISY5004) to narrow down the search.</a:t>
                      </a:r>
                      <a:endParaRPr lang="en-SG" sz="1000" b="0"/>
                    </a:p>
                    <a:p>
                      <a:pPr lvl="0" algn="l">
                        <a:lnSpc>
                          <a:spcPct val="100000"/>
                        </a:lnSpc>
                        <a:spcBef>
                          <a:spcPts val="0"/>
                        </a:spcBef>
                        <a:spcAft>
                          <a:spcPts val="0"/>
                        </a:spcAft>
                        <a:buNone/>
                      </a:pPr>
                      <a:r>
                        <a:rPr lang="en-SG" sz="1000" b="0" i="0" u="none" strike="noStrike" noProof="0">
                          <a:solidFill>
                            <a:srgbClr val="000000"/>
                          </a:solidFill>
                          <a:latin typeface="Arial"/>
                        </a:rPr>
                        <a:t>2. Course Sub module and day context:(Optional)</a:t>
                      </a:r>
                      <a:endParaRPr lang="en-US" sz="1000" b="0" i="0" u="none" strike="noStrike" noProof="0">
                        <a:solidFill>
                          <a:srgbClr val="000000"/>
                        </a:solidFill>
                        <a:latin typeface="Arial"/>
                      </a:endParaRPr>
                    </a:p>
                    <a:p>
                      <a:pPr marL="285750" lvl="0" indent="-285750" algn="l">
                        <a:lnSpc>
                          <a:spcPct val="100000"/>
                        </a:lnSpc>
                        <a:spcBef>
                          <a:spcPts val="0"/>
                        </a:spcBef>
                        <a:spcAft>
                          <a:spcPts val="0"/>
                        </a:spcAft>
                        <a:buClr>
                          <a:srgbClr val="000000"/>
                        </a:buClr>
                        <a:buFont typeface="Arial,Sans-Serif"/>
                        <a:buChar char="•"/>
                      </a:pPr>
                      <a:r>
                        <a:rPr lang="en-SG" sz="1000" b="0" i="0" u="none" strike="noStrike" noProof="0">
                          <a:solidFill>
                            <a:srgbClr val="000000"/>
                          </a:solidFill>
                          <a:latin typeface="Arial"/>
                        </a:rPr>
                        <a:t>Condition: Specify the course code or name explicitly (e.g., EBA5004 TPML, EBA5004 TPML Day 2, EBA5004 TPML Day 3, EBA5004 CNI Day 1) to narrow down the search.</a:t>
                      </a:r>
                    </a:p>
                    <a:p>
                      <a:pPr marL="285750" lvl="0" indent="-285750" algn="l">
                        <a:lnSpc>
                          <a:spcPct val="100000"/>
                        </a:lnSpc>
                        <a:spcBef>
                          <a:spcPts val="0"/>
                        </a:spcBef>
                        <a:spcAft>
                          <a:spcPts val="0"/>
                        </a:spcAft>
                        <a:buClr>
                          <a:srgbClr val="000000"/>
                        </a:buClr>
                        <a:buFont typeface="Arial,Sans-Serif"/>
                        <a:buChar char="•"/>
                      </a:pPr>
                      <a:endParaRPr lang="en-SG" sz="1000" b="0" i="0" u="none" strike="noStrike" noProof="0">
                        <a:solidFill>
                          <a:srgbClr val="000000"/>
                        </a:solidFill>
                        <a:latin typeface="Arial"/>
                      </a:endParaRPr>
                    </a:p>
                    <a:p>
                      <a:pPr marL="0" lvl="0" indent="0" algn="l">
                        <a:lnSpc>
                          <a:spcPct val="100000"/>
                        </a:lnSpc>
                        <a:spcBef>
                          <a:spcPts val="0"/>
                        </a:spcBef>
                        <a:spcAft>
                          <a:spcPts val="0"/>
                        </a:spcAft>
                        <a:buNone/>
                      </a:pPr>
                      <a:r>
                        <a:rPr lang="en-SG" sz="1000" b="0" i="0" u="none" strike="noStrike" baseline="0" noProof="0">
                          <a:solidFill>
                            <a:srgbClr val="000000"/>
                          </a:solidFill>
                          <a:latin typeface="Arial"/>
                        </a:rPr>
                        <a:t>Can you find the lecture slides on transformers from the EBA5004 Practical Language Processing, TPML course and summarize the key points in simple English and provide list of reference links or file</a:t>
                      </a:r>
                      <a:endParaRPr lang="en-SG"/>
                    </a:p>
                    <a:p>
                      <a:pPr marL="0" lvl="0" indent="0" algn="l">
                        <a:lnSpc>
                          <a:spcPct val="100000"/>
                        </a:lnSpc>
                        <a:spcBef>
                          <a:spcPts val="0"/>
                        </a:spcBef>
                        <a:spcAft>
                          <a:spcPts val="0"/>
                        </a:spcAft>
                        <a:buNone/>
                      </a:pPr>
                      <a:endParaRPr lang="en-SG" sz="1000" b="0" i="0" u="none" strike="noStrike" baseline="0" noProof="0">
                        <a:solidFill>
                          <a:srgbClr val="000000"/>
                        </a:solidFill>
                        <a:latin typeface="Arial"/>
                      </a:endParaRPr>
                    </a:p>
                    <a:p>
                      <a:pPr marL="0" lvl="0" indent="0" algn="l">
                        <a:lnSpc>
                          <a:spcPct val="100000"/>
                        </a:lnSpc>
                        <a:spcBef>
                          <a:spcPts val="0"/>
                        </a:spcBef>
                        <a:spcAft>
                          <a:spcPts val="0"/>
                        </a:spcAft>
                        <a:buNone/>
                      </a:pPr>
                      <a:endParaRPr lang="en-SG" sz="1000" b="0" i="0" u="none" strike="noStrike" baseline="0" noProof="0">
                        <a:solidFill>
                          <a:srgbClr val="000000"/>
                        </a:solidFill>
                        <a:latin typeface="Arial"/>
                      </a:endParaRPr>
                    </a:p>
                    <a:p>
                      <a:pPr lvl="0" algn="l">
                        <a:lnSpc>
                          <a:spcPct val="100000"/>
                        </a:lnSpc>
                        <a:spcBef>
                          <a:spcPts val="0"/>
                        </a:spcBef>
                        <a:spcAft>
                          <a:spcPts val="0"/>
                        </a:spcAft>
                        <a:buNone/>
                      </a:pPr>
                      <a:endParaRPr lang="en-SG" sz="1000" b="1"/>
                    </a:p>
                  </a:txBody>
                  <a:tcPr/>
                </a:tc>
                <a:extLst>
                  <a:ext uri="{0D108BD9-81ED-4DB2-BD59-A6C34878D82A}">
                    <a16:rowId xmlns:a16="http://schemas.microsoft.com/office/drawing/2014/main" val="1452923162"/>
                  </a:ext>
                </a:extLst>
              </a:tr>
            </a:tbl>
          </a:graphicData>
        </a:graphic>
      </p:graphicFrame>
    </p:spTree>
    <p:extLst>
      <p:ext uri="{BB962C8B-B14F-4D97-AF65-F5344CB8AC3E}">
        <p14:creationId xmlns:p14="http://schemas.microsoft.com/office/powerpoint/2010/main" val="3908625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E4013-4924-25ED-EF27-ADAEFABEF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509E8B-EE8B-9A22-6215-377A96F54777}"/>
              </a:ext>
            </a:extLst>
          </p:cNvPr>
          <p:cNvSpPr>
            <a:spLocks noGrp="1"/>
          </p:cNvSpPr>
          <p:nvPr>
            <p:ph type="title"/>
          </p:nvPr>
        </p:nvSpPr>
        <p:spPr>
          <a:xfrm>
            <a:off x="608187" y="132991"/>
            <a:ext cx="6600413" cy="545561"/>
          </a:xfrm>
        </p:spPr>
        <p:txBody>
          <a:bodyPr>
            <a:normAutofit/>
          </a:bodyPr>
          <a:lstStyle/>
          <a:p>
            <a:r>
              <a:rPr lang="en-US"/>
              <a:t>Design the assistant</a:t>
            </a:r>
            <a:endParaRPr/>
          </a:p>
        </p:txBody>
      </p:sp>
      <p:sp>
        <p:nvSpPr>
          <p:cNvPr id="4" name="Slide Number Placeholder 3">
            <a:extLst>
              <a:ext uri="{FF2B5EF4-FFF2-40B4-BE49-F238E27FC236}">
                <a16:creationId xmlns:a16="http://schemas.microsoft.com/office/drawing/2014/main" id="{AFCDE73D-6BA7-466F-6EFD-53E58A7B098E}"/>
              </a:ext>
            </a:extLst>
          </p:cNvPr>
          <p:cNvSpPr>
            <a:spLocks noGrp="1"/>
          </p:cNvSpPr>
          <p:nvPr>
            <p:ph type="sldNum" sz="quarter" idx="4"/>
          </p:nvPr>
        </p:nvSpPr>
        <p:spPr/>
        <p:txBody>
          <a:bodyPr/>
          <a:lstStyle/>
          <a:p>
            <a:r>
              <a:rPr lang="en-SG"/>
              <a:t>Page </a:t>
            </a:r>
            <a:fld id="{2F63C605-4FC6-46DE-BC90-871762EA3F52}" type="slidenum">
              <a:rPr lang="en-SG" smtClean="0"/>
              <a:pPr/>
              <a:t>5</a:t>
            </a:fld>
            <a:endParaRPr lang="en-SG"/>
          </a:p>
        </p:txBody>
      </p:sp>
      <p:graphicFrame>
        <p:nvGraphicFramePr>
          <p:cNvPr id="5" name="Table 4">
            <a:extLst>
              <a:ext uri="{FF2B5EF4-FFF2-40B4-BE49-F238E27FC236}">
                <a16:creationId xmlns:a16="http://schemas.microsoft.com/office/drawing/2014/main" id="{092523AD-AA17-95F4-63B1-2EA4CD845538}"/>
              </a:ext>
            </a:extLst>
          </p:cNvPr>
          <p:cNvGraphicFramePr>
            <a:graphicFrameLocks noGrp="1"/>
          </p:cNvGraphicFramePr>
          <p:nvPr>
            <p:extLst>
              <p:ext uri="{D42A27DB-BD31-4B8C-83A1-F6EECF244321}">
                <p14:modId xmlns:p14="http://schemas.microsoft.com/office/powerpoint/2010/main" val="1021261503"/>
              </p:ext>
            </p:extLst>
          </p:nvPr>
        </p:nvGraphicFramePr>
        <p:xfrm>
          <a:off x="346084" y="796392"/>
          <a:ext cx="8306687" cy="3597144"/>
        </p:xfrm>
        <a:graphic>
          <a:graphicData uri="http://schemas.openxmlformats.org/drawingml/2006/table">
            <a:tbl>
              <a:tblPr firstRow="1" bandRow="1">
                <a:tableStyleId>{5C22544A-7EE6-4342-B048-85BDC9FD1C3A}</a:tableStyleId>
              </a:tblPr>
              <a:tblGrid>
                <a:gridCol w="2621234">
                  <a:extLst>
                    <a:ext uri="{9D8B030D-6E8A-4147-A177-3AD203B41FA5}">
                      <a16:colId xmlns:a16="http://schemas.microsoft.com/office/drawing/2014/main" val="1388511917"/>
                    </a:ext>
                  </a:extLst>
                </a:gridCol>
                <a:gridCol w="5685453">
                  <a:extLst>
                    <a:ext uri="{9D8B030D-6E8A-4147-A177-3AD203B41FA5}">
                      <a16:colId xmlns:a16="http://schemas.microsoft.com/office/drawing/2014/main" val="3161754920"/>
                    </a:ext>
                  </a:extLst>
                </a:gridCol>
              </a:tblGrid>
              <a:tr h="0">
                <a:tc>
                  <a:txBody>
                    <a:bodyPr/>
                    <a:lstStyle/>
                    <a:p>
                      <a:endParaRPr lang="en-SG"/>
                    </a:p>
                  </a:txBody>
                  <a:tcPr/>
                </a:tc>
                <a:tc>
                  <a:txBody>
                    <a:bodyPr/>
                    <a:lstStyle/>
                    <a:p>
                      <a:endParaRPr lang="en-SG"/>
                    </a:p>
                  </a:txBody>
                  <a:tcPr/>
                </a:tc>
                <a:extLst>
                  <a:ext uri="{0D108BD9-81ED-4DB2-BD59-A6C34878D82A}">
                    <a16:rowId xmlns:a16="http://schemas.microsoft.com/office/drawing/2014/main" val="4090365081"/>
                  </a:ext>
                </a:extLst>
              </a:tr>
              <a:tr h="387343">
                <a:tc>
                  <a:txBody>
                    <a:bodyPr/>
                    <a:lstStyle/>
                    <a:p>
                      <a:pPr marL="0" marR="0" lvl="0" indent="0" algn="l" rtl="0">
                        <a:lnSpc>
                          <a:spcPct val="100000"/>
                        </a:lnSpc>
                        <a:spcBef>
                          <a:spcPts val="0"/>
                        </a:spcBef>
                        <a:spcAft>
                          <a:spcPts val="0"/>
                        </a:spcAft>
                        <a:buClrTx/>
                        <a:buSzTx/>
                        <a:buFontTx/>
                        <a:buNone/>
                      </a:pPr>
                      <a:r>
                        <a:rPr lang="en-US" sz="1000" b="0" i="0">
                          <a:solidFill>
                            <a:srgbClr val="1F1F1F"/>
                          </a:solidFill>
                          <a:effectLst/>
                          <a:latin typeface="+mn-lt"/>
                        </a:rPr>
                        <a:t>Provide additional contextual information if needed (e.g., preferences, past interactions, deadlines)</a:t>
                      </a:r>
                      <a:endParaRPr lang="en-US"/>
                    </a:p>
                  </a:txBody>
                  <a:tcPr/>
                </a:tc>
                <a:tc>
                  <a:txBody>
                    <a:bodyPr/>
                    <a:lstStyle/>
                    <a:p>
                      <a:pPr marL="285750" lvl="0" indent="-285750" algn="l">
                        <a:lnSpc>
                          <a:spcPct val="100000"/>
                        </a:lnSpc>
                        <a:spcBef>
                          <a:spcPts val="0"/>
                        </a:spcBef>
                        <a:spcAft>
                          <a:spcPts val="0"/>
                        </a:spcAft>
                        <a:buFont typeface="Arial"/>
                        <a:buChar char="•"/>
                      </a:pPr>
                      <a:r>
                        <a:rPr lang="en-US" sz="1000" b="0" i="0" u="none" strike="noStrike" noProof="0">
                          <a:latin typeface="Arial"/>
                        </a:rPr>
                        <a:t>Like LLM response the result which user don't, the LLM need know what the user mean</a:t>
                      </a:r>
                    </a:p>
                  </a:txBody>
                  <a:tcPr/>
                </a:tc>
                <a:extLst>
                  <a:ext uri="{0D108BD9-81ED-4DB2-BD59-A6C34878D82A}">
                    <a16:rowId xmlns:a16="http://schemas.microsoft.com/office/drawing/2014/main" val="1423987345"/>
                  </a:ext>
                </a:extLst>
              </a:tr>
              <a:tr h="381084">
                <a:tc>
                  <a:txBody>
                    <a:bodyPr/>
                    <a:lstStyle/>
                    <a:p>
                      <a:pPr marL="0" marR="0" lvl="0" indent="0" algn="l" rtl="0">
                        <a:lnSpc>
                          <a:spcPct val="100000"/>
                        </a:lnSpc>
                        <a:spcBef>
                          <a:spcPts val="0"/>
                        </a:spcBef>
                        <a:spcAft>
                          <a:spcPts val="0"/>
                        </a:spcAft>
                        <a:buClrTx/>
                        <a:buSzTx/>
                        <a:buFontTx/>
                        <a:buNone/>
                      </a:pPr>
                      <a:r>
                        <a:rPr lang="en-US" sz="1000" b="0" i="0">
                          <a:solidFill>
                            <a:srgbClr val="1F1F1F"/>
                          </a:solidFill>
                          <a:effectLst/>
                          <a:latin typeface="+mn-lt"/>
                        </a:rPr>
                        <a:t>Add examples or references for specific styles or formats if needed.</a:t>
                      </a:r>
                      <a:endParaRPr lang="en-US"/>
                    </a:p>
                  </a:txBody>
                  <a:tcPr/>
                </a:tc>
                <a:tc>
                  <a:txBody>
                    <a:bodyPr/>
                    <a:lstStyle/>
                    <a:p>
                      <a:pPr marL="285750" lvl="0" indent="-285750" algn="l">
                        <a:lnSpc>
                          <a:spcPct val="100000"/>
                        </a:lnSpc>
                        <a:spcBef>
                          <a:spcPts val="0"/>
                        </a:spcBef>
                        <a:spcAft>
                          <a:spcPts val="0"/>
                        </a:spcAft>
                        <a:buFont typeface="Arial"/>
                        <a:buChar char="•"/>
                      </a:pPr>
                      <a:r>
                        <a:rPr lang="en-US" sz="1000" b="0" i="0" u="none" strike="noStrike" noProof="0">
                          <a:latin typeface="Arial"/>
                        </a:rPr>
                        <a:t>No need format, try be more flexible , that mean LLM need handle user correction</a:t>
                      </a:r>
                    </a:p>
                  </a:txBody>
                  <a:tcPr/>
                </a:tc>
                <a:extLst>
                  <a:ext uri="{0D108BD9-81ED-4DB2-BD59-A6C34878D82A}">
                    <a16:rowId xmlns:a16="http://schemas.microsoft.com/office/drawing/2014/main" val="1259896220"/>
                  </a:ext>
                </a:extLst>
              </a:tr>
              <a:tr h="381084">
                <a:tc>
                  <a:txBody>
                    <a:bodyPr/>
                    <a:lstStyle/>
                    <a:p>
                      <a:pPr marL="0" marR="0" lvl="0" indent="0" algn="l" rtl="0">
                        <a:lnSpc>
                          <a:spcPct val="100000"/>
                        </a:lnSpc>
                        <a:spcBef>
                          <a:spcPts val="0"/>
                        </a:spcBef>
                        <a:spcAft>
                          <a:spcPts val="0"/>
                        </a:spcAft>
                        <a:buClrTx/>
                        <a:buSzTx/>
                        <a:buFontTx/>
                        <a:buNone/>
                      </a:pPr>
                      <a:endParaRPr lang="en-US" sz="1000" b="0" i="0">
                        <a:solidFill>
                          <a:srgbClr val="1F1F1F"/>
                        </a:solidFill>
                        <a:effectLst/>
                        <a:latin typeface="+mn-lt"/>
                      </a:endParaRPr>
                    </a:p>
                  </a:txBody>
                  <a:tcPr/>
                </a:tc>
                <a:tc>
                  <a:txBody>
                    <a:bodyPr/>
                    <a:lstStyle/>
                    <a:p>
                      <a:pPr lvl="0" algn="l">
                        <a:lnSpc>
                          <a:spcPct val="100000"/>
                        </a:lnSpc>
                        <a:spcBef>
                          <a:spcPts val="0"/>
                        </a:spcBef>
                        <a:spcAft>
                          <a:spcPts val="0"/>
                        </a:spcAft>
                        <a:buNone/>
                      </a:pPr>
                      <a:endParaRPr lang="en-SG" sz="1000" b="1"/>
                    </a:p>
                  </a:txBody>
                  <a:tcPr/>
                </a:tc>
                <a:extLst>
                  <a:ext uri="{0D108BD9-81ED-4DB2-BD59-A6C34878D82A}">
                    <a16:rowId xmlns:a16="http://schemas.microsoft.com/office/drawing/2014/main" val="1452923162"/>
                  </a:ext>
                </a:extLst>
              </a:tr>
              <a:tr h="381084">
                <a:tc>
                  <a:txBody>
                    <a:bodyPr/>
                    <a:lstStyle/>
                    <a:p>
                      <a:pPr marL="0" marR="0" lvl="0" indent="0" algn="l" rtl="0">
                        <a:lnSpc>
                          <a:spcPct val="100000"/>
                        </a:lnSpc>
                        <a:spcBef>
                          <a:spcPts val="0"/>
                        </a:spcBef>
                        <a:spcAft>
                          <a:spcPts val="0"/>
                        </a:spcAft>
                        <a:buClrTx/>
                        <a:buSzTx/>
                        <a:buFontTx/>
                        <a:buNone/>
                      </a:pPr>
                      <a:endParaRPr lang="en-US" sz="1000" b="0" i="0">
                        <a:solidFill>
                          <a:srgbClr val="1F1F1F"/>
                        </a:solidFill>
                        <a:effectLst/>
                        <a:latin typeface="+mn-lt"/>
                      </a:endParaRPr>
                    </a:p>
                  </a:txBody>
                  <a:tcPr/>
                </a:tc>
                <a:tc>
                  <a:txBody>
                    <a:bodyPr/>
                    <a:lstStyle/>
                    <a:p>
                      <a:endParaRPr lang="en-SG" sz="1000"/>
                    </a:p>
                  </a:txBody>
                  <a:tcPr/>
                </a:tc>
                <a:extLst>
                  <a:ext uri="{0D108BD9-81ED-4DB2-BD59-A6C34878D82A}">
                    <a16:rowId xmlns:a16="http://schemas.microsoft.com/office/drawing/2014/main" val="684281271"/>
                  </a:ext>
                </a:extLst>
              </a:tr>
              <a:tr h="381084">
                <a:tc>
                  <a:txBody>
                    <a:bodyPr/>
                    <a:lstStyle/>
                    <a:p>
                      <a:pPr marL="0" marR="0" lvl="0" indent="0" algn="l" rtl="0">
                        <a:lnSpc>
                          <a:spcPct val="100000"/>
                        </a:lnSpc>
                        <a:spcBef>
                          <a:spcPts val="0"/>
                        </a:spcBef>
                        <a:spcAft>
                          <a:spcPts val="0"/>
                        </a:spcAft>
                        <a:buClrTx/>
                        <a:buSzTx/>
                        <a:buFontTx/>
                        <a:buNone/>
                      </a:pPr>
                      <a:endParaRPr lang="en-US" sz="1000" b="0" i="0">
                        <a:solidFill>
                          <a:srgbClr val="1F1F1F"/>
                        </a:solidFill>
                        <a:effectLst/>
                        <a:latin typeface="+mn-lt"/>
                      </a:endParaRPr>
                    </a:p>
                  </a:txBody>
                  <a:tcPr/>
                </a:tc>
                <a:tc>
                  <a:txBody>
                    <a:bodyPr/>
                    <a:lstStyle/>
                    <a:p>
                      <a:endParaRPr lang="en-SG" sz="1000"/>
                    </a:p>
                  </a:txBody>
                  <a:tcPr/>
                </a:tc>
                <a:extLst>
                  <a:ext uri="{0D108BD9-81ED-4DB2-BD59-A6C34878D82A}">
                    <a16:rowId xmlns:a16="http://schemas.microsoft.com/office/drawing/2014/main" val="204536785"/>
                  </a:ext>
                </a:extLst>
              </a:tr>
              <a:tr h="381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a:solidFill>
                          <a:srgbClr val="1F1F1F"/>
                        </a:solidFill>
                        <a:effectLst/>
                        <a:latin typeface="+mn-lt"/>
                      </a:endParaRPr>
                    </a:p>
                  </a:txBody>
                  <a:tcPr/>
                </a:tc>
                <a:tc>
                  <a:txBody>
                    <a:bodyPr/>
                    <a:lstStyle/>
                    <a:p>
                      <a:endParaRPr lang="en-SG" sz="1000"/>
                    </a:p>
                  </a:txBody>
                  <a:tcPr/>
                </a:tc>
                <a:extLst>
                  <a:ext uri="{0D108BD9-81ED-4DB2-BD59-A6C34878D82A}">
                    <a16:rowId xmlns:a16="http://schemas.microsoft.com/office/drawing/2014/main" val="3044345686"/>
                  </a:ext>
                </a:extLst>
              </a:tr>
              <a:tr h="381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a:solidFill>
                          <a:srgbClr val="1F1F1F"/>
                        </a:solidFill>
                        <a:effectLst/>
                        <a:latin typeface="+mn-lt"/>
                      </a:endParaRPr>
                    </a:p>
                  </a:txBody>
                  <a:tcPr/>
                </a:tc>
                <a:tc>
                  <a:txBody>
                    <a:bodyPr/>
                    <a:lstStyle/>
                    <a:p>
                      <a:endParaRPr lang="en-SG" sz="1000"/>
                    </a:p>
                  </a:txBody>
                  <a:tcPr/>
                </a:tc>
                <a:extLst>
                  <a:ext uri="{0D108BD9-81ED-4DB2-BD59-A6C34878D82A}">
                    <a16:rowId xmlns:a16="http://schemas.microsoft.com/office/drawing/2014/main" val="4213156717"/>
                  </a:ext>
                </a:extLst>
              </a:tr>
              <a:tr h="381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a:solidFill>
                          <a:srgbClr val="1F1F1F"/>
                        </a:solidFill>
                        <a:effectLst/>
                        <a:latin typeface="+mn-lt"/>
                      </a:endParaRPr>
                    </a:p>
                  </a:txBody>
                  <a:tcPr/>
                </a:tc>
                <a:tc>
                  <a:txBody>
                    <a:bodyPr/>
                    <a:lstStyle/>
                    <a:p>
                      <a:endParaRPr lang="en-SG" sz="1000"/>
                    </a:p>
                  </a:txBody>
                  <a:tcPr/>
                </a:tc>
                <a:extLst>
                  <a:ext uri="{0D108BD9-81ED-4DB2-BD59-A6C34878D82A}">
                    <a16:rowId xmlns:a16="http://schemas.microsoft.com/office/drawing/2014/main" val="1389823765"/>
                  </a:ext>
                </a:extLst>
              </a:tr>
            </a:tbl>
          </a:graphicData>
        </a:graphic>
      </p:graphicFrame>
    </p:spTree>
    <p:extLst>
      <p:ext uri="{BB962C8B-B14F-4D97-AF65-F5344CB8AC3E}">
        <p14:creationId xmlns:p14="http://schemas.microsoft.com/office/powerpoint/2010/main" val="798914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vert="horz" lIns="91440" tIns="45720" rIns="91440" bIns="45720" rtlCol="0" anchor="t">
            <a:normAutofit/>
          </a:bodyPr>
          <a:lstStyle/>
          <a:p>
            <a:pPr marL="457200" lvl="1" indent="0">
              <a:buNone/>
            </a:pPr>
            <a:endParaRPr lang="en-SG" sz="2000"/>
          </a:p>
          <a:p>
            <a:pPr marL="457200" lvl="1" indent="0">
              <a:buNone/>
            </a:pPr>
            <a:endParaRPr lang="en-SG" sz="2000"/>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6</a:t>
            </a:fld>
            <a:endParaRPr lang="en-SG"/>
          </a:p>
        </p:txBody>
      </p:sp>
      <p:sp>
        <p:nvSpPr>
          <p:cNvPr id="5" name="Text Placeholder 2">
            <a:extLst>
              <a:ext uri="{FF2B5EF4-FFF2-40B4-BE49-F238E27FC236}">
                <a16:creationId xmlns:a16="http://schemas.microsoft.com/office/drawing/2014/main" id="{2F690693-2FA2-9B16-2C64-804479370F5C}"/>
              </a:ext>
            </a:extLst>
          </p:cNvPr>
          <p:cNvSpPr txBox="1">
            <a:spLocks/>
          </p:cNvSpPr>
          <p:nvPr/>
        </p:nvSpPr>
        <p:spPr>
          <a:xfrm>
            <a:off x="497032" y="1236300"/>
            <a:ext cx="7886700" cy="4143375"/>
          </a:xfrm>
          <a:prstGeom prst="rect">
            <a:avLst/>
          </a:prstGeom>
        </p:spPr>
        <p:txBody>
          <a:bodyPr vert="horz" lIns="91440" tIns="45720" rIns="91440" bIns="45720" rtlCol="0" anchor="t">
            <a:normAutofit/>
          </a:bodyPr>
          <a:lstStyle>
            <a:lvl1pPr marL="514350" indent="-514350" algn="just" defTabSz="914400" rtl="0" eaLnBrk="1" latinLnBrk="0" hangingPunct="1">
              <a:lnSpc>
                <a:spcPct val="90000"/>
              </a:lnSpc>
              <a:spcBef>
                <a:spcPts val="1000"/>
              </a:spcBef>
              <a:buFont typeface="Arial" panose="020B0604020202020204" pitchFamily="34" charset="0"/>
              <a:buChar char="•"/>
              <a:defRPr sz="2800" b="0" kern="1200" cap="none" baseline="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a:p>
        </p:txBody>
      </p:sp>
      <p:sp>
        <p:nvSpPr>
          <p:cNvPr id="7" name="Title 1">
            <a:extLst>
              <a:ext uri="{FF2B5EF4-FFF2-40B4-BE49-F238E27FC236}">
                <a16:creationId xmlns:a16="http://schemas.microsoft.com/office/drawing/2014/main" id="{052292C5-4063-D83F-FE5B-C57E184D72C3}"/>
              </a:ext>
            </a:extLst>
          </p:cNvPr>
          <p:cNvSpPr txBox="1">
            <a:spLocks/>
          </p:cNvSpPr>
          <p:nvPr/>
        </p:nvSpPr>
        <p:spPr>
          <a:xfrm>
            <a:off x="626622" y="262039"/>
            <a:ext cx="6600413" cy="5455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cap="none" baseline="0">
                <a:solidFill>
                  <a:srgbClr val="173F7E"/>
                </a:solidFill>
                <a:latin typeface="Arial" panose="020B0604020202020204" pitchFamily="34" charset="0"/>
                <a:ea typeface="+mj-ea"/>
                <a:cs typeface="Arial" panose="020B0604020202020204" pitchFamily="34" charset="0"/>
              </a:defRPr>
            </a:lvl1pPr>
          </a:lstStyle>
          <a:p>
            <a:r>
              <a:rPr lang="en-US">
                <a:latin typeface="Arial"/>
                <a:cs typeface="Arial"/>
              </a:rPr>
              <a:t>Create the prompt</a:t>
            </a:r>
          </a:p>
        </p:txBody>
      </p:sp>
      <p:sp>
        <p:nvSpPr>
          <p:cNvPr id="2" name="TextBox 1">
            <a:extLst>
              <a:ext uri="{FF2B5EF4-FFF2-40B4-BE49-F238E27FC236}">
                <a16:creationId xmlns:a16="http://schemas.microsoft.com/office/drawing/2014/main" id="{B2A14F5A-65FA-B3BC-9BBF-0D657295C03C}"/>
              </a:ext>
            </a:extLst>
          </p:cNvPr>
          <p:cNvSpPr txBox="1"/>
          <p:nvPr/>
        </p:nvSpPr>
        <p:spPr>
          <a:xfrm>
            <a:off x="467032" y="1069257"/>
            <a:ext cx="801329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lumMod val="75000"/>
                    <a:lumOff val="25000"/>
                  </a:schemeClr>
                </a:solidFill>
                <a:cs typeface="Arial"/>
              </a:rPr>
              <a:t>CNI Day 1 Assignment due?</a:t>
            </a:r>
          </a:p>
          <a:p>
            <a:endParaRPr lang="en-US">
              <a:solidFill>
                <a:schemeClr val="tx1">
                  <a:lumMod val="75000"/>
                  <a:lumOff val="25000"/>
                </a:schemeClr>
              </a:solidFill>
              <a:cs typeface="Arial"/>
            </a:endParaRPr>
          </a:p>
          <a:p>
            <a:r>
              <a:rPr lang="en-US">
                <a:solidFill>
                  <a:schemeClr val="tx1">
                    <a:lumMod val="75000"/>
                    <a:lumOff val="25000"/>
                  </a:schemeClr>
                </a:solidFill>
                <a:cs typeface="Arial"/>
              </a:rPr>
              <a:t>What the exam date for EBA5004 Practical Language Processing?</a:t>
            </a:r>
          </a:p>
          <a:p>
            <a:endParaRPr lang="en-US">
              <a:solidFill>
                <a:schemeClr val="tx1">
                  <a:lumMod val="75000"/>
                  <a:lumOff val="25000"/>
                </a:schemeClr>
              </a:solidFill>
              <a:cs typeface="Arial"/>
            </a:endParaRPr>
          </a:p>
          <a:p>
            <a:r>
              <a:rPr lang="en-US">
                <a:solidFill>
                  <a:schemeClr val="tx1">
                    <a:lumMod val="75000"/>
                    <a:lumOff val="25000"/>
                  </a:schemeClr>
                </a:solidFill>
                <a:cs typeface="Arial"/>
              </a:rPr>
              <a:t>Can you find the lecture slides on transformers from the EBA5004 Practical Language Processing, TPML course and summarize the key points in simple English and provide list of reference links or file</a:t>
            </a:r>
            <a:endParaRPr lang="en-US">
              <a:solidFill>
                <a:schemeClr val="tx1">
                  <a:lumMod val="75000"/>
                  <a:lumOff val="25000"/>
                </a:schemeClr>
              </a:solidFill>
            </a:endParaRPr>
          </a:p>
          <a:p>
            <a:endParaRPr lang="en-US">
              <a:solidFill>
                <a:schemeClr val="tx1">
                  <a:lumMod val="75000"/>
                  <a:lumOff val="25000"/>
                </a:schemeClr>
              </a:solidFill>
              <a:cs typeface="Arial"/>
            </a:endParaRPr>
          </a:p>
          <a:p>
            <a:r>
              <a:rPr lang="en-US">
                <a:solidFill>
                  <a:schemeClr val="tx1">
                    <a:lumMod val="75000"/>
                    <a:lumOff val="25000"/>
                  </a:schemeClr>
                </a:solidFill>
                <a:cs typeface="Arial"/>
              </a:rPr>
              <a:t>CNI Day 1 Assignment </a:t>
            </a:r>
            <a:r>
              <a:rPr lang="ja-JP" altLang="en-US">
                <a:solidFill>
                  <a:schemeClr val="tx1">
                    <a:lumMod val="75000"/>
                    <a:lumOff val="25000"/>
                  </a:schemeClr>
                </a:solidFill>
                <a:ea typeface="ＭＳ Ｐゴシック"/>
                <a:cs typeface="Arial"/>
              </a:rPr>
              <a:t>及时要教</a:t>
            </a:r>
            <a:endParaRPr lang="en-US" altLang="ja-JP">
              <a:solidFill>
                <a:srgbClr val="000000"/>
              </a:solidFill>
              <a:ea typeface="ＭＳ Ｐゴシック"/>
              <a:cs typeface="Arial"/>
            </a:endParaRPr>
          </a:p>
          <a:p>
            <a:endParaRPr lang="ja-JP" altLang="en-US">
              <a:solidFill>
                <a:schemeClr val="tx1">
                  <a:lumMod val="75000"/>
                  <a:lumOff val="25000"/>
                </a:schemeClr>
              </a:solidFill>
              <a:ea typeface="ＭＳ Ｐゴシック"/>
              <a:cs typeface="Arial"/>
            </a:endParaRPr>
          </a:p>
          <a:p>
            <a:r>
              <a:rPr lang="ja-JP">
                <a:solidFill>
                  <a:schemeClr val="tx1">
                    <a:lumMod val="75000"/>
                    <a:lumOff val="25000"/>
                  </a:schemeClr>
                </a:solidFill>
                <a:ea typeface="ＭＳ Ｐゴシック"/>
                <a:cs typeface="Arial"/>
              </a:rPr>
              <a:t>可以summary </a:t>
            </a:r>
            <a:r>
              <a:rPr lang="en-US" altLang="ja-JP">
                <a:solidFill>
                  <a:schemeClr val="tx1">
                    <a:lumMod val="75000"/>
                    <a:lumOff val="25000"/>
                  </a:schemeClr>
                </a:solidFill>
                <a:ea typeface="+mn-lt"/>
                <a:cs typeface="Arial"/>
              </a:rPr>
              <a:t>EBA5004 Practical Language </a:t>
            </a:r>
            <a:r>
              <a:rPr lang="en-US" altLang="ja-JP" err="1">
                <a:solidFill>
                  <a:schemeClr val="tx1">
                    <a:lumMod val="75000"/>
                    <a:lumOff val="25000"/>
                  </a:schemeClr>
                </a:solidFill>
                <a:ea typeface="+mn-lt"/>
                <a:cs typeface="Arial"/>
              </a:rPr>
              <a:t>Processing</a:t>
            </a:r>
            <a:r>
              <a:rPr lang="ja-JP" altLang="en-US" err="1">
                <a:solidFill>
                  <a:schemeClr val="tx1">
                    <a:lumMod val="75000"/>
                    <a:lumOff val="25000"/>
                  </a:schemeClr>
                </a:solidFill>
                <a:ea typeface="+mn-lt"/>
                <a:cs typeface="Arial"/>
              </a:rPr>
              <a:t>，</a:t>
            </a:r>
            <a:r>
              <a:rPr lang="en-US" altLang="ja-JP" err="1">
                <a:solidFill>
                  <a:schemeClr val="tx1">
                    <a:lumMod val="75000"/>
                    <a:lumOff val="25000"/>
                  </a:schemeClr>
                </a:solidFill>
                <a:ea typeface="+mn-lt"/>
                <a:cs typeface="Arial"/>
              </a:rPr>
              <a:t>CNI</a:t>
            </a:r>
            <a:r>
              <a:rPr lang="en-US" altLang="ja-JP">
                <a:solidFill>
                  <a:schemeClr val="tx1">
                    <a:lumMod val="75000"/>
                    <a:lumOff val="25000"/>
                  </a:schemeClr>
                </a:solidFill>
                <a:ea typeface="+mn-lt"/>
                <a:cs typeface="Arial"/>
              </a:rPr>
              <a:t> Day 1 </a:t>
            </a:r>
            <a:r>
              <a:rPr lang="ja-JP" altLang="en-US">
                <a:solidFill>
                  <a:schemeClr val="tx1">
                    <a:lumMod val="75000"/>
                    <a:lumOff val="25000"/>
                  </a:schemeClr>
                </a:solidFill>
                <a:ea typeface="+mn-lt"/>
                <a:cs typeface="Arial"/>
              </a:rPr>
              <a:t>的课吗？</a:t>
            </a:r>
            <a:endParaRPr lang="ja-JP">
              <a:solidFill>
                <a:schemeClr val="tx1">
                  <a:lumMod val="75000"/>
                  <a:lumOff val="25000"/>
                </a:schemeClr>
              </a:solidFill>
            </a:endParaRPr>
          </a:p>
          <a:p>
            <a:endParaRPr lang="ja-JP" altLang="en-US">
              <a:solidFill>
                <a:schemeClr val="tx1">
                  <a:lumMod val="75000"/>
                  <a:lumOff val="25000"/>
                </a:schemeClr>
              </a:solidFill>
              <a:ea typeface="ＭＳ Ｐゴシック"/>
              <a:cs typeface="Arial"/>
            </a:endParaRPr>
          </a:p>
          <a:p>
            <a:r>
              <a:rPr lang="ja-JP" altLang="en-US">
                <a:solidFill>
                  <a:schemeClr val="tx1">
                    <a:lumMod val="75000"/>
                    <a:lumOff val="25000"/>
                  </a:schemeClr>
                </a:solidFill>
                <a:ea typeface="ＭＳ Ｐゴシック"/>
                <a:cs typeface="Arial"/>
              </a:rPr>
              <a:t>可以summary </a:t>
            </a:r>
            <a:r>
              <a:rPr lang="en-US" altLang="ja-JP">
                <a:solidFill>
                  <a:schemeClr val="tx1">
                    <a:lumMod val="75000"/>
                    <a:lumOff val="25000"/>
                  </a:schemeClr>
                </a:solidFill>
                <a:ea typeface="+mn-lt"/>
                <a:cs typeface="Arial"/>
              </a:rPr>
              <a:t>EBA5004 Practical Language </a:t>
            </a:r>
            <a:r>
              <a:rPr lang="en-US" altLang="ja-JP" err="1">
                <a:solidFill>
                  <a:schemeClr val="tx1">
                    <a:lumMod val="75000"/>
                    <a:lumOff val="25000"/>
                  </a:schemeClr>
                </a:solidFill>
                <a:ea typeface="+mn-lt"/>
                <a:cs typeface="Arial"/>
              </a:rPr>
              <a:t>Processing，CNI</a:t>
            </a:r>
            <a:r>
              <a:rPr lang="en-US" altLang="ja-JP">
                <a:solidFill>
                  <a:schemeClr val="tx1">
                    <a:lumMod val="75000"/>
                    <a:lumOff val="25000"/>
                  </a:schemeClr>
                </a:solidFill>
                <a:ea typeface="+mn-lt"/>
                <a:cs typeface="Arial"/>
              </a:rPr>
              <a:t> Day 1 </a:t>
            </a:r>
            <a:r>
              <a:rPr lang="en-US" altLang="ja-JP" err="1">
                <a:solidFill>
                  <a:schemeClr val="tx1">
                    <a:lumMod val="75000"/>
                    <a:lumOff val="25000"/>
                  </a:schemeClr>
                </a:solidFill>
                <a:ea typeface="+mn-lt"/>
                <a:cs typeface="Arial"/>
              </a:rPr>
              <a:t>的课吗？我要中文的</a:t>
            </a:r>
            <a:r>
              <a:rPr lang="en-US" altLang="ja-JP">
                <a:solidFill>
                  <a:schemeClr val="tx1">
                    <a:lumMod val="75000"/>
                    <a:lumOff val="25000"/>
                  </a:schemeClr>
                </a:solidFill>
                <a:ea typeface="+mn-lt"/>
                <a:cs typeface="Arial"/>
              </a:rPr>
              <a:t>。</a:t>
            </a:r>
            <a:endParaRPr lang="ja-JP" altLang="en-US">
              <a:solidFill>
                <a:schemeClr val="tx1">
                  <a:lumMod val="75000"/>
                  <a:lumOff val="25000"/>
                </a:schemeClr>
              </a:solidFill>
              <a:ea typeface="ＭＳ Ｐゴシック"/>
              <a:cs typeface="Arial"/>
            </a:endParaRPr>
          </a:p>
        </p:txBody>
      </p:sp>
    </p:spTree>
    <p:extLst>
      <p:ext uri="{BB962C8B-B14F-4D97-AF65-F5344CB8AC3E}">
        <p14:creationId xmlns:p14="http://schemas.microsoft.com/office/powerpoint/2010/main" val="2855565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vert="horz" lIns="91440" tIns="45720" rIns="91440" bIns="45720" rtlCol="0" anchor="t">
            <a:normAutofit/>
          </a:bodyPr>
          <a:lstStyle/>
          <a:p>
            <a:endParaRPr lang="en-SG" sz="2400">
              <a:latin typeface="Arial"/>
              <a:cs typeface="Arial"/>
            </a:endParaRPr>
          </a:p>
          <a:p>
            <a:pPr lvl="1"/>
            <a:endParaRPr lang="en-SG" sz="2000">
              <a:latin typeface="Arial"/>
              <a:cs typeface="Arial"/>
            </a:endParaRPr>
          </a:p>
          <a:p>
            <a:pPr marL="457200" lvl="1" indent="0">
              <a:buNone/>
            </a:pPr>
            <a:endParaRPr lang="en-SG" sz="2000"/>
          </a:p>
          <a:p>
            <a:pPr marL="457200" lvl="1" indent="0">
              <a:buNone/>
            </a:pPr>
            <a:endParaRPr lang="en-SG" sz="2000"/>
          </a:p>
        </p:txBody>
      </p:sp>
      <p:sp>
        <p:nvSpPr>
          <p:cNvPr id="4" name="Slide Number Placeholder 3"/>
          <p:cNvSpPr>
            <a:spLocks noGrp="1"/>
          </p:cNvSpPr>
          <p:nvPr>
            <p:ph type="sldNum" sz="quarter" idx="4"/>
          </p:nvPr>
        </p:nvSpPr>
        <p:spPr/>
        <p:txBody>
          <a:bodyPr/>
          <a:lstStyle/>
          <a:p>
            <a:r>
              <a:rPr lang="en-SG"/>
              <a:t>Page </a:t>
            </a:r>
            <a:fld id="{2F63C605-4FC6-46DE-BC90-871762EA3F52}" type="slidenum">
              <a:rPr lang="en-SG" smtClean="0"/>
              <a:pPr/>
              <a:t>7</a:t>
            </a:fld>
            <a:endParaRPr lang="en-SG"/>
          </a:p>
        </p:txBody>
      </p:sp>
      <p:sp>
        <p:nvSpPr>
          <p:cNvPr id="5" name="Text Placeholder 2">
            <a:extLst>
              <a:ext uri="{FF2B5EF4-FFF2-40B4-BE49-F238E27FC236}">
                <a16:creationId xmlns:a16="http://schemas.microsoft.com/office/drawing/2014/main" id="{B3B161AE-1672-F854-1139-74C24CB177C8}"/>
              </a:ext>
            </a:extLst>
          </p:cNvPr>
          <p:cNvSpPr txBox="1">
            <a:spLocks/>
          </p:cNvSpPr>
          <p:nvPr/>
        </p:nvSpPr>
        <p:spPr>
          <a:xfrm>
            <a:off x="427760" y="1167026"/>
            <a:ext cx="7886700" cy="4923810"/>
          </a:xfrm>
          <a:prstGeom prst="rect">
            <a:avLst/>
          </a:prstGeom>
        </p:spPr>
        <p:txBody>
          <a:bodyPr vert="horz" lIns="91440" tIns="45720" rIns="91440" bIns="45720" rtlCol="0" anchor="t">
            <a:normAutofit fontScale="92500" lnSpcReduction="10000"/>
          </a:bodyPr>
          <a:lstStyle>
            <a:lvl1pPr marL="514350" indent="-514350" algn="just" defTabSz="914400" rtl="0" eaLnBrk="1" latinLnBrk="0" hangingPunct="1">
              <a:lnSpc>
                <a:spcPct val="90000"/>
              </a:lnSpc>
              <a:spcBef>
                <a:spcPts val="1000"/>
              </a:spcBef>
              <a:buFont typeface="Arial" panose="020B0604020202020204" pitchFamily="34" charset="0"/>
              <a:buChar char="•"/>
              <a:defRPr sz="2800" b="0" kern="1200" cap="none" baseline="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000">
                <a:solidFill>
                  <a:srgbClr val="1F1F1F"/>
                </a:solidFill>
                <a:latin typeface="+mn-lt"/>
              </a:rPr>
              <a:t>Chat with the conditioned LLM as a user to perform the task</a:t>
            </a:r>
          </a:p>
          <a:p>
            <a:pPr algn="l"/>
            <a:r>
              <a:rPr lang="en-US" sz="2000">
                <a:solidFill>
                  <a:srgbClr val="1F1F1F"/>
                </a:solidFill>
                <a:latin typeface="+mn-lt"/>
                <a:cs typeface="Arial"/>
              </a:rPr>
              <a:t>Is the bot able to handle inputs correctly? </a:t>
            </a:r>
            <a:endParaRPr lang="en-US" sz="2000">
              <a:solidFill>
                <a:srgbClr val="1F1F1F"/>
              </a:solidFill>
              <a:latin typeface="+mn-lt"/>
            </a:endParaRPr>
          </a:p>
          <a:p>
            <a:pPr marL="0" indent="0" algn="l">
              <a:buNone/>
            </a:pPr>
            <a:r>
              <a:rPr lang="en-US" sz="2000">
                <a:solidFill>
                  <a:srgbClr val="1F1F1F"/>
                </a:solidFill>
                <a:latin typeface="+mn-lt"/>
                <a:cs typeface="Arial"/>
              </a:rPr>
              <a:t>     Some yes and some no, more specific will be more success </a:t>
            </a:r>
            <a:endParaRPr lang="en-US" sz="2000">
              <a:solidFill>
                <a:srgbClr val="1F1F1F"/>
              </a:solidFill>
              <a:latin typeface="+mn-lt"/>
            </a:endParaRPr>
          </a:p>
          <a:p>
            <a:pPr algn="l"/>
            <a:r>
              <a:rPr lang="en-US" sz="2000">
                <a:solidFill>
                  <a:srgbClr val="1F1F1F"/>
                </a:solidFill>
                <a:latin typeface="+mn-lt"/>
              </a:rPr>
              <a:t>Is the language style proper for the persona?</a:t>
            </a:r>
          </a:p>
          <a:p>
            <a:pPr marL="0" indent="0" algn="l">
              <a:buNone/>
            </a:pPr>
            <a:r>
              <a:rPr lang="en-US" sz="2000">
                <a:solidFill>
                  <a:srgbClr val="1F1F1F"/>
                </a:solidFill>
                <a:latin typeface="+mn-lt"/>
                <a:cs typeface="Arial"/>
              </a:rPr>
              <a:t>     Yes</a:t>
            </a:r>
          </a:p>
          <a:p>
            <a:pPr algn="l"/>
            <a:r>
              <a:rPr lang="en-US" sz="2000">
                <a:solidFill>
                  <a:srgbClr val="1F1F1F"/>
                </a:solidFill>
                <a:latin typeface="+mn-lt"/>
              </a:rPr>
              <a:t>Is the conversation flow normal/expected?</a:t>
            </a:r>
          </a:p>
          <a:p>
            <a:pPr marL="0" indent="0" algn="l">
              <a:buNone/>
            </a:pPr>
            <a:r>
              <a:rPr lang="en-US" sz="2000">
                <a:solidFill>
                  <a:srgbClr val="1F1F1F"/>
                </a:solidFill>
                <a:latin typeface="+mn-lt"/>
                <a:cs typeface="Arial"/>
              </a:rPr>
              <a:t>       Yes</a:t>
            </a:r>
          </a:p>
          <a:p>
            <a:pPr algn="l"/>
            <a:r>
              <a:rPr lang="en-US" sz="2000">
                <a:solidFill>
                  <a:srgbClr val="1F1F1F"/>
                </a:solidFill>
                <a:latin typeface="+mn-lt"/>
              </a:rPr>
              <a:t>Are the errors handled well?</a:t>
            </a:r>
          </a:p>
          <a:p>
            <a:pPr marL="0" indent="0" algn="l">
              <a:buNone/>
            </a:pPr>
            <a:r>
              <a:rPr lang="en-US" sz="2000">
                <a:solidFill>
                  <a:srgbClr val="1F1F1F"/>
                </a:solidFill>
                <a:latin typeface="+mn-lt"/>
                <a:cs typeface="Arial"/>
              </a:rPr>
              <a:t>       No, need handle how it handle like confirm the intent of asking</a:t>
            </a:r>
          </a:p>
          <a:p>
            <a:pPr algn="l"/>
            <a:r>
              <a:rPr lang="en-US" sz="2000">
                <a:solidFill>
                  <a:srgbClr val="1F1F1F"/>
                </a:solidFill>
                <a:latin typeface="+mn-lt"/>
              </a:rPr>
              <a:t>Restrictions and challenges encountered</a:t>
            </a:r>
          </a:p>
          <a:p>
            <a:pPr marL="0" indent="0" algn="l">
              <a:buNone/>
            </a:pPr>
            <a:r>
              <a:rPr lang="en-US" sz="2000">
                <a:solidFill>
                  <a:srgbClr val="1F1F1F"/>
                </a:solidFill>
                <a:latin typeface="+mn-lt"/>
                <a:cs typeface="Arial"/>
              </a:rPr>
              <a:t>       Some shortform like CNI, TPML </a:t>
            </a:r>
            <a:r>
              <a:rPr lang="en-US" sz="2000" err="1">
                <a:solidFill>
                  <a:srgbClr val="1F1F1F"/>
                </a:solidFill>
                <a:latin typeface="+mn-lt"/>
                <a:cs typeface="Arial"/>
              </a:rPr>
              <a:t>etc</a:t>
            </a:r>
            <a:r>
              <a:rPr lang="en-US" sz="2000">
                <a:solidFill>
                  <a:srgbClr val="1F1F1F"/>
                </a:solidFill>
                <a:latin typeface="+mn-lt"/>
                <a:cs typeface="Arial"/>
              </a:rPr>
              <a:t>, need some sort of NER or        dictionary to translate what it mean in the context</a:t>
            </a:r>
          </a:p>
          <a:p>
            <a:pPr algn="l"/>
            <a:r>
              <a:rPr lang="en-US" sz="2000">
                <a:solidFill>
                  <a:srgbClr val="1F1F1F"/>
                </a:solidFill>
                <a:latin typeface="+mn-lt"/>
              </a:rPr>
              <a:t>Any other observations </a:t>
            </a:r>
            <a:r>
              <a:rPr lang="en-SG" sz="2000">
                <a:solidFill>
                  <a:srgbClr val="1F1F1F"/>
                </a:solidFill>
                <a:latin typeface="+mn-lt"/>
              </a:rPr>
              <a:t>/</a:t>
            </a:r>
            <a:r>
              <a:rPr lang="zh-CN" altLang="en-US" sz="2000">
                <a:solidFill>
                  <a:srgbClr val="1F1F1F"/>
                </a:solidFill>
                <a:latin typeface="+mn-lt"/>
              </a:rPr>
              <a:t> </a:t>
            </a:r>
            <a:r>
              <a:rPr lang="en-SG" altLang="zh-CN" sz="2000">
                <a:solidFill>
                  <a:srgbClr val="1F1F1F"/>
                </a:solidFill>
                <a:latin typeface="+mn-lt"/>
              </a:rPr>
              <a:t>lessons</a:t>
            </a:r>
            <a:r>
              <a:rPr lang="zh-CN" altLang="en-US" sz="2000">
                <a:solidFill>
                  <a:srgbClr val="1F1F1F"/>
                </a:solidFill>
                <a:latin typeface="+mn-lt"/>
              </a:rPr>
              <a:t> </a:t>
            </a:r>
            <a:r>
              <a:rPr lang="en-SG" altLang="zh-CN" sz="2000">
                <a:solidFill>
                  <a:srgbClr val="1F1F1F"/>
                </a:solidFill>
                <a:latin typeface="+mn-lt"/>
              </a:rPr>
              <a:t>learned</a:t>
            </a:r>
            <a:endParaRPr lang="en-US" sz="2000">
              <a:solidFill>
                <a:srgbClr val="1F1F1F"/>
              </a:solidFill>
              <a:latin typeface="+mn-lt"/>
            </a:endParaRPr>
          </a:p>
          <a:p>
            <a:pPr marL="0" indent="0" algn="l">
              <a:buNone/>
            </a:pPr>
            <a:r>
              <a:rPr lang="en-SG" altLang="zh-CN" sz="2000">
                <a:solidFill>
                  <a:srgbClr val="1F1F1F"/>
                </a:solidFill>
                <a:latin typeface="Arial"/>
                <a:ea typeface="黑体"/>
                <a:cs typeface="Arial"/>
              </a:rPr>
              <a:t>       Mix language or broken English is not a problem for LLM </a:t>
            </a:r>
            <a:endParaRPr lang="en-SG" altLang="zh-CN" sz="2000">
              <a:solidFill>
                <a:srgbClr val="1F1F1F"/>
              </a:solidFill>
              <a:ea typeface="黑体"/>
            </a:endParaRPr>
          </a:p>
          <a:p>
            <a:pPr algn="l"/>
            <a:endParaRPr lang="en-SG" altLang="zh-CN" sz="2000">
              <a:solidFill>
                <a:srgbClr val="1F1F1F"/>
              </a:solidFill>
              <a:ea typeface="黑体"/>
            </a:endParaRPr>
          </a:p>
          <a:p>
            <a:endParaRPr lang="en-US" sz="2400"/>
          </a:p>
        </p:txBody>
      </p:sp>
      <p:sp>
        <p:nvSpPr>
          <p:cNvPr id="7" name="Title 6">
            <a:extLst>
              <a:ext uri="{FF2B5EF4-FFF2-40B4-BE49-F238E27FC236}">
                <a16:creationId xmlns:a16="http://schemas.microsoft.com/office/drawing/2014/main" id="{8BF59918-2112-AA20-5C2C-86D2C41CB9DA}"/>
              </a:ext>
            </a:extLst>
          </p:cNvPr>
          <p:cNvSpPr>
            <a:spLocks noGrp="1"/>
          </p:cNvSpPr>
          <p:nvPr>
            <p:ph type="title"/>
          </p:nvPr>
        </p:nvSpPr>
        <p:spPr/>
        <p:txBody>
          <a:bodyPr>
            <a:normAutofit/>
          </a:bodyPr>
          <a:lstStyle/>
          <a:p>
            <a:r>
              <a:rPr lang="en-US">
                <a:latin typeface="Arial"/>
                <a:cs typeface="Arial"/>
              </a:rPr>
              <a:t>Test and iterate</a:t>
            </a:r>
          </a:p>
        </p:txBody>
      </p:sp>
    </p:spTree>
    <p:extLst>
      <p:ext uri="{BB962C8B-B14F-4D97-AF65-F5344CB8AC3E}">
        <p14:creationId xmlns:p14="http://schemas.microsoft.com/office/powerpoint/2010/main" val="125577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679206-2034-583C-FA83-D5F718895312}"/>
              </a:ext>
            </a:extLst>
          </p:cNvPr>
          <p:cNvSpPr>
            <a:spLocks noGrp="1"/>
          </p:cNvSpPr>
          <p:nvPr>
            <p:ph type="sldNum" sz="quarter" idx="4"/>
          </p:nvPr>
        </p:nvSpPr>
        <p:spPr/>
        <p:txBody>
          <a:bodyPr/>
          <a:lstStyle/>
          <a:p>
            <a:r>
              <a:rPr lang="en-SG"/>
              <a:t>Page </a:t>
            </a:r>
            <a:fld id="{2F63C605-4FC6-46DE-BC90-871762EA3F52}" type="slidenum">
              <a:rPr lang="en-SG" smtClean="0"/>
              <a:pPr/>
              <a:t>8</a:t>
            </a:fld>
            <a:endParaRPr lang="en-SG"/>
          </a:p>
        </p:txBody>
      </p:sp>
      <p:sp>
        <p:nvSpPr>
          <p:cNvPr id="3" name="Title 2">
            <a:extLst>
              <a:ext uri="{FF2B5EF4-FFF2-40B4-BE49-F238E27FC236}">
                <a16:creationId xmlns:a16="http://schemas.microsoft.com/office/drawing/2014/main" id="{ACCB806D-6910-3228-857A-BA3FE609C17D}"/>
              </a:ext>
            </a:extLst>
          </p:cNvPr>
          <p:cNvSpPr>
            <a:spLocks noGrp="1"/>
          </p:cNvSpPr>
          <p:nvPr>
            <p:ph type="title"/>
          </p:nvPr>
        </p:nvSpPr>
        <p:spPr/>
        <p:txBody>
          <a:bodyPr/>
          <a:lstStyle/>
          <a:p>
            <a:r>
              <a:rPr lang="en-US">
                <a:latin typeface="Arial"/>
                <a:cs typeface="Arial"/>
              </a:rPr>
              <a:t>Final Prompt</a:t>
            </a:r>
            <a:endParaRPr lang="en-US"/>
          </a:p>
        </p:txBody>
      </p:sp>
      <p:sp>
        <p:nvSpPr>
          <p:cNvPr id="2" name="TextBox 1">
            <a:extLst>
              <a:ext uri="{FF2B5EF4-FFF2-40B4-BE49-F238E27FC236}">
                <a16:creationId xmlns:a16="http://schemas.microsoft.com/office/drawing/2014/main" id="{9141E865-1069-AC22-DFBD-88DB1B52E2D0}"/>
              </a:ext>
            </a:extLst>
          </p:cNvPr>
          <p:cNvSpPr txBox="1"/>
          <p:nvPr/>
        </p:nvSpPr>
        <p:spPr>
          <a:xfrm>
            <a:off x="632951" y="1364225"/>
            <a:ext cx="62127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1">
                    <a:lumMod val="75000"/>
                    <a:lumOff val="25000"/>
                  </a:schemeClr>
                </a:solidFill>
                <a:cs typeface="Arial"/>
              </a:rPr>
              <a:t>Sorry no time to do, will try to solve this in our practice module project</a:t>
            </a:r>
          </a:p>
        </p:txBody>
      </p:sp>
    </p:spTree>
    <p:extLst>
      <p:ext uri="{BB962C8B-B14F-4D97-AF65-F5344CB8AC3E}">
        <p14:creationId xmlns:p14="http://schemas.microsoft.com/office/powerpoint/2010/main" val="3116175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TOFOOTER" val="No"/>
</p:tagLst>
</file>

<file path=ppt/theme/theme1.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173F7E"/>
      </a:accent1>
      <a:accent2>
        <a:srgbClr val="F58220"/>
      </a:accent2>
      <a:accent3>
        <a:srgbClr val="404040"/>
      </a:accent3>
      <a:accent4>
        <a:srgbClr val="33BBBC"/>
      </a:accent4>
      <a:accent5>
        <a:srgbClr val="7F7F7F"/>
      </a:accent5>
      <a:accent6>
        <a:srgbClr val="FFFFFF"/>
      </a:accent6>
      <a:hlink>
        <a:srgbClr val="173F7E"/>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Theme1" id="{91B66467-7EFC-4B58-A0EB-3450E8B960CD}" vid="{B85C76FD-7EC2-4663-96A4-3E9E85EF7C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C9F9C5004D2534E9488E6618A293E50" ma:contentTypeVersion="4" ma:contentTypeDescription="Create a new document." ma:contentTypeScope="" ma:versionID="a8d7a646f9efaf2560f1c2019d6c263c">
  <xsd:schema xmlns:xsd="http://www.w3.org/2001/XMLSchema" xmlns:xs="http://www.w3.org/2001/XMLSchema" xmlns:p="http://schemas.microsoft.com/office/2006/metadata/properties" xmlns:ns2="6eb045dc-39c4-4809-bcdf-91f408ca1c45" targetNamespace="http://schemas.microsoft.com/office/2006/metadata/properties" ma:root="true" ma:fieldsID="5a638c4e378bd434fce559ae91061671" ns2:_="">
    <xsd:import namespace="6eb045dc-39c4-4809-bcdf-91f408ca1c4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b045dc-39c4-4809-bcdf-91f408ca1c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8AA974-6058-4069-931F-BE00FF363EC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0CF0D4F-6B9C-41EC-8165-4430352725A2}">
  <ds:schemaRefs>
    <ds:schemaRef ds:uri="http://schemas.microsoft.com/sharepoint/v3/contenttype/forms"/>
  </ds:schemaRefs>
</ds:datastoreItem>
</file>

<file path=customXml/itemProps3.xml><?xml version="1.0" encoding="utf-8"?>
<ds:datastoreItem xmlns:ds="http://schemas.openxmlformats.org/officeDocument/2006/customXml" ds:itemID="{5C03991B-3E3F-47DC-8506-1E96A64765AC}">
  <ds:schemaRefs>
    <ds:schemaRef ds:uri="6eb045dc-39c4-4809-bcdf-91f408ca1c4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1_Theme1</vt:lpstr>
      <vt:lpstr>CNI Day1 Workshop</vt:lpstr>
      <vt:lpstr>Objective</vt:lpstr>
      <vt:lpstr>Design the assistant</vt:lpstr>
      <vt:lpstr>Design the assistant</vt:lpstr>
      <vt:lpstr>Design the assistant</vt:lpstr>
      <vt:lpstr>PowerPoint Presentation</vt:lpstr>
      <vt:lpstr>Test and iterate</vt:lpstr>
      <vt:lpstr>Final Prompt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Xingkang</dc:creator>
  <cp:revision>1</cp:revision>
  <cp:lastPrinted>2017-10-05T01:59:11Z</cp:lastPrinted>
  <dcterms:created xsi:type="dcterms:W3CDTF">2014-12-11T07:55:35Z</dcterms:created>
  <dcterms:modified xsi:type="dcterms:W3CDTF">2025-03-05T02:59:50Z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0x0101009C9F9C5004D2534E9488E6618A293E50</vt:lpwstr>
  </property>
</Properties>
</file>