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vi-VN" sz="5859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vi-VN" sz="4259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vi-VN" sz="42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vi-V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vi-V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vi-V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vi-V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73E2C9E4-4003-4BD1-BD74-98941946B050}" type="slidenum">
              <a:rPr b="0" lang="vi-V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vi-VN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Click to edit the title text format</a:t>
            </a:r>
            <a:endParaRPr b="0" lang="vi-V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latin typeface="Arial"/>
              </a:rPr>
              <a:t>Click to edit the outline text format</a:t>
            </a:r>
            <a:endParaRPr b="0" lang="vi-V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latin typeface="Arial"/>
              </a:rPr>
              <a:t>Second Outline Level</a:t>
            </a:r>
            <a:endParaRPr b="0" lang="vi-V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latin typeface="Arial"/>
              </a:rPr>
              <a:t>Third Outline Level</a:t>
            </a:r>
            <a:endParaRPr b="0" lang="vi-V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latin typeface="Arial"/>
              </a:rPr>
              <a:t>Fourth Outline Level</a:t>
            </a:r>
            <a:endParaRPr b="0" lang="vi-V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latin typeface="Arial"/>
              </a:rPr>
              <a:t>Fifth Outline Level</a:t>
            </a:r>
            <a:endParaRPr b="0" lang="vi-V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latin typeface="Arial"/>
              </a:rPr>
              <a:t>Sixth Outline Level</a:t>
            </a:r>
            <a:endParaRPr b="0" lang="vi-V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latin typeface="Arial"/>
              </a:rPr>
              <a:t>Seventh Outline Level</a:t>
            </a:r>
            <a:endParaRPr b="0" lang="vi-V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vi-VN" sz="1400" spc="-1" strike="noStrike">
                <a:latin typeface="Times New Roman"/>
              </a:rPr>
              <a:t>&lt;date/time&gt;</a:t>
            </a:r>
            <a:endParaRPr b="0" lang="vi-V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vi-VN" sz="1400" spc="-1" strike="noStrike">
                <a:latin typeface="Times New Roman"/>
              </a:rPr>
              <a:t>&lt;footer&gt;</a:t>
            </a:r>
            <a:endParaRPr b="0" lang="vi-V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454D36C-6C20-47BF-957E-99F41620E02C}" type="slidenum">
              <a:rPr b="0" lang="vi-VN" sz="1400" spc="-1" strike="noStrike">
                <a:latin typeface="Times New Roman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5859" spc="-1" strike="noStrike">
                <a:solidFill>
                  <a:srgbClr val="ffffff"/>
                </a:solidFill>
                <a:latin typeface="Arial"/>
              </a:rPr>
              <a:t>Web chat</a:t>
            </a:r>
            <a:endParaRPr b="0" lang="vi-VN" sz="58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3200" spc="-1" strike="noStrike">
                <a:solidFill>
                  <a:srgbClr val="ffffff"/>
                </a:solidFill>
                <a:latin typeface="Arial"/>
              </a:rPr>
              <a:t>Nguyễn Minh Tâm B1606932</a:t>
            </a:r>
            <a:endParaRPr b="0" lang="vi-V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Cơ sở dữ liệu</a:t>
            </a:r>
            <a:endParaRPr b="0" lang="vi-VN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92000" y="1863360"/>
            <a:ext cx="810540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Các procedure</a:t>
            </a:r>
            <a:endParaRPr b="0" lang="vi-VN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67040" y="1459440"/>
            <a:ext cx="7866720" cy="545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Register</a:t>
            </a:r>
            <a:endParaRPr b="0" lang="vi-VN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20920" y="1512000"/>
            <a:ext cx="750708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Login</a:t>
            </a:r>
            <a:endParaRPr b="0" lang="vi-VN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92000" y="1800000"/>
            <a:ext cx="842724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vi-VN" sz="4400" spc="-1" strike="noStrike">
                <a:latin typeface="Arial"/>
              </a:rPr>
              <a:t>Chat room</a:t>
            </a:r>
            <a:endParaRPr b="0" lang="vi-VN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137240" y="1847880"/>
            <a:ext cx="7862760" cy="52491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1584000" y="3893760"/>
            <a:ext cx="14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vi-VN" sz="1800" spc="-1" strike="noStrike">
                <a:latin typeface="Arial"/>
              </a:rPr>
              <a:t>Chỉ hiện 10 người bạn mới nhất</a:t>
            </a:r>
            <a:endParaRPr b="1" lang="vi-VN" sz="18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7056000" y="2597760"/>
            <a:ext cx="144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vi-VN" sz="1800" spc="-1" strike="noStrike">
                <a:latin typeface="Arial"/>
              </a:rPr>
              <a:t>Chỉ hiện 10 dòng chat mới nhất</a:t>
            </a:r>
            <a:endParaRPr b="1" lang="vi-V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Thank for watching!</a:t>
            </a:r>
            <a:endParaRPr b="0" lang="vi-VN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LibreOffice/6.0.5.2$Windows_x86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2018-11-19T20:04:59Z</dcterms:created>
  <dc:creator/>
  <dc:description/>
  <dc:language>vi-VN</dc:language>
  <cp:lastModifiedBy/>
  <dcterms:modified xsi:type="dcterms:W3CDTF">2018-11-19T20:31:47Z</dcterms:modified>
  <cp:revision>2</cp:revision>
  <dc:subject/>
  <dc:title>Blueprint Plans</dc:title>
</cp:coreProperties>
</file>