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26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94618"/>
  </p:normalViewPr>
  <p:slideViewPr>
    <p:cSldViewPr snapToGrid="0" snapToObjects="1">
      <p:cViewPr varScale="1">
        <p:scale>
          <a:sx n="81" d="100"/>
          <a:sy n="81" d="100"/>
        </p:scale>
        <p:origin x="200"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4DABB4-1A55-6D49-9DAD-20C9EBAB281D}" type="datetimeFigureOut">
              <a:rPr lang="en-US" smtClean="0"/>
              <a:t>12/10/15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63475-EEC1-1B43-BB8B-7CD60EAA96B3}" type="slidenum">
              <a:rPr lang="en-US" smtClean="0"/>
              <a:t>‹#›</a:t>
            </a:fld>
            <a:endParaRPr lang="en-US"/>
          </a:p>
        </p:txBody>
      </p:sp>
    </p:spTree>
    <p:extLst>
      <p:ext uri="{BB962C8B-B14F-4D97-AF65-F5344CB8AC3E}">
        <p14:creationId xmlns:p14="http://schemas.microsoft.com/office/powerpoint/2010/main" val="471552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4DABB4-1A55-6D49-9DAD-20C9EBAB281D}" type="datetimeFigureOut">
              <a:rPr lang="en-US" smtClean="0"/>
              <a:t>12/10/15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63475-EEC1-1B43-BB8B-7CD60EAA96B3}" type="slidenum">
              <a:rPr lang="en-US" smtClean="0"/>
              <a:t>‹#›</a:t>
            </a:fld>
            <a:endParaRPr lang="en-US"/>
          </a:p>
        </p:txBody>
      </p:sp>
    </p:spTree>
    <p:extLst>
      <p:ext uri="{BB962C8B-B14F-4D97-AF65-F5344CB8AC3E}">
        <p14:creationId xmlns:p14="http://schemas.microsoft.com/office/powerpoint/2010/main" val="40583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4DABB4-1A55-6D49-9DAD-20C9EBAB281D}" type="datetimeFigureOut">
              <a:rPr lang="en-US" smtClean="0"/>
              <a:t>12/10/15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63475-EEC1-1B43-BB8B-7CD60EAA96B3}" type="slidenum">
              <a:rPr lang="en-US" smtClean="0"/>
              <a:t>‹#›</a:t>
            </a:fld>
            <a:endParaRPr lang="en-US"/>
          </a:p>
        </p:txBody>
      </p:sp>
    </p:spTree>
    <p:extLst>
      <p:ext uri="{BB962C8B-B14F-4D97-AF65-F5344CB8AC3E}">
        <p14:creationId xmlns:p14="http://schemas.microsoft.com/office/powerpoint/2010/main" val="394091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4DABB4-1A55-6D49-9DAD-20C9EBAB281D}" type="datetimeFigureOut">
              <a:rPr lang="en-US" smtClean="0"/>
              <a:t>12/10/15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63475-EEC1-1B43-BB8B-7CD60EAA96B3}" type="slidenum">
              <a:rPr lang="en-US" smtClean="0"/>
              <a:t>‹#›</a:t>
            </a:fld>
            <a:endParaRPr lang="en-US"/>
          </a:p>
        </p:txBody>
      </p:sp>
    </p:spTree>
    <p:extLst>
      <p:ext uri="{BB962C8B-B14F-4D97-AF65-F5344CB8AC3E}">
        <p14:creationId xmlns:p14="http://schemas.microsoft.com/office/powerpoint/2010/main" val="32392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4DABB4-1A55-6D49-9DAD-20C9EBAB281D}" type="datetimeFigureOut">
              <a:rPr lang="en-US" smtClean="0"/>
              <a:t>12/10/15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863475-EEC1-1B43-BB8B-7CD60EAA96B3}" type="slidenum">
              <a:rPr lang="en-US" smtClean="0"/>
              <a:t>‹#›</a:t>
            </a:fld>
            <a:endParaRPr lang="en-US"/>
          </a:p>
        </p:txBody>
      </p:sp>
    </p:spTree>
    <p:extLst>
      <p:ext uri="{BB962C8B-B14F-4D97-AF65-F5344CB8AC3E}">
        <p14:creationId xmlns:p14="http://schemas.microsoft.com/office/powerpoint/2010/main" val="34209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4DABB4-1A55-6D49-9DAD-20C9EBAB281D}" type="datetimeFigureOut">
              <a:rPr lang="en-US" smtClean="0"/>
              <a:t>12/10/15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863475-EEC1-1B43-BB8B-7CD60EAA96B3}" type="slidenum">
              <a:rPr lang="en-US" smtClean="0"/>
              <a:t>‹#›</a:t>
            </a:fld>
            <a:endParaRPr lang="en-US"/>
          </a:p>
        </p:txBody>
      </p:sp>
    </p:spTree>
    <p:extLst>
      <p:ext uri="{BB962C8B-B14F-4D97-AF65-F5344CB8AC3E}">
        <p14:creationId xmlns:p14="http://schemas.microsoft.com/office/powerpoint/2010/main" val="75700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4DABB4-1A55-6D49-9DAD-20C9EBAB281D}" type="datetimeFigureOut">
              <a:rPr lang="en-US" smtClean="0"/>
              <a:t>12/10/15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863475-EEC1-1B43-BB8B-7CD60EAA96B3}" type="slidenum">
              <a:rPr lang="en-US" smtClean="0"/>
              <a:t>‹#›</a:t>
            </a:fld>
            <a:endParaRPr lang="en-US"/>
          </a:p>
        </p:txBody>
      </p:sp>
    </p:spTree>
    <p:extLst>
      <p:ext uri="{BB962C8B-B14F-4D97-AF65-F5344CB8AC3E}">
        <p14:creationId xmlns:p14="http://schemas.microsoft.com/office/powerpoint/2010/main" val="135510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4DABB4-1A55-6D49-9DAD-20C9EBAB281D}" type="datetimeFigureOut">
              <a:rPr lang="en-US" smtClean="0"/>
              <a:t>12/10/15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863475-EEC1-1B43-BB8B-7CD60EAA96B3}" type="slidenum">
              <a:rPr lang="en-US" smtClean="0"/>
              <a:t>‹#›</a:t>
            </a:fld>
            <a:endParaRPr lang="en-US"/>
          </a:p>
        </p:txBody>
      </p:sp>
    </p:spTree>
    <p:extLst>
      <p:ext uri="{BB962C8B-B14F-4D97-AF65-F5344CB8AC3E}">
        <p14:creationId xmlns:p14="http://schemas.microsoft.com/office/powerpoint/2010/main" val="1177675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DABB4-1A55-6D49-9DAD-20C9EBAB281D}" type="datetimeFigureOut">
              <a:rPr lang="en-US" smtClean="0"/>
              <a:t>12/10/15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863475-EEC1-1B43-BB8B-7CD60EAA96B3}" type="slidenum">
              <a:rPr lang="en-US" smtClean="0"/>
              <a:t>‹#›</a:t>
            </a:fld>
            <a:endParaRPr lang="en-US"/>
          </a:p>
        </p:txBody>
      </p:sp>
    </p:spTree>
    <p:extLst>
      <p:ext uri="{BB962C8B-B14F-4D97-AF65-F5344CB8AC3E}">
        <p14:creationId xmlns:p14="http://schemas.microsoft.com/office/powerpoint/2010/main" val="1978467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4DABB4-1A55-6D49-9DAD-20C9EBAB281D}" type="datetimeFigureOut">
              <a:rPr lang="en-US" smtClean="0"/>
              <a:t>12/10/15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863475-EEC1-1B43-BB8B-7CD60EAA96B3}" type="slidenum">
              <a:rPr lang="en-US" smtClean="0"/>
              <a:t>‹#›</a:t>
            </a:fld>
            <a:endParaRPr lang="en-US"/>
          </a:p>
        </p:txBody>
      </p:sp>
    </p:spTree>
    <p:extLst>
      <p:ext uri="{BB962C8B-B14F-4D97-AF65-F5344CB8AC3E}">
        <p14:creationId xmlns:p14="http://schemas.microsoft.com/office/powerpoint/2010/main" val="47367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4DABB4-1A55-6D49-9DAD-20C9EBAB281D}" type="datetimeFigureOut">
              <a:rPr lang="en-US" smtClean="0"/>
              <a:t>12/10/15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863475-EEC1-1B43-BB8B-7CD60EAA96B3}" type="slidenum">
              <a:rPr lang="en-US" smtClean="0"/>
              <a:t>‹#›</a:t>
            </a:fld>
            <a:endParaRPr lang="en-US"/>
          </a:p>
        </p:txBody>
      </p:sp>
    </p:spTree>
    <p:extLst>
      <p:ext uri="{BB962C8B-B14F-4D97-AF65-F5344CB8AC3E}">
        <p14:creationId xmlns:p14="http://schemas.microsoft.com/office/powerpoint/2010/main" val="3464172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4DABB4-1A55-6D49-9DAD-20C9EBAB281D}" type="datetimeFigureOut">
              <a:rPr lang="en-US" smtClean="0"/>
              <a:t>12/10/15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863475-EEC1-1B43-BB8B-7CD60EAA96B3}" type="slidenum">
              <a:rPr lang="en-US" smtClean="0"/>
              <a:t>‹#›</a:t>
            </a:fld>
            <a:endParaRPr lang="en-US"/>
          </a:p>
        </p:txBody>
      </p:sp>
    </p:spTree>
    <p:extLst>
      <p:ext uri="{BB962C8B-B14F-4D97-AF65-F5344CB8AC3E}">
        <p14:creationId xmlns:p14="http://schemas.microsoft.com/office/powerpoint/2010/main" val="632377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47871"/>
          </a:xfrm>
        </p:spPr>
        <p:txBody>
          <a:bodyPr/>
          <a:lstStyle/>
          <a:p>
            <a:r>
              <a:rPr lang="en-US" b="1" u="sng" dirty="0" smtClean="0">
                <a:latin typeface="Times New Roman" charset="0"/>
                <a:ea typeface="Times New Roman" charset="0"/>
                <a:cs typeface="Times New Roman" charset="0"/>
              </a:rPr>
              <a:t>FUTURE STRUCTURE</a:t>
            </a:r>
            <a:endParaRPr lang="en-US" b="1" u="sng" dirty="0">
              <a:latin typeface="Times New Roman" charset="0"/>
              <a:ea typeface="Times New Roman" charset="0"/>
              <a:cs typeface="Times New Roman" charset="0"/>
            </a:endParaRPr>
          </a:p>
        </p:txBody>
      </p:sp>
      <p:sp>
        <p:nvSpPr>
          <p:cNvPr id="3" name="Subtitle 2"/>
          <p:cNvSpPr>
            <a:spLocks noGrp="1"/>
          </p:cNvSpPr>
          <p:nvPr>
            <p:ph type="subTitle" idx="1"/>
          </p:nvPr>
        </p:nvSpPr>
        <p:spPr>
          <a:xfrm>
            <a:off x="1524000" y="2743201"/>
            <a:ext cx="9144000" cy="3689130"/>
          </a:xfrm>
        </p:spPr>
        <p:txBody>
          <a:bodyPr>
            <a:normAutofit/>
          </a:bodyPr>
          <a:lstStyle/>
          <a:p>
            <a:r>
              <a:rPr lang="en-US" u="sng" dirty="0" smtClean="0">
                <a:latin typeface="Times New Roman" charset="0"/>
                <a:ea typeface="Times New Roman" charset="0"/>
                <a:cs typeface="Times New Roman" charset="0"/>
              </a:rPr>
              <a:t>Everything Is Connected</a:t>
            </a:r>
          </a:p>
          <a:p>
            <a:r>
              <a:rPr lang="en-US" dirty="0">
                <a:latin typeface="Times New Roman" charset="0"/>
                <a:ea typeface="Times New Roman" charset="0"/>
                <a:cs typeface="Times New Roman" charset="0"/>
              </a:rPr>
              <a:t>As the Internet of Everything evolves, civic leaders have the opportunity to foster the development of cities and regions into places that exceed the average citizen’s needs, to bring the disenfranchised into the fold, and to engage those for whom connectivity is a fact of life. </a:t>
            </a:r>
            <a:endParaRPr lang="en-US" u="sng"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Like every </a:t>
            </a:r>
            <a:r>
              <a:rPr lang="en-US" dirty="0">
                <a:latin typeface="Times New Roman" charset="0"/>
                <a:ea typeface="Times New Roman" charset="0"/>
                <a:cs typeface="Times New Roman" charset="0"/>
              </a:rPr>
              <a:t>day the Air Quality Index (AQI) tells you how clean or polluted your outdoor air is, along with associated health effects that may be of concern. The AQI </a:t>
            </a:r>
            <a:r>
              <a:rPr lang="en-US" dirty="0" smtClean="0">
                <a:latin typeface="Times New Roman" charset="0"/>
                <a:ea typeface="Times New Roman" charset="0"/>
                <a:cs typeface="Times New Roman" charset="0"/>
              </a:rPr>
              <a:t>data can </a:t>
            </a:r>
            <a:r>
              <a:rPr lang="en-US" dirty="0">
                <a:latin typeface="Times New Roman" charset="0"/>
                <a:ea typeface="Times New Roman" charset="0"/>
                <a:cs typeface="Times New Roman" charset="0"/>
              </a:rPr>
              <a:t>help </a:t>
            </a:r>
            <a:r>
              <a:rPr lang="en-US" dirty="0" smtClean="0">
                <a:latin typeface="Times New Roman" charset="0"/>
                <a:ea typeface="Times New Roman" charset="0"/>
                <a:cs typeface="Times New Roman" charset="0"/>
              </a:rPr>
              <a:t>leaders to aware people </a:t>
            </a:r>
            <a:r>
              <a:rPr lang="en-US" dirty="0">
                <a:latin typeface="Times New Roman" charset="0"/>
                <a:ea typeface="Times New Roman" charset="0"/>
                <a:cs typeface="Times New Roman" charset="0"/>
              </a:rPr>
              <a:t>understand when to take action to protect their health.</a:t>
            </a:r>
          </a:p>
        </p:txBody>
      </p:sp>
    </p:spTree>
    <p:extLst>
      <p:ext uri="{BB962C8B-B14F-4D97-AF65-F5344CB8AC3E}">
        <p14:creationId xmlns:p14="http://schemas.microsoft.com/office/powerpoint/2010/main" val="1167873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charset="0"/>
                <a:ea typeface="Times New Roman" charset="0"/>
                <a:cs typeface="Times New Roman" charset="0"/>
              </a:rPr>
              <a:t>Key Features</a:t>
            </a:r>
            <a:endParaRPr lang="en-US" b="1" u="sng"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570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charset="0"/>
                <a:ea typeface="Times New Roman" charset="0"/>
                <a:cs typeface="Times New Roman" charset="0"/>
              </a:rPr>
              <a:t>Contd.</a:t>
            </a:r>
            <a:endParaRPr lang="en-US" b="1" u="sng"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2304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u="sng" dirty="0" smtClean="0">
                <a:latin typeface="Times New Roman" charset="0"/>
                <a:ea typeface="Times New Roman" charset="0"/>
                <a:cs typeface="Times New Roman" charset="0"/>
              </a:rPr>
              <a:t>Extra Feature</a:t>
            </a:r>
            <a:endParaRPr lang="en-US" b="1" u="sng"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a:bodyPr>
          <a:lstStyle/>
          <a:p>
            <a:pPr algn="just"/>
            <a:r>
              <a:rPr lang="en-US" sz="3200" dirty="0" smtClean="0">
                <a:latin typeface="Times New Roman" charset="0"/>
                <a:ea typeface="Times New Roman" charset="0"/>
                <a:cs typeface="Times New Roman" charset="0"/>
              </a:rPr>
              <a:t>Mayor can directly communicate with residents across the city with the use of E-Mail.</a:t>
            </a:r>
          </a:p>
          <a:p>
            <a:pPr algn="just"/>
            <a:r>
              <a:rPr lang="en-US" sz="3200" dirty="0" smtClean="0">
                <a:latin typeface="Times New Roman" charset="0"/>
                <a:ea typeface="Times New Roman" charset="0"/>
                <a:cs typeface="Times New Roman" charset="0"/>
              </a:rPr>
              <a:t>EPA officials can notify even a specific community in case of unhealthy air quality or any precaution needs to be taken care by its residents.</a:t>
            </a:r>
          </a:p>
          <a:p>
            <a:pPr algn="just"/>
            <a:endParaRPr lang="en-US" sz="3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7118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charset="0"/>
                <a:ea typeface="Times New Roman" charset="0"/>
                <a:cs typeface="Times New Roman" charset="0"/>
              </a:rPr>
              <a:t>Problem Statement</a:t>
            </a:r>
            <a:endParaRPr lang="en-US" b="1" u="sng"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a:bodyPr>
          <a:lstStyle/>
          <a:p>
            <a:pPr algn="just"/>
            <a:r>
              <a:rPr lang="en-US" sz="3200" dirty="0"/>
              <a:t>E</a:t>
            </a:r>
            <a:r>
              <a:rPr lang="en-US" sz="3200" dirty="0" smtClean="0"/>
              <a:t>nable city officials to monitor health conditions of its residents in a smart manner with the use </a:t>
            </a:r>
            <a:r>
              <a:rPr lang="en-US" sz="3200" dirty="0" err="1" smtClean="0"/>
              <a:t>IoT</a:t>
            </a:r>
            <a:r>
              <a:rPr lang="en-US" sz="3200" dirty="0" smtClean="0"/>
              <a:t>.</a:t>
            </a:r>
          </a:p>
          <a:p>
            <a:pPr algn="just"/>
            <a:r>
              <a:rPr lang="en-US" sz="3200" dirty="0" smtClean="0"/>
              <a:t>To find correlation between health and air quality with the use of smart wear devices and air quality sensors.</a:t>
            </a:r>
          </a:p>
          <a:p>
            <a:pPr algn="just"/>
            <a:endParaRPr lang="en-US" sz="3200" dirty="0"/>
          </a:p>
        </p:txBody>
      </p:sp>
    </p:spTree>
    <p:extLst>
      <p:ext uri="{BB962C8B-B14F-4D97-AF65-F5344CB8AC3E}">
        <p14:creationId xmlns:p14="http://schemas.microsoft.com/office/powerpoint/2010/main" val="1846272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charset="0"/>
                <a:ea typeface="Times New Roman" charset="0"/>
                <a:cs typeface="Times New Roman" charset="0"/>
              </a:rPr>
              <a:t>Solution</a:t>
            </a:r>
            <a:endParaRPr lang="en-US" b="1" u="sng"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lnSpcReduction="10000"/>
          </a:bodyPr>
          <a:lstStyle/>
          <a:p>
            <a:pPr algn="just"/>
            <a:r>
              <a:rPr lang="en-US" sz="3200" dirty="0" smtClean="0">
                <a:latin typeface="Times New Roman" charset="0"/>
                <a:ea typeface="Times New Roman" charset="0"/>
                <a:cs typeface="Times New Roman" charset="0"/>
              </a:rPr>
              <a:t>Record Health history of each and every resident in every community.</a:t>
            </a:r>
          </a:p>
          <a:p>
            <a:pPr algn="just"/>
            <a:r>
              <a:rPr lang="en-US" sz="3200" dirty="0" smtClean="0">
                <a:latin typeface="Times New Roman" charset="0"/>
                <a:ea typeface="Times New Roman" charset="0"/>
                <a:cs typeface="Times New Roman" charset="0"/>
              </a:rPr>
              <a:t>Record their day-to-day vital signs as well.</a:t>
            </a:r>
          </a:p>
          <a:p>
            <a:pPr algn="just"/>
            <a:r>
              <a:rPr lang="en-US" sz="3200" dirty="0" smtClean="0">
                <a:latin typeface="Times New Roman" charset="0"/>
                <a:ea typeface="Times New Roman" charset="0"/>
                <a:cs typeface="Times New Roman" charset="0"/>
              </a:rPr>
              <a:t>Record AQI on day-to-day basis of inside the house and outside.</a:t>
            </a:r>
          </a:p>
          <a:p>
            <a:pPr algn="just"/>
            <a:r>
              <a:rPr lang="en-US" sz="3200" dirty="0" smtClean="0">
                <a:latin typeface="Times New Roman" charset="0"/>
                <a:ea typeface="Times New Roman" charset="0"/>
                <a:cs typeface="Times New Roman" charset="0"/>
              </a:rPr>
              <a:t>With all this data generated by smart devices, city planners can make intelligent decisions.</a:t>
            </a:r>
          </a:p>
          <a:p>
            <a:pPr algn="just"/>
            <a:r>
              <a:rPr lang="en-US" sz="3200" dirty="0" smtClean="0">
                <a:latin typeface="Times New Roman" charset="0"/>
                <a:ea typeface="Times New Roman" charset="0"/>
                <a:cs typeface="Times New Roman" charset="0"/>
              </a:rPr>
              <a:t>Also residents can be made aware of precautions and effects of Air quality.</a:t>
            </a:r>
          </a:p>
          <a:p>
            <a:pPr marL="0" indent="0" algn="just">
              <a:buNone/>
            </a:pPr>
            <a:endParaRPr lang="en-US" sz="3200" dirty="0" smtClean="0">
              <a:latin typeface="Times New Roman" charset="0"/>
              <a:ea typeface="Times New Roman" charset="0"/>
              <a:cs typeface="Times New Roman" charset="0"/>
            </a:endParaRPr>
          </a:p>
          <a:p>
            <a:pPr marL="0" indent="0" algn="just">
              <a:buNone/>
            </a:pPr>
            <a:endParaRPr lang="en-US" sz="3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8688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944146"/>
          </a:xfrm>
        </p:spPr>
      </p:pic>
    </p:spTree>
    <p:extLst>
      <p:ext uri="{BB962C8B-B14F-4D97-AF65-F5344CB8AC3E}">
        <p14:creationId xmlns:p14="http://schemas.microsoft.com/office/powerpoint/2010/main" val="233799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u="sng" dirty="0" smtClean="0">
                <a:latin typeface="Times New Roman" charset="0"/>
                <a:ea typeface="Times New Roman" charset="0"/>
                <a:cs typeface="Times New Roman" charset="0"/>
              </a:rPr>
              <a:t>Resident Role</a:t>
            </a:r>
            <a:endParaRPr lang="en-US" b="1" u="sng" dirty="0">
              <a:latin typeface="Times New Roman" charset="0"/>
              <a:ea typeface="Times New Roman" charset="0"/>
              <a:cs typeface="Times New Roman" charset="0"/>
            </a:endParaRPr>
          </a:p>
        </p:txBody>
      </p:sp>
      <p:sp>
        <p:nvSpPr>
          <p:cNvPr id="3" name="Content Placeholder 2"/>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sz="3200" dirty="0" smtClean="0">
                <a:latin typeface="Times New Roman" charset="0"/>
                <a:ea typeface="Times New Roman" charset="0"/>
                <a:cs typeface="Times New Roman" charset="0"/>
              </a:rPr>
              <a:t>Manage Vital signs (HR, RR, BP, Weight)</a:t>
            </a:r>
          </a:p>
          <a:p>
            <a:r>
              <a:rPr lang="en-US" sz="3200" dirty="0" smtClean="0">
                <a:latin typeface="Times New Roman" charset="0"/>
                <a:ea typeface="Times New Roman" charset="0"/>
                <a:cs typeface="Times New Roman" charset="0"/>
              </a:rPr>
              <a:t>Manage Health Records (Disease History)</a:t>
            </a:r>
          </a:p>
          <a:p>
            <a:r>
              <a:rPr lang="en-US" sz="3200" dirty="0" smtClean="0">
                <a:latin typeface="Times New Roman" charset="0"/>
                <a:ea typeface="Times New Roman" charset="0"/>
                <a:cs typeface="Times New Roman" charset="0"/>
              </a:rPr>
              <a:t>Seek Medical Help</a:t>
            </a:r>
            <a:endParaRPr lang="en-US" sz="3200" dirty="0">
              <a:latin typeface="Times New Roman" charset="0"/>
              <a:ea typeface="Times New Roman" charset="0"/>
              <a:cs typeface="Times New Roman" charset="0"/>
            </a:endParaRPr>
          </a:p>
        </p:txBody>
      </p:sp>
      <p:sp>
        <p:nvSpPr>
          <p:cNvPr id="4" name="TextBox 3"/>
          <p:cNvSpPr txBox="1"/>
          <p:nvPr/>
        </p:nvSpPr>
        <p:spPr>
          <a:xfrm>
            <a:off x="47297" y="1403131"/>
            <a:ext cx="184731"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endParaRPr lang="en-US" dirty="0"/>
          </a:p>
        </p:txBody>
      </p:sp>
    </p:spTree>
    <p:extLst>
      <p:ext uri="{BB962C8B-B14F-4D97-AF65-F5344CB8AC3E}">
        <p14:creationId xmlns:p14="http://schemas.microsoft.com/office/powerpoint/2010/main" val="27847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smtClean="0">
                <a:latin typeface="Times New Roman" charset="0"/>
                <a:ea typeface="Times New Roman" charset="0"/>
                <a:cs typeface="Times New Roman" charset="0"/>
              </a:rPr>
              <a:t>Doctor Role</a:t>
            </a:r>
            <a:endParaRPr lang="en-US" sz="4800" b="1" u="sng"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a:bodyPr>
          <a:lstStyle/>
          <a:p>
            <a:r>
              <a:rPr lang="en-US" sz="3200" dirty="0" smtClean="0">
                <a:latin typeface="Times New Roman" charset="0"/>
                <a:ea typeface="Times New Roman" charset="0"/>
                <a:cs typeface="Times New Roman" charset="0"/>
              </a:rPr>
              <a:t>Provide Medical Advice to Resident</a:t>
            </a:r>
          </a:p>
          <a:p>
            <a:r>
              <a:rPr lang="en-US" sz="3200" dirty="0" smtClean="0">
                <a:latin typeface="Times New Roman" charset="0"/>
                <a:ea typeface="Times New Roman" charset="0"/>
                <a:cs typeface="Times New Roman" charset="0"/>
              </a:rPr>
              <a:t>View Health History of Resident seeking Help</a:t>
            </a:r>
            <a:endParaRPr lang="en-US" sz="3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1779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charset="0"/>
                <a:ea typeface="Times New Roman" charset="0"/>
                <a:cs typeface="Times New Roman" charset="0"/>
              </a:rPr>
              <a:t>EPA Role</a:t>
            </a:r>
            <a:endParaRPr lang="en-US" b="1" u="sng"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a:bodyPr>
          <a:lstStyle/>
          <a:p>
            <a:r>
              <a:rPr lang="en-US" sz="3200" dirty="0" smtClean="0">
                <a:latin typeface="Times New Roman" charset="0"/>
                <a:ea typeface="Times New Roman" charset="0"/>
                <a:cs typeface="Times New Roman" charset="0"/>
              </a:rPr>
              <a:t>View day-to-day AQI data and Analyze it</a:t>
            </a:r>
          </a:p>
          <a:p>
            <a:r>
              <a:rPr lang="en-US" sz="3200" dirty="0" smtClean="0">
                <a:latin typeface="Times New Roman" charset="0"/>
                <a:ea typeface="Times New Roman" charset="0"/>
                <a:cs typeface="Times New Roman" charset="0"/>
              </a:rPr>
              <a:t>Report to Mayor</a:t>
            </a:r>
          </a:p>
          <a:p>
            <a:r>
              <a:rPr lang="en-US" sz="3200" dirty="0" smtClean="0">
                <a:latin typeface="Times New Roman" charset="0"/>
                <a:ea typeface="Times New Roman" charset="0"/>
                <a:cs typeface="Times New Roman" charset="0"/>
              </a:rPr>
              <a:t>Notify Residents of a community in case of any issue</a:t>
            </a:r>
          </a:p>
          <a:p>
            <a:r>
              <a:rPr lang="en-US" sz="3200" dirty="0" smtClean="0">
                <a:latin typeface="Times New Roman" charset="0"/>
                <a:ea typeface="Times New Roman" charset="0"/>
                <a:cs typeface="Times New Roman" charset="0"/>
              </a:rPr>
              <a:t>Provide assistance to Health Dept., if required.</a:t>
            </a:r>
            <a:endParaRPr lang="en-US" sz="3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23149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charset="0"/>
                <a:ea typeface="Times New Roman" charset="0"/>
                <a:cs typeface="Times New Roman" charset="0"/>
              </a:rPr>
              <a:t>Health Officer Role</a:t>
            </a:r>
            <a:endParaRPr lang="en-US" b="1" u="sng"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a:bodyPr>
          <a:lstStyle/>
          <a:p>
            <a:r>
              <a:rPr lang="en-US" sz="3200" dirty="0" smtClean="0">
                <a:latin typeface="Times New Roman" charset="0"/>
                <a:ea typeface="Times New Roman" charset="0"/>
                <a:cs typeface="Times New Roman" charset="0"/>
              </a:rPr>
              <a:t>View day-to-day Health issues for every community and analyze their data to predict any air related outbreak.</a:t>
            </a:r>
          </a:p>
          <a:p>
            <a:r>
              <a:rPr lang="en-US" sz="3200" dirty="0" smtClean="0">
                <a:latin typeface="Times New Roman" charset="0"/>
                <a:ea typeface="Times New Roman" charset="0"/>
                <a:cs typeface="Times New Roman" charset="0"/>
              </a:rPr>
              <a:t>Report to Mayor</a:t>
            </a:r>
          </a:p>
          <a:p>
            <a:r>
              <a:rPr lang="en-US" sz="3200" dirty="0" smtClean="0">
                <a:latin typeface="Times New Roman" charset="0"/>
                <a:ea typeface="Times New Roman" charset="0"/>
                <a:cs typeface="Times New Roman" charset="0"/>
              </a:rPr>
              <a:t>Seek assistance from Environmental Dept.</a:t>
            </a:r>
            <a:endParaRPr lang="en-US" sz="3200" dirty="0"/>
          </a:p>
        </p:txBody>
      </p:sp>
    </p:spTree>
    <p:extLst>
      <p:ext uri="{BB962C8B-B14F-4D97-AF65-F5344CB8AC3E}">
        <p14:creationId xmlns:p14="http://schemas.microsoft.com/office/powerpoint/2010/main" val="404059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charset="0"/>
                <a:ea typeface="Times New Roman" charset="0"/>
                <a:cs typeface="Times New Roman" charset="0"/>
              </a:rPr>
              <a:t>Mayor Role</a:t>
            </a:r>
            <a:endParaRPr lang="en-US" b="1" u="sng"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a:bodyPr>
          <a:lstStyle/>
          <a:p>
            <a:r>
              <a:rPr lang="en-US" sz="3200" dirty="0" smtClean="0"/>
              <a:t>View Summary of data from Health &amp; Environment  Dept. and analyze it.</a:t>
            </a:r>
          </a:p>
          <a:p>
            <a:r>
              <a:rPr lang="en-US" sz="3200" dirty="0" smtClean="0"/>
              <a:t>Broadcast city wide message if required.</a:t>
            </a:r>
          </a:p>
          <a:p>
            <a:r>
              <a:rPr lang="en-US" sz="3200" dirty="0" smtClean="0"/>
              <a:t>View daily updates from both the dept.</a:t>
            </a:r>
            <a:endParaRPr lang="en-US" sz="3200" dirty="0"/>
          </a:p>
        </p:txBody>
      </p:sp>
    </p:spTree>
    <p:extLst>
      <p:ext uri="{BB962C8B-B14F-4D97-AF65-F5344CB8AC3E}">
        <p14:creationId xmlns:p14="http://schemas.microsoft.com/office/powerpoint/2010/main" val="1446920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336</Words>
  <Application>Microsoft Macintosh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Calibri Light</vt:lpstr>
      <vt:lpstr>Times New Roman</vt:lpstr>
      <vt:lpstr>Arial</vt:lpstr>
      <vt:lpstr>Office Theme</vt:lpstr>
      <vt:lpstr>FUTURE STRUCTURE</vt:lpstr>
      <vt:lpstr>Problem Statement</vt:lpstr>
      <vt:lpstr>Solution</vt:lpstr>
      <vt:lpstr>PowerPoint Presentation</vt:lpstr>
      <vt:lpstr>Resident Role</vt:lpstr>
      <vt:lpstr>Doctor Role</vt:lpstr>
      <vt:lpstr>EPA Role</vt:lpstr>
      <vt:lpstr>Health Officer Role</vt:lpstr>
      <vt:lpstr>Mayor Role</vt:lpstr>
      <vt:lpstr>Key Features</vt:lpstr>
      <vt:lpstr>Contd.</vt:lpstr>
      <vt:lpstr>Extra Feature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NOW</dc:title>
  <dc:creator>Nand Govind Modani</dc:creator>
  <cp:lastModifiedBy>Nand Govind Modani</cp:lastModifiedBy>
  <cp:revision>11</cp:revision>
  <dcterms:created xsi:type="dcterms:W3CDTF">2015-12-11T00:41:34Z</dcterms:created>
  <dcterms:modified xsi:type="dcterms:W3CDTF">2015-12-11T04:22:03Z</dcterms:modified>
</cp:coreProperties>
</file>