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945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>
        <p:scale>
          <a:sx n="47" d="100"/>
          <a:sy n="47" d="100"/>
        </p:scale>
        <p:origin x="567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46133"/>
            <a:ext cx="16459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82989"/>
            <a:ext cx="16459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35517"/>
            <a:ext cx="47320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35517"/>
            <a:ext cx="139217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507617"/>
            <a:ext cx="189280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6731213"/>
            <a:ext cx="189280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35517"/>
            <a:ext cx="189280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465706"/>
            <a:ext cx="928401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3674110"/>
            <a:ext cx="928401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465706"/>
            <a:ext cx="932973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3674110"/>
            <a:ext cx="93297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448224"/>
            <a:ext cx="111099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448224"/>
            <a:ext cx="111099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35517"/>
            <a:ext cx="189280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677584"/>
            <a:ext cx="189280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3B4-60B8-465C-B45F-AA27EB463BD9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9322647"/>
            <a:ext cx="74066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3883CF6-D6FE-47E3-9B30-4F7882352F09}"/>
              </a:ext>
            </a:extLst>
          </p:cNvPr>
          <p:cNvGrpSpPr/>
          <p:nvPr/>
        </p:nvGrpSpPr>
        <p:grpSpPr>
          <a:xfrm>
            <a:off x="218732" y="-800100"/>
            <a:ext cx="21526208" cy="11887200"/>
            <a:chOff x="2288832" y="0"/>
            <a:chExt cx="21526208" cy="11887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4CAC72-5813-4803-913C-048DF6CB554C}"/>
                </a:ext>
              </a:extLst>
            </p:cNvPr>
            <p:cNvGrpSpPr/>
            <p:nvPr/>
          </p:nvGrpSpPr>
          <p:grpSpPr>
            <a:xfrm>
              <a:off x="2288832" y="0"/>
              <a:ext cx="21526208" cy="11887200"/>
              <a:chOff x="2064958" y="0"/>
              <a:chExt cx="21526208" cy="118872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0D4AD5F-F1C4-4E1B-8203-A85338904A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76"/>
              <a:stretch/>
            </p:blipFill>
            <p:spPr>
              <a:xfrm>
                <a:off x="2064958" y="0"/>
                <a:ext cx="12092766" cy="118872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C5CC1C7-506B-4F5F-8D53-F0AFF7E9FB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568" r="9744"/>
              <a:stretch/>
            </p:blipFill>
            <p:spPr>
              <a:xfrm>
                <a:off x="12933680" y="0"/>
                <a:ext cx="10657486" cy="118872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B02CE5-08EE-4F5D-B474-3698687B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896" y="5775526"/>
              <a:ext cx="4187178" cy="47367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8E3C19-E7C4-4263-B19E-DC7A2F759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9162" y="5775526"/>
              <a:ext cx="4187178" cy="47367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334D27-7A62-4943-8870-DC8AF2EAFA4D}"/>
                </a:ext>
              </a:extLst>
            </p:cNvPr>
            <p:cNvSpPr txBox="1"/>
            <p:nvPr/>
          </p:nvSpPr>
          <p:spPr>
            <a:xfrm>
              <a:off x="2555631" y="1043354"/>
              <a:ext cx="820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E110A0-143E-4AA4-B2A0-5F58311C5625}"/>
                </a:ext>
              </a:extLst>
            </p:cNvPr>
            <p:cNvSpPr txBox="1"/>
            <p:nvPr/>
          </p:nvSpPr>
          <p:spPr>
            <a:xfrm>
              <a:off x="13243669" y="1043354"/>
              <a:ext cx="10012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9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43606A-0C62-4342-AE59-49A43BC58D24}"/>
              </a:ext>
            </a:extLst>
          </p:cNvPr>
          <p:cNvGrpSpPr/>
          <p:nvPr/>
        </p:nvGrpSpPr>
        <p:grpSpPr>
          <a:xfrm>
            <a:off x="-1828799" y="-6858000"/>
            <a:ext cx="25521738" cy="23774400"/>
            <a:chOff x="1" y="-5943600"/>
            <a:chExt cx="25521738" cy="23774400"/>
          </a:xfrm>
        </p:grpSpPr>
        <p:pic>
          <p:nvPicPr>
            <p:cNvPr id="11" name="Picture 10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9512AAB3-A728-4058-AEB6-A56668B3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5943600"/>
              <a:ext cx="25521738" cy="2377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8CA6B-E950-4A66-835B-8E54E76C3015}"/>
                </a:ext>
              </a:extLst>
            </p:cNvPr>
            <p:cNvSpPr txBox="1"/>
            <p:nvPr/>
          </p:nvSpPr>
          <p:spPr>
            <a:xfrm>
              <a:off x="2362336" y="-5169370"/>
              <a:ext cx="11870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(A)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6DA31-8C13-407C-B3F5-B2ACE4F485AD}"/>
                </a:ext>
              </a:extLst>
            </p:cNvPr>
            <p:cNvSpPr txBox="1"/>
            <p:nvPr/>
          </p:nvSpPr>
          <p:spPr>
            <a:xfrm>
              <a:off x="2558474" y="4329525"/>
              <a:ext cx="1280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56                                                           n = 12  </a:t>
              </a:r>
              <a:endParaRPr lang="en-US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FC26ED-39C2-4A63-8F92-D4539293FE7B}"/>
                </a:ext>
              </a:extLst>
            </p:cNvPr>
            <p:cNvSpPr txBox="1"/>
            <p:nvPr/>
          </p:nvSpPr>
          <p:spPr>
            <a:xfrm>
              <a:off x="2558474" y="14911209"/>
              <a:ext cx="1280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113                                                         n = 26  </a:t>
              </a:r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7B1F5C-940D-45C0-ADD6-80E6786DB2E5}"/>
                </a:ext>
              </a:extLst>
            </p:cNvPr>
            <p:cNvSpPr txBox="1"/>
            <p:nvPr/>
          </p:nvSpPr>
          <p:spPr>
            <a:xfrm>
              <a:off x="2371304" y="5435873"/>
              <a:ext cx="11870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(C)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8</cp:revision>
  <dcterms:created xsi:type="dcterms:W3CDTF">2020-11-14T17:36:22Z</dcterms:created>
  <dcterms:modified xsi:type="dcterms:W3CDTF">2020-11-14T19:28:19Z</dcterms:modified>
</cp:coreProperties>
</file>