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</p:sldIdLst>
  <p:sldSz cx="201168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53" autoAdjust="0"/>
    <p:restoredTop sz="94660"/>
  </p:normalViewPr>
  <p:slideViewPr>
    <p:cSldViewPr snapToGrid="0">
      <p:cViewPr varScale="1">
        <p:scale>
          <a:sx n="36" d="100"/>
          <a:sy n="36" d="100"/>
        </p:scale>
        <p:origin x="7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1496484"/>
            <a:ext cx="150876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4802717"/>
            <a:ext cx="150876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23B4-60B8-465C-B45F-AA27EB463BD9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6BA6-0ABA-41F5-8AA4-30FFCC726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71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23B4-60B8-465C-B45F-AA27EB463BD9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6BA6-0ABA-41F5-8AA4-30FFCC726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02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96085" y="486834"/>
            <a:ext cx="4337685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3030" y="486834"/>
            <a:ext cx="12761595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23B4-60B8-465C-B45F-AA27EB463BD9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6BA6-0ABA-41F5-8AA4-30FFCC726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42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23B4-60B8-465C-B45F-AA27EB463BD9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6BA6-0ABA-41F5-8AA4-30FFCC726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88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553" y="2279652"/>
            <a:ext cx="1735074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2553" y="6119285"/>
            <a:ext cx="1735074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23B4-60B8-465C-B45F-AA27EB463BD9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6BA6-0ABA-41F5-8AA4-30FFCC726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8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3030" y="2434167"/>
            <a:ext cx="854964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84130" y="2434167"/>
            <a:ext cx="854964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23B4-60B8-465C-B45F-AA27EB463BD9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6BA6-0ABA-41F5-8AA4-30FFCC726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9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486834"/>
            <a:ext cx="1735074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651" y="2241551"/>
            <a:ext cx="85103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5651" y="3340100"/>
            <a:ext cx="8510349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184130" y="2241551"/>
            <a:ext cx="8552260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184130" y="3340100"/>
            <a:ext cx="8552260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23B4-60B8-465C-B45F-AA27EB463BD9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6BA6-0ABA-41F5-8AA4-30FFCC726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0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23B4-60B8-465C-B45F-AA27EB463BD9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6BA6-0ABA-41F5-8AA4-30FFCC726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46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23B4-60B8-465C-B45F-AA27EB463BD9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6BA6-0ABA-41F5-8AA4-30FFCC726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6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1" y="609600"/>
            <a:ext cx="6488191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2260" y="1316567"/>
            <a:ext cx="1018413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1" y="2743200"/>
            <a:ext cx="6488191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23B4-60B8-465C-B45F-AA27EB463BD9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6BA6-0ABA-41F5-8AA4-30FFCC726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68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1" y="609600"/>
            <a:ext cx="6488191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52260" y="1316567"/>
            <a:ext cx="1018413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1" y="2743200"/>
            <a:ext cx="6488191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23B4-60B8-465C-B45F-AA27EB463BD9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6BA6-0ABA-41F5-8AA4-30FFCC726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61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3030" y="486834"/>
            <a:ext cx="1735074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3030" y="2434167"/>
            <a:ext cx="1735074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3030" y="8475134"/>
            <a:ext cx="45262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A23B4-60B8-465C-B45F-AA27EB463BD9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3690" y="8475134"/>
            <a:ext cx="678942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07490" y="8475134"/>
            <a:ext cx="45262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06BA6-0ABA-41F5-8AA4-30FFCC726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1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507F96-F9BE-4707-B973-2EF27E5B4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97151" y="-7133092"/>
            <a:ext cx="25012772" cy="2315715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D43606A-0C62-4342-AE59-49A43BC58D24}"/>
              </a:ext>
            </a:extLst>
          </p:cNvPr>
          <p:cNvGrpSpPr/>
          <p:nvPr/>
        </p:nvGrpSpPr>
        <p:grpSpPr>
          <a:xfrm>
            <a:off x="-371896" y="-6637221"/>
            <a:ext cx="12988770" cy="21165946"/>
            <a:chOff x="2371304" y="-5265622"/>
            <a:chExt cx="12988770" cy="2025907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68CA6B-E950-4A66-835B-8E54E76C3015}"/>
                </a:ext>
              </a:extLst>
            </p:cNvPr>
            <p:cNvSpPr txBox="1"/>
            <p:nvPr/>
          </p:nvSpPr>
          <p:spPr>
            <a:xfrm>
              <a:off x="2386399" y="-5265622"/>
              <a:ext cx="11897809" cy="795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latin typeface="Roboto" panose="02000000000000000000" pitchFamily="2" charset="0"/>
                  <a:ea typeface="Roboto" panose="02000000000000000000" pitchFamily="2" charset="0"/>
                </a:rPr>
                <a:t>(A)                                                                </a:t>
              </a:r>
              <a:r>
                <a:rPr lang="en-US" sz="3500" dirty="0">
                  <a:latin typeface="Roboto" panose="02000000000000000000" pitchFamily="2" charset="0"/>
                  <a:ea typeface="Roboto" panose="02000000000000000000" pitchFamily="2" charset="0"/>
                </a:rPr>
                <a:t>   </a:t>
              </a:r>
              <a:r>
                <a:rPr lang="en-US" sz="4800" dirty="0">
                  <a:latin typeface="Roboto" panose="02000000000000000000" pitchFamily="2" charset="0"/>
                  <a:ea typeface="Roboto" panose="02000000000000000000" pitchFamily="2" charset="0"/>
                </a:rPr>
                <a:t>(B)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CA6DA31-8C13-407C-B3F5-B2ACE4F485AD}"/>
                </a:ext>
              </a:extLst>
            </p:cNvPr>
            <p:cNvSpPr txBox="1"/>
            <p:nvPr/>
          </p:nvSpPr>
          <p:spPr>
            <a:xfrm>
              <a:off x="2558474" y="3939444"/>
              <a:ext cx="12801600" cy="7953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800" dirty="0">
                  <a:latin typeface="Roboto" panose="02000000000000000000" pitchFamily="2" charset="0"/>
                  <a:ea typeface="Roboto" panose="02000000000000000000" pitchFamily="2" charset="0"/>
                </a:rPr>
                <a:t>n = 58                                                            n = 12  </a:t>
              </a:r>
              <a:endParaRPr lang="en-US" sz="48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FC26ED-39C2-4A63-8F92-D4539293FE7B}"/>
                </a:ext>
              </a:extLst>
            </p:cNvPr>
            <p:cNvSpPr txBox="1"/>
            <p:nvPr/>
          </p:nvSpPr>
          <p:spPr>
            <a:xfrm>
              <a:off x="2558474" y="14198059"/>
              <a:ext cx="12801600" cy="7953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800" dirty="0">
                  <a:latin typeface="Roboto" panose="02000000000000000000" pitchFamily="2" charset="0"/>
                  <a:ea typeface="Roboto" panose="02000000000000000000" pitchFamily="2" charset="0"/>
                </a:rPr>
                <a:t>n = 108                                                           n = 14  </a:t>
              </a:r>
              <a:endParaRPr lang="en-US" sz="4800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27B1F5C-940D-45C0-ADD6-80E6786DB2E5}"/>
                </a:ext>
              </a:extLst>
            </p:cNvPr>
            <p:cNvSpPr txBox="1"/>
            <p:nvPr/>
          </p:nvSpPr>
          <p:spPr>
            <a:xfrm>
              <a:off x="2371304" y="5069896"/>
              <a:ext cx="11917045" cy="795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latin typeface="Roboto" panose="02000000000000000000" pitchFamily="2" charset="0"/>
                  <a:ea typeface="Roboto" panose="02000000000000000000" pitchFamily="2" charset="0"/>
                </a:rPr>
                <a:t>(C)                                                                </a:t>
              </a:r>
              <a:r>
                <a:rPr lang="en-US" sz="3500" dirty="0">
                  <a:latin typeface="Roboto" panose="02000000000000000000" pitchFamily="2" charset="0"/>
                  <a:ea typeface="Roboto" panose="02000000000000000000" pitchFamily="2" charset="0"/>
                </a:rPr>
                <a:t>   </a:t>
              </a:r>
              <a:r>
                <a:rPr lang="en-US" sz="4800" dirty="0">
                  <a:latin typeface="Roboto" panose="02000000000000000000" pitchFamily="2" charset="0"/>
                  <a:ea typeface="Roboto" panose="02000000000000000000" pitchFamily="2" charset="0"/>
                </a:rPr>
                <a:t>(D)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9272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</TotalTime>
  <Words>24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Carlson</dc:creator>
  <cp:lastModifiedBy>Colin Carlson</cp:lastModifiedBy>
  <cp:revision>21</cp:revision>
  <dcterms:created xsi:type="dcterms:W3CDTF">2020-11-14T17:36:22Z</dcterms:created>
  <dcterms:modified xsi:type="dcterms:W3CDTF">2022-02-06T17:23:06Z</dcterms:modified>
</cp:coreProperties>
</file>