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6" r:id="rId3"/>
  </p:sldIdLst>
  <p:sldSz cx="20116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496484"/>
            <a:ext cx="15087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02717"/>
            <a:ext cx="150876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7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486834"/>
            <a:ext cx="433768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486834"/>
            <a:ext cx="1276159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279652"/>
            <a:ext cx="1735074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6119285"/>
            <a:ext cx="1735074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486834"/>
            <a:ext cx="173507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241551"/>
            <a:ext cx="85103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340100"/>
            <a:ext cx="85103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241551"/>
            <a:ext cx="855226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340100"/>
            <a:ext cx="855226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6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316567"/>
            <a:ext cx="1018413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316567"/>
            <a:ext cx="1018413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486834"/>
            <a:ext cx="173507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434167"/>
            <a:ext cx="173507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23B4-60B8-465C-B45F-AA27EB463BD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8475134"/>
            <a:ext cx="67894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507F96-F9BE-4707-B973-2EF27E5B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7151" y="-7133092"/>
            <a:ext cx="25012772" cy="2315715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D43606A-0C62-4342-AE59-49A43BC58D24}"/>
              </a:ext>
            </a:extLst>
          </p:cNvPr>
          <p:cNvGrpSpPr/>
          <p:nvPr/>
        </p:nvGrpSpPr>
        <p:grpSpPr>
          <a:xfrm>
            <a:off x="-371896" y="-6637221"/>
            <a:ext cx="12988770" cy="21165946"/>
            <a:chOff x="2371304" y="-5265622"/>
            <a:chExt cx="12988770" cy="202590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8CA6B-E950-4A66-835B-8E54E76C3015}"/>
                </a:ext>
              </a:extLst>
            </p:cNvPr>
            <p:cNvSpPr txBox="1"/>
            <p:nvPr/>
          </p:nvSpPr>
          <p:spPr>
            <a:xfrm>
              <a:off x="2386399" y="-5265622"/>
              <a:ext cx="11897809" cy="795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(A)                                                                </a:t>
              </a:r>
              <a:r>
                <a:rPr lang="en-US" sz="3500" dirty="0">
                  <a:latin typeface="Roboto" panose="02000000000000000000" pitchFamily="2" charset="0"/>
                  <a:ea typeface="Roboto" panose="02000000000000000000" pitchFamily="2" charset="0"/>
                </a:rPr>
                <a:t>   </a:t>
              </a:r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(B)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6DA31-8C13-407C-B3F5-B2ACE4F485AD}"/>
                </a:ext>
              </a:extLst>
            </p:cNvPr>
            <p:cNvSpPr txBox="1"/>
            <p:nvPr/>
          </p:nvSpPr>
          <p:spPr>
            <a:xfrm>
              <a:off x="2558474" y="3939444"/>
              <a:ext cx="12801600" cy="795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n = 58                                                            n = 12  </a:t>
              </a:r>
              <a:endParaRPr lang="en-US" sz="4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FC26ED-39C2-4A63-8F92-D4539293FE7B}"/>
                </a:ext>
              </a:extLst>
            </p:cNvPr>
            <p:cNvSpPr txBox="1"/>
            <p:nvPr/>
          </p:nvSpPr>
          <p:spPr>
            <a:xfrm>
              <a:off x="2558474" y="14198059"/>
              <a:ext cx="12801600" cy="795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n = 108                                                           n = 14  </a:t>
              </a:r>
              <a:endParaRPr lang="en-US" sz="48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7B1F5C-940D-45C0-ADD6-80E6786DB2E5}"/>
                </a:ext>
              </a:extLst>
            </p:cNvPr>
            <p:cNvSpPr txBox="1"/>
            <p:nvPr/>
          </p:nvSpPr>
          <p:spPr>
            <a:xfrm>
              <a:off x="2371304" y="5069896"/>
              <a:ext cx="11917045" cy="795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(C)                                                                </a:t>
              </a:r>
              <a:r>
                <a:rPr lang="en-US" sz="3500" dirty="0">
                  <a:latin typeface="Roboto" panose="02000000000000000000" pitchFamily="2" charset="0"/>
                  <a:ea typeface="Roboto" panose="02000000000000000000" pitchFamily="2" charset="0"/>
                </a:rPr>
                <a:t>   </a:t>
              </a:r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27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B077D5-4C6C-4A98-AED8-0E79132F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5" y="-457200"/>
            <a:ext cx="10455461" cy="10149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9478FF-013B-4C36-8795-39F14A740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52" r="7520"/>
          <a:stretch/>
        </p:blipFill>
        <p:spPr>
          <a:xfrm>
            <a:off x="1576832" y="5252384"/>
            <a:ext cx="3262769" cy="32049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0F62BE-96C9-4DD4-A49E-23CC419776BA}"/>
              </a:ext>
            </a:extLst>
          </p:cNvPr>
          <p:cNvSpPr txBox="1"/>
          <p:nvPr/>
        </p:nvSpPr>
        <p:spPr>
          <a:xfrm>
            <a:off x="1576830" y="396240"/>
            <a:ext cx="80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anrope Medium" pitchFamily="2" charset="0"/>
              </a:rPr>
              <a:t>(A)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C72FF-F777-412F-89F6-D4F31A3C36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4"/>
          <a:stretch/>
        </p:blipFill>
        <p:spPr>
          <a:xfrm>
            <a:off x="10277212" y="-480060"/>
            <a:ext cx="9828977" cy="10195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D5038-3169-4F29-BD47-8A782892D0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20" r="8149"/>
          <a:stretch/>
        </p:blipFill>
        <p:spPr>
          <a:xfrm>
            <a:off x="10690734" y="5252384"/>
            <a:ext cx="3241014" cy="32049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5B0B521-71E5-43C5-964C-0ED5BBBF162B}"/>
              </a:ext>
            </a:extLst>
          </p:cNvPr>
          <p:cNvSpPr txBox="1"/>
          <p:nvPr/>
        </p:nvSpPr>
        <p:spPr>
          <a:xfrm>
            <a:off x="10695618" y="396240"/>
            <a:ext cx="80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anrope Medium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46594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30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Manrope Medium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20</cp:revision>
  <dcterms:created xsi:type="dcterms:W3CDTF">2020-11-14T17:36:22Z</dcterms:created>
  <dcterms:modified xsi:type="dcterms:W3CDTF">2021-07-02T19:38:28Z</dcterms:modified>
</cp:coreProperties>
</file>