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1945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3" autoAdjust="0"/>
    <p:restoredTop sz="94660"/>
  </p:normalViewPr>
  <p:slideViewPr>
    <p:cSldViewPr snapToGrid="0">
      <p:cViewPr>
        <p:scale>
          <a:sx n="50" d="100"/>
          <a:sy n="50" d="100"/>
        </p:scale>
        <p:origin x="2004" y="2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46133"/>
            <a:ext cx="16459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282989"/>
            <a:ext cx="16459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35517"/>
            <a:ext cx="47320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35517"/>
            <a:ext cx="1392174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1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507617"/>
            <a:ext cx="189280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6731213"/>
            <a:ext cx="189280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677584"/>
            <a:ext cx="93268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677584"/>
            <a:ext cx="93268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35517"/>
            <a:ext cx="189280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465706"/>
            <a:ext cx="928401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3674110"/>
            <a:ext cx="928401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465706"/>
            <a:ext cx="932973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3674110"/>
            <a:ext cx="932973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70560"/>
            <a:ext cx="707802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448224"/>
            <a:ext cx="111099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017520"/>
            <a:ext cx="707802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7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670560"/>
            <a:ext cx="707802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448224"/>
            <a:ext cx="111099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017520"/>
            <a:ext cx="707802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35517"/>
            <a:ext cx="189280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677584"/>
            <a:ext cx="189280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9322647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23B4-60B8-465C-B45F-AA27EB463BD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9322647"/>
            <a:ext cx="74066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9322647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EA70FFF-E008-43F4-871D-69C914C3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06" y="0"/>
            <a:ext cx="9468605" cy="10058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D8C6A7-BAF4-49A3-ACDF-8E9A00F427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4"/>
          <a:stretch/>
        </p:blipFill>
        <p:spPr>
          <a:xfrm>
            <a:off x="10174665" y="0"/>
            <a:ext cx="9082846" cy="1005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9478FF-013B-4C36-8795-39F14A740D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52" r="7520"/>
          <a:stretch/>
        </p:blipFill>
        <p:spPr>
          <a:xfrm>
            <a:off x="2688088" y="5709579"/>
            <a:ext cx="3262769" cy="3204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D5038-3169-4F29-BD47-8A782892D0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20" r="8149"/>
          <a:stretch/>
        </p:blipFill>
        <p:spPr>
          <a:xfrm>
            <a:off x="10972801" y="5709578"/>
            <a:ext cx="3241014" cy="32049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0F62BE-96C9-4DD4-A49E-23CC419776BA}"/>
              </a:ext>
            </a:extLst>
          </p:cNvPr>
          <p:cNvSpPr txBox="1"/>
          <p:nvPr/>
        </p:nvSpPr>
        <p:spPr>
          <a:xfrm>
            <a:off x="2789175" y="853440"/>
            <a:ext cx="80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anrope Medium" pitchFamily="2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0B521-71E5-43C5-964C-0ED5BBBF162B}"/>
              </a:ext>
            </a:extLst>
          </p:cNvPr>
          <p:cNvSpPr txBox="1"/>
          <p:nvPr/>
        </p:nvSpPr>
        <p:spPr>
          <a:xfrm>
            <a:off x="10822875" y="853440"/>
            <a:ext cx="80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anrope Medium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46594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E0A652-EA55-4257-84EB-0614556E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0996" y="-6540758"/>
            <a:ext cx="25456402" cy="2307513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D43606A-0C62-4342-AE59-49A43BC58D24}"/>
              </a:ext>
            </a:extLst>
          </p:cNvPr>
          <p:cNvGrpSpPr/>
          <p:nvPr/>
        </p:nvGrpSpPr>
        <p:grpSpPr>
          <a:xfrm>
            <a:off x="533536" y="-6083770"/>
            <a:ext cx="12997738" cy="20968726"/>
            <a:chOff x="2362336" y="-5169370"/>
            <a:chExt cx="12997738" cy="209687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8CA6B-E950-4A66-835B-8E54E76C3015}"/>
                </a:ext>
              </a:extLst>
            </p:cNvPr>
            <p:cNvSpPr txBox="1"/>
            <p:nvPr/>
          </p:nvSpPr>
          <p:spPr>
            <a:xfrm>
              <a:off x="2362336" y="-5169370"/>
              <a:ext cx="11870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(A)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(B)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6DA31-8C13-407C-B3F5-B2ACE4F485AD}"/>
                </a:ext>
              </a:extLst>
            </p:cNvPr>
            <p:cNvSpPr txBox="1"/>
            <p:nvPr/>
          </p:nvSpPr>
          <p:spPr>
            <a:xfrm>
              <a:off x="2558474" y="4310475"/>
              <a:ext cx="12801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56                                                            n = 12  </a:t>
              </a:r>
              <a:endParaRPr lang="en-US" sz="4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FC26ED-39C2-4A63-8F92-D4539293FE7B}"/>
                </a:ext>
              </a:extLst>
            </p:cNvPr>
            <p:cNvSpPr txBox="1"/>
            <p:nvPr/>
          </p:nvSpPr>
          <p:spPr>
            <a:xfrm>
              <a:off x="2558474" y="14968359"/>
              <a:ext cx="12801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98                                                            n = 14  </a:t>
              </a:r>
              <a:endParaRPr lang="en-US" sz="48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7B1F5C-940D-45C0-ADD6-80E6786DB2E5}"/>
                </a:ext>
              </a:extLst>
            </p:cNvPr>
            <p:cNvSpPr txBox="1"/>
            <p:nvPr/>
          </p:nvSpPr>
          <p:spPr>
            <a:xfrm>
              <a:off x="2371304" y="5494867"/>
              <a:ext cx="11870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(C)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27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30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Manrope Medium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13</cp:revision>
  <dcterms:created xsi:type="dcterms:W3CDTF">2020-11-14T17:36:22Z</dcterms:created>
  <dcterms:modified xsi:type="dcterms:W3CDTF">2020-12-05T04:55:18Z</dcterms:modified>
</cp:coreProperties>
</file>