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6" r:id="rId3"/>
  </p:sldIdLst>
  <p:sldSz cx="256032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3" autoAdjust="0"/>
    <p:restoredTop sz="94660"/>
  </p:normalViewPr>
  <p:slideViewPr>
    <p:cSldViewPr snapToGrid="0">
      <p:cViewPr>
        <p:scale>
          <a:sx n="39" d="100"/>
          <a:sy n="39" d="100"/>
        </p:scale>
        <p:origin x="13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4190155"/>
            <a:ext cx="21762720" cy="8913707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3447609"/>
            <a:ext cx="19202400" cy="6181511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363133"/>
            <a:ext cx="5520690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363133"/>
            <a:ext cx="16242030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4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7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6383028"/>
            <a:ext cx="22082760" cy="10650218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17134001"/>
            <a:ext cx="22082760" cy="5600698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6815667"/>
            <a:ext cx="1088136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6815667"/>
            <a:ext cx="1088136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363139"/>
            <a:ext cx="2208276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6276342"/>
            <a:ext cx="10831352" cy="3075938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9352280"/>
            <a:ext cx="10831352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6276342"/>
            <a:ext cx="10884695" cy="3075938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9352280"/>
            <a:ext cx="10884695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1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1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706880"/>
            <a:ext cx="8257698" cy="59740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3686392"/>
            <a:ext cx="12961620" cy="18194867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7680960"/>
            <a:ext cx="8257698" cy="142299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4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706880"/>
            <a:ext cx="8257698" cy="59740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3686392"/>
            <a:ext cx="12961620" cy="18194867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7680960"/>
            <a:ext cx="8257698" cy="14229929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23B4-60B8-465C-B45F-AA27EB463BD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363139"/>
            <a:ext cx="2208276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6815667"/>
            <a:ext cx="2208276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23730379"/>
            <a:ext cx="576072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23B4-60B8-465C-B45F-AA27EB463BD9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23730379"/>
            <a:ext cx="86410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23730379"/>
            <a:ext cx="576072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6BA6-0ABA-41F5-8AA4-30FFCC726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6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507F96-F9BE-4707-B973-2EF27E5B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9" y="1096508"/>
            <a:ext cx="25012772" cy="2315715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D43606A-0C62-4342-AE59-49A43BC58D24}"/>
              </a:ext>
            </a:extLst>
          </p:cNvPr>
          <p:cNvGrpSpPr/>
          <p:nvPr/>
        </p:nvGrpSpPr>
        <p:grpSpPr>
          <a:xfrm>
            <a:off x="2371304" y="1592379"/>
            <a:ext cx="12988770" cy="21165946"/>
            <a:chOff x="2371304" y="-5265622"/>
            <a:chExt cx="12988770" cy="202590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8CA6B-E950-4A66-835B-8E54E76C3015}"/>
                </a:ext>
              </a:extLst>
            </p:cNvPr>
            <p:cNvSpPr txBox="1"/>
            <p:nvPr/>
          </p:nvSpPr>
          <p:spPr>
            <a:xfrm>
              <a:off x="2386399" y="-5265622"/>
              <a:ext cx="11897809" cy="795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(A)                                                                </a:t>
              </a:r>
              <a:r>
                <a:rPr lang="en-US" sz="3500" dirty="0">
                  <a:latin typeface="Roboto" panose="02000000000000000000" pitchFamily="2" charset="0"/>
                  <a:ea typeface="Roboto" panose="02000000000000000000" pitchFamily="2" charset="0"/>
                </a:rPr>
                <a:t>   </a:t>
              </a:r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(B)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6DA31-8C13-407C-B3F5-B2ACE4F485AD}"/>
                </a:ext>
              </a:extLst>
            </p:cNvPr>
            <p:cNvSpPr txBox="1"/>
            <p:nvPr/>
          </p:nvSpPr>
          <p:spPr>
            <a:xfrm>
              <a:off x="2558474" y="3939444"/>
              <a:ext cx="12801600" cy="795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n = 58                                                            n = 12  </a:t>
              </a:r>
              <a:endParaRPr lang="en-US" sz="4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FC26ED-39C2-4A63-8F92-D4539293FE7B}"/>
                </a:ext>
              </a:extLst>
            </p:cNvPr>
            <p:cNvSpPr txBox="1"/>
            <p:nvPr/>
          </p:nvSpPr>
          <p:spPr>
            <a:xfrm>
              <a:off x="2558474" y="14198059"/>
              <a:ext cx="12801600" cy="795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n = 108                                                           n = 14  </a:t>
              </a:r>
              <a:endParaRPr lang="en-US" sz="48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27B1F5C-940D-45C0-ADD6-80E6786DB2E5}"/>
                </a:ext>
              </a:extLst>
            </p:cNvPr>
            <p:cNvSpPr txBox="1"/>
            <p:nvPr/>
          </p:nvSpPr>
          <p:spPr>
            <a:xfrm>
              <a:off x="2371304" y="5069896"/>
              <a:ext cx="11917045" cy="7953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(C)                                                                </a:t>
              </a:r>
              <a:r>
                <a:rPr lang="en-US" sz="3500" dirty="0">
                  <a:latin typeface="Roboto" panose="02000000000000000000" pitchFamily="2" charset="0"/>
                  <a:ea typeface="Roboto" panose="02000000000000000000" pitchFamily="2" charset="0"/>
                </a:rPr>
                <a:t>   </a:t>
              </a:r>
              <a:r>
                <a:rPr lang="en-US" sz="4800" dirty="0">
                  <a:latin typeface="Roboto" panose="02000000000000000000" pitchFamily="2" charset="0"/>
                  <a:ea typeface="Roboto" panose="02000000000000000000" pitchFamily="2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27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EA70FFF-E008-43F4-871D-69C914C3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010" y="7772400"/>
            <a:ext cx="9468605" cy="10058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D8C6A7-BAF4-49A3-ACDF-8E9A00F427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4"/>
          <a:stretch/>
        </p:blipFill>
        <p:spPr>
          <a:xfrm>
            <a:off x="12003465" y="7772400"/>
            <a:ext cx="9082846" cy="1005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9478FF-013B-4C36-8795-39F14A740D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52" r="7520"/>
          <a:stretch/>
        </p:blipFill>
        <p:spPr>
          <a:xfrm>
            <a:off x="4516890" y="13481983"/>
            <a:ext cx="3262769" cy="3204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D5038-3169-4F29-BD47-8A782892D0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020" r="8149"/>
          <a:stretch/>
        </p:blipFill>
        <p:spPr>
          <a:xfrm>
            <a:off x="12801603" y="13481982"/>
            <a:ext cx="3241014" cy="32049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30F62BE-96C9-4DD4-A49E-23CC419776BA}"/>
              </a:ext>
            </a:extLst>
          </p:cNvPr>
          <p:cNvSpPr txBox="1"/>
          <p:nvPr/>
        </p:nvSpPr>
        <p:spPr>
          <a:xfrm>
            <a:off x="4617976" y="8625840"/>
            <a:ext cx="80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anrope Medium" pitchFamily="2" charset="0"/>
              </a:rPr>
              <a:t>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0B521-71E5-43C5-964C-0ED5BBBF162B}"/>
              </a:ext>
            </a:extLst>
          </p:cNvPr>
          <p:cNvSpPr txBox="1"/>
          <p:nvPr/>
        </p:nvSpPr>
        <p:spPr>
          <a:xfrm>
            <a:off x="12651676" y="8625840"/>
            <a:ext cx="80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anrope Medium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46594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30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Manrope Medium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Carlson</dc:creator>
  <cp:lastModifiedBy>Colin Carlson</cp:lastModifiedBy>
  <cp:revision>17</cp:revision>
  <dcterms:created xsi:type="dcterms:W3CDTF">2020-11-14T17:36:22Z</dcterms:created>
  <dcterms:modified xsi:type="dcterms:W3CDTF">2021-05-11T17:32:12Z</dcterms:modified>
</cp:coreProperties>
</file>