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58" r:id="rId5"/>
    <p:sldId id="260" r:id="rId6"/>
    <p:sldId id="262" r:id="rId7"/>
    <p:sldId id="263"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67"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01EDF-8CD6-44F8-B63B-7D2D620E2248}" type="datetimeFigureOut">
              <a:rPr lang="en-US" smtClean="0"/>
              <a:t>12/26/2022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977B8-7476-4F0D-B938-392986043C8E}" type="slidenum">
              <a:rPr lang="en-US" smtClean="0"/>
              <a:t>‹#›</a:t>
            </a:fld>
            <a:endParaRPr lang="en-US"/>
          </a:p>
        </p:txBody>
      </p:sp>
    </p:spTree>
    <p:extLst>
      <p:ext uri="{BB962C8B-B14F-4D97-AF65-F5344CB8AC3E}">
        <p14:creationId xmlns:p14="http://schemas.microsoft.com/office/powerpoint/2010/main" val="119143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BD977B8-7476-4F0D-B938-392986043C8E}" type="slidenum">
              <a:rPr lang="en-US" smtClean="0"/>
              <a:t>1</a:t>
            </a:fld>
            <a:endParaRPr lang="en-US"/>
          </a:p>
        </p:txBody>
      </p:sp>
    </p:spTree>
    <p:extLst>
      <p:ext uri="{BB962C8B-B14F-4D97-AF65-F5344CB8AC3E}">
        <p14:creationId xmlns:p14="http://schemas.microsoft.com/office/powerpoint/2010/main" val="3111847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CED7-6BFC-941B-2D0D-2B33092ACD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CDADB6-9C9B-4971-5024-E891F627D7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F94EA0-B52E-215D-FBF5-C175747209D6}"/>
              </a:ext>
            </a:extLst>
          </p:cNvPr>
          <p:cNvSpPr>
            <a:spLocks noGrp="1"/>
          </p:cNvSpPr>
          <p:nvPr>
            <p:ph type="dt" sz="half" idx="10"/>
          </p:nvPr>
        </p:nvSpPr>
        <p:spPr/>
        <p:txBody>
          <a:bodyPr/>
          <a:lstStyle/>
          <a:p>
            <a:fld id="{52EA525A-DD1C-45EA-8906-A7270FB1DCB3}" type="datetimeFigureOut">
              <a:rPr lang="en-US" smtClean="0"/>
              <a:t>12/26/2022</a:t>
            </a:fld>
            <a:endParaRPr lang="en-US"/>
          </a:p>
        </p:txBody>
      </p:sp>
      <p:sp>
        <p:nvSpPr>
          <p:cNvPr id="5" name="Footer Placeholder 4">
            <a:extLst>
              <a:ext uri="{FF2B5EF4-FFF2-40B4-BE49-F238E27FC236}">
                <a16:creationId xmlns:a16="http://schemas.microsoft.com/office/drawing/2014/main" id="{0370ABFC-FA31-D16D-AF8C-2B3782CE6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109CA-DEAB-AA8D-CD35-F29F4E5D5CD8}"/>
              </a:ext>
            </a:extLst>
          </p:cNvPr>
          <p:cNvSpPr>
            <a:spLocks noGrp="1"/>
          </p:cNvSpPr>
          <p:nvPr>
            <p:ph type="sldNum" sz="quarter" idx="12"/>
          </p:nvPr>
        </p:nvSpPr>
        <p:spPr/>
        <p:txBody>
          <a:bodyPr/>
          <a:lstStyle/>
          <a:p>
            <a:fld id="{CA0E2A99-62DC-4A4A-A57F-64BB04E39ECD}" type="slidenum">
              <a:rPr lang="en-US" smtClean="0"/>
              <a:t>‹#›</a:t>
            </a:fld>
            <a:endParaRPr lang="en-US"/>
          </a:p>
        </p:txBody>
      </p:sp>
    </p:spTree>
    <p:extLst>
      <p:ext uri="{BB962C8B-B14F-4D97-AF65-F5344CB8AC3E}">
        <p14:creationId xmlns:p14="http://schemas.microsoft.com/office/powerpoint/2010/main" val="299546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7B1CB-1F64-A175-65DC-4B6D0FD112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9AC8F1-2407-4678-0140-733B833D71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B71A8-46B8-81F6-EF10-D60A672A7A09}"/>
              </a:ext>
            </a:extLst>
          </p:cNvPr>
          <p:cNvSpPr>
            <a:spLocks noGrp="1"/>
          </p:cNvSpPr>
          <p:nvPr>
            <p:ph type="dt" sz="half" idx="10"/>
          </p:nvPr>
        </p:nvSpPr>
        <p:spPr/>
        <p:txBody>
          <a:bodyPr/>
          <a:lstStyle/>
          <a:p>
            <a:fld id="{52EA525A-DD1C-45EA-8906-A7270FB1DCB3}" type="datetimeFigureOut">
              <a:rPr lang="en-US" smtClean="0"/>
              <a:t>12/26/2022</a:t>
            </a:fld>
            <a:endParaRPr lang="en-US"/>
          </a:p>
        </p:txBody>
      </p:sp>
      <p:sp>
        <p:nvSpPr>
          <p:cNvPr id="5" name="Footer Placeholder 4">
            <a:extLst>
              <a:ext uri="{FF2B5EF4-FFF2-40B4-BE49-F238E27FC236}">
                <a16:creationId xmlns:a16="http://schemas.microsoft.com/office/drawing/2014/main" id="{E5FB15F2-9D89-9020-028C-76E06867F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94382-450E-7F30-2293-327D170C2DD6}"/>
              </a:ext>
            </a:extLst>
          </p:cNvPr>
          <p:cNvSpPr>
            <a:spLocks noGrp="1"/>
          </p:cNvSpPr>
          <p:nvPr>
            <p:ph type="sldNum" sz="quarter" idx="12"/>
          </p:nvPr>
        </p:nvSpPr>
        <p:spPr/>
        <p:txBody>
          <a:bodyPr/>
          <a:lstStyle/>
          <a:p>
            <a:fld id="{CA0E2A99-62DC-4A4A-A57F-64BB04E39ECD}" type="slidenum">
              <a:rPr lang="en-US" smtClean="0"/>
              <a:t>‹#›</a:t>
            </a:fld>
            <a:endParaRPr lang="en-US"/>
          </a:p>
        </p:txBody>
      </p:sp>
    </p:spTree>
    <p:extLst>
      <p:ext uri="{BB962C8B-B14F-4D97-AF65-F5344CB8AC3E}">
        <p14:creationId xmlns:p14="http://schemas.microsoft.com/office/powerpoint/2010/main" val="101041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763F5E-8BB7-8B3B-3DB5-91C43630D4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34DF78-DC96-70A5-C50C-AE1B1F68E8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E7630-2150-02E5-0D1A-03E8821730F2}"/>
              </a:ext>
            </a:extLst>
          </p:cNvPr>
          <p:cNvSpPr>
            <a:spLocks noGrp="1"/>
          </p:cNvSpPr>
          <p:nvPr>
            <p:ph type="dt" sz="half" idx="10"/>
          </p:nvPr>
        </p:nvSpPr>
        <p:spPr/>
        <p:txBody>
          <a:bodyPr/>
          <a:lstStyle/>
          <a:p>
            <a:fld id="{52EA525A-DD1C-45EA-8906-A7270FB1DCB3}" type="datetimeFigureOut">
              <a:rPr lang="en-US" smtClean="0"/>
              <a:t>12/26/2022</a:t>
            </a:fld>
            <a:endParaRPr lang="en-US"/>
          </a:p>
        </p:txBody>
      </p:sp>
      <p:sp>
        <p:nvSpPr>
          <p:cNvPr id="5" name="Footer Placeholder 4">
            <a:extLst>
              <a:ext uri="{FF2B5EF4-FFF2-40B4-BE49-F238E27FC236}">
                <a16:creationId xmlns:a16="http://schemas.microsoft.com/office/drawing/2014/main" id="{5EA170EA-94BC-6CC1-7554-D8159ACA7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A2F42-CD77-098C-ABED-0B665C05F51C}"/>
              </a:ext>
            </a:extLst>
          </p:cNvPr>
          <p:cNvSpPr>
            <a:spLocks noGrp="1"/>
          </p:cNvSpPr>
          <p:nvPr>
            <p:ph type="sldNum" sz="quarter" idx="12"/>
          </p:nvPr>
        </p:nvSpPr>
        <p:spPr/>
        <p:txBody>
          <a:bodyPr/>
          <a:lstStyle/>
          <a:p>
            <a:fld id="{CA0E2A99-62DC-4A4A-A57F-64BB04E39ECD}" type="slidenum">
              <a:rPr lang="en-US" smtClean="0"/>
              <a:t>‹#›</a:t>
            </a:fld>
            <a:endParaRPr lang="en-US"/>
          </a:p>
        </p:txBody>
      </p:sp>
    </p:spTree>
    <p:extLst>
      <p:ext uri="{BB962C8B-B14F-4D97-AF65-F5344CB8AC3E}">
        <p14:creationId xmlns:p14="http://schemas.microsoft.com/office/powerpoint/2010/main" val="412604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357E-D199-1A44-0136-DA4FB571C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DACD99-9444-1174-AD67-0757656FBF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B55F65-58E4-BCF7-2BE0-5FFFF66D2761}"/>
              </a:ext>
            </a:extLst>
          </p:cNvPr>
          <p:cNvSpPr>
            <a:spLocks noGrp="1"/>
          </p:cNvSpPr>
          <p:nvPr>
            <p:ph type="dt" sz="half" idx="10"/>
          </p:nvPr>
        </p:nvSpPr>
        <p:spPr/>
        <p:txBody>
          <a:bodyPr/>
          <a:lstStyle/>
          <a:p>
            <a:fld id="{52EA525A-DD1C-45EA-8906-A7270FB1DCB3}" type="datetimeFigureOut">
              <a:rPr lang="en-US" smtClean="0"/>
              <a:t>12/26/2022</a:t>
            </a:fld>
            <a:endParaRPr lang="en-US"/>
          </a:p>
        </p:txBody>
      </p:sp>
      <p:sp>
        <p:nvSpPr>
          <p:cNvPr id="5" name="Footer Placeholder 4">
            <a:extLst>
              <a:ext uri="{FF2B5EF4-FFF2-40B4-BE49-F238E27FC236}">
                <a16:creationId xmlns:a16="http://schemas.microsoft.com/office/drawing/2014/main" id="{BFB1988E-BDB4-F108-9621-E7881CB91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19F83-6DF3-BECD-A9FE-7A7D121E2BA2}"/>
              </a:ext>
            </a:extLst>
          </p:cNvPr>
          <p:cNvSpPr>
            <a:spLocks noGrp="1"/>
          </p:cNvSpPr>
          <p:nvPr>
            <p:ph type="sldNum" sz="quarter" idx="12"/>
          </p:nvPr>
        </p:nvSpPr>
        <p:spPr/>
        <p:txBody>
          <a:bodyPr/>
          <a:lstStyle/>
          <a:p>
            <a:fld id="{CA0E2A99-62DC-4A4A-A57F-64BB04E39ECD}" type="slidenum">
              <a:rPr lang="en-US" smtClean="0"/>
              <a:t>‹#›</a:t>
            </a:fld>
            <a:endParaRPr lang="en-US"/>
          </a:p>
        </p:txBody>
      </p:sp>
    </p:spTree>
    <p:extLst>
      <p:ext uri="{BB962C8B-B14F-4D97-AF65-F5344CB8AC3E}">
        <p14:creationId xmlns:p14="http://schemas.microsoft.com/office/powerpoint/2010/main" val="32067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1BAF-0349-F377-8FC8-FF2E71C58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088BAF-0D95-ACE1-B40C-2DBD2714C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ACD9A9-FAA3-4B67-11D9-9F588BD0329F}"/>
              </a:ext>
            </a:extLst>
          </p:cNvPr>
          <p:cNvSpPr>
            <a:spLocks noGrp="1"/>
          </p:cNvSpPr>
          <p:nvPr>
            <p:ph type="dt" sz="half" idx="10"/>
          </p:nvPr>
        </p:nvSpPr>
        <p:spPr/>
        <p:txBody>
          <a:bodyPr/>
          <a:lstStyle/>
          <a:p>
            <a:fld id="{52EA525A-DD1C-45EA-8906-A7270FB1DCB3}" type="datetimeFigureOut">
              <a:rPr lang="en-US" smtClean="0"/>
              <a:t>12/26/2022</a:t>
            </a:fld>
            <a:endParaRPr lang="en-US"/>
          </a:p>
        </p:txBody>
      </p:sp>
      <p:sp>
        <p:nvSpPr>
          <p:cNvPr id="5" name="Footer Placeholder 4">
            <a:extLst>
              <a:ext uri="{FF2B5EF4-FFF2-40B4-BE49-F238E27FC236}">
                <a16:creationId xmlns:a16="http://schemas.microsoft.com/office/drawing/2014/main" id="{CC305B68-ABD4-CC26-FE7B-9C3C6AE8F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BFC78-A0E4-755D-1C22-470A73E5971E}"/>
              </a:ext>
            </a:extLst>
          </p:cNvPr>
          <p:cNvSpPr>
            <a:spLocks noGrp="1"/>
          </p:cNvSpPr>
          <p:nvPr>
            <p:ph type="sldNum" sz="quarter" idx="12"/>
          </p:nvPr>
        </p:nvSpPr>
        <p:spPr/>
        <p:txBody>
          <a:bodyPr/>
          <a:lstStyle/>
          <a:p>
            <a:fld id="{CA0E2A99-62DC-4A4A-A57F-64BB04E39ECD}" type="slidenum">
              <a:rPr lang="en-US" smtClean="0"/>
              <a:t>‹#›</a:t>
            </a:fld>
            <a:endParaRPr lang="en-US"/>
          </a:p>
        </p:txBody>
      </p:sp>
    </p:spTree>
    <p:extLst>
      <p:ext uri="{BB962C8B-B14F-4D97-AF65-F5344CB8AC3E}">
        <p14:creationId xmlns:p14="http://schemas.microsoft.com/office/powerpoint/2010/main" val="75093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DD6AC-29B2-1574-3680-51F5E89170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CAC13-669D-156D-3EB2-BAAA9454A2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377D37-3CB5-A4BE-FD1D-B0EA8DF42D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F382DE-A398-0D11-ECFD-8346931B1A0C}"/>
              </a:ext>
            </a:extLst>
          </p:cNvPr>
          <p:cNvSpPr>
            <a:spLocks noGrp="1"/>
          </p:cNvSpPr>
          <p:nvPr>
            <p:ph type="dt" sz="half" idx="10"/>
          </p:nvPr>
        </p:nvSpPr>
        <p:spPr/>
        <p:txBody>
          <a:bodyPr/>
          <a:lstStyle/>
          <a:p>
            <a:fld id="{52EA525A-DD1C-45EA-8906-A7270FB1DCB3}" type="datetimeFigureOut">
              <a:rPr lang="en-US" smtClean="0"/>
              <a:t>12/26/2022</a:t>
            </a:fld>
            <a:endParaRPr lang="en-US"/>
          </a:p>
        </p:txBody>
      </p:sp>
      <p:sp>
        <p:nvSpPr>
          <p:cNvPr id="6" name="Footer Placeholder 5">
            <a:extLst>
              <a:ext uri="{FF2B5EF4-FFF2-40B4-BE49-F238E27FC236}">
                <a16:creationId xmlns:a16="http://schemas.microsoft.com/office/drawing/2014/main" id="{9BD8030F-0F4A-78A3-2DC4-B3EFCE04D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8AB52-2921-CE15-6A98-4F47AE1E76C2}"/>
              </a:ext>
            </a:extLst>
          </p:cNvPr>
          <p:cNvSpPr>
            <a:spLocks noGrp="1"/>
          </p:cNvSpPr>
          <p:nvPr>
            <p:ph type="sldNum" sz="quarter" idx="12"/>
          </p:nvPr>
        </p:nvSpPr>
        <p:spPr/>
        <p:txBody>
          <a:bodyPr/>
          <a:lstStyle/>
          <a:p>
            <a:fld id="{CA0E2A99-62DC-4A4A-A57F-64BB04E39ECD}" type="slidenum">
              <a:rPr lang="en-US" smtClean="0"/>
              <a:t>‹#›</a:t>
            </a:fld>
            <a:endParaRPr lang="en-US"/>
          </a:p>
        </p:txBody>
      </p:sp>
    </p:spTree>
    <p:extLst>
      <p:ext uri="{BB962C8B-B14F-4D97-AF65-F5344CB8AC3E}">
        <p14:creationId xmlns:p14="http://schemas.microsoft.com/office/powerpoint/2010/main" val="123644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5AC93-36DB-B03B-FCC5-1E5D950388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31D81B-D89B-146B-32E2-84FC50828C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85316E-6B9A-559E-499E-2CA031B327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4F01E5-16A7-2CEF-8C1A-BB2741030B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4F4152-F836-C17A-71D2-F5F4CDFAFF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15EC6-1613-2009-FEFC-8EB5D38F91E7}"/>
              </a:ext>
            </a:extLst>
          </p:cNvPr>
          <p:cNvSpPr>
            <a:spLocks noGrp="1"/>
          </p:cNvSpPr>
          <p:nvPr>
            <p:ph type="dt" sz="half" idx="10"/>
          </p:nvPr>
        </p:nvSpPr>
        <p:spPr/>
        <p:txBody>
          <a:bodyPr/>
          <a:lstStyle/>
          <a:p>
            <a:fld id="{52EA525A-DD1C-45EA-8906-A7270FB1DCB3}" type="datetimeFigureOut">
              <a:rPr lang="en-US" smtClean="0"/>
              <a:t>12/26/2022</a:t>
            </a:fld>
            <a:endParaRPr lang="en-US"/>
          </a:p>
        </p:txBody>
      </p:sp>
      <p:sp>
        <p:nvSpPr>
          <p:cNvPr id="8" name="Footer Placeholder 7">
            <a:extLst>
              <a:ext uri="{FF2B5EF4-FFF2-40B4-BE49-F238E27FC236}">
                <a16:creationId xmlns:a16="http://schemas.microsoft.com/office/drawing/2014/main" id="{09124BE1-D63A-FD52-1A7A-D69B6728D0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16384-3772-F9D0-AC14-A96792F545DB}"/>
              </a:ext>
            </a:extLst>
          </p:cNvPr>
          <p:cNvSpPr>
            <a:spLocks noGrp="1"/>
          </p:cNvSpPr>
          <p:nvPr>
            <p:ph type="sldNum" sz="quarter" idx="12"/>
          </p:nvPr>
        </p:nvSpPr>
        <p:spPr/>
        <p:txBody>
          <a:bodyPr/>
          <a:lstStyle/>
          <a:p>
            <a:fld id="{CA0E2A99-62DC-4A4A-A57F-64BB04E39ECD}" type="slidenum">
              <a:rPr lang="en-US" smtClean="0"/>
              <a:t>‹#›</a:t>
            </a:fld>
            <a:endParaRPr lang="en-US"/>
          </a:p>
        </p:txBody>
      </p:sp>
    </p:spTree>
    <p:extLst>
      <p:ext uri="{BB962C8B-B14F-4D97-AF65-F5344CB8AC3E}">
        <p14:creationId xmlns:p14="http://schemas.microsoft.com/office/powerpoint/2010/main" val="150044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12CC-4C2A-DB10-B9B2-C02E8D873E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187E83-64AA-1694-0C86-E343CD0D166D}"/>
              </a:ext>
            </a:extLst>
          </p:cNvPr>
          <p:cNvSpPr>
            <a:spLocks noGrp="1"/>
          </p:cNvSpPr>
          <p:nvPr>
            <p:ph type="dt" sz="half" idx="10"/>
          </p:nvPr>
        </p:nvSpPr>
        <p:spPr/>
        <p:txBody>
          <a:bodyPr/>
          <a:lstStyle/>
          <a:p>
            <a:fld id="{52EA525A-DD1C-45EA-8906-A7270FB1DCB3}" type="datetimeFigureOut">
              <a:rPr lang="en-US" smtClean="0"/>
              <a:t>12/26/2022</a:t>
            </a:fld>
            <a:endParaRPr lang="en-US"/>
          </a:p>
        </p:txBody>
      </p:sp>
      <p:sp>
        <p:nvSpPr>
          <p:cNvPr id="4" name="Footer Placeholder 3">
            <a:extLst>
              <a:ext uri="{FF2B5EF4-FFF2-40B4-BE49-F238E27FC236}">
                <a16:creationId xmlns:a16="http://schemas.microsoft.com/office/drawing/2014/main" id="{49319A0C-06D8-AB8D-EC27-D2B24D8BD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1B2DA4-43A6-ED4A-062C-DEE21C8CDF50}"/>
              </a:ext>
            </a:extLst>
          </p:cNvPr>
          <p:cNvSpPr>
            <a:spLocks noGrp="1"/>
          </p:cNvSpPr>
          <p:nvPr>
            <p:ph type="sldNum" sz="quarter" idx="12"/>
          </p:nvPr>
        </p:nvSpPr>
        <p:spPr/>
        <p:txBody>
          <a:bodyPr/>
          <a:lstStyle/>
          <a:p>
            <a:fld id="{CA0E2A99-62DC-4A4A-A57F-64BB04E39ECD}" type="slidenum">
              <a:rPr lang="en-US" smtClean="0"/>
              <a:t>‹#›</a:t>
            </a:fld>
            <a:endParaRPr lang="en-US"/>
          </a:p>
        </p:txBody>
      </p:sp>
    </p:spTree>
    <p:extLst>
      <p:ext uri="{BB962C8B-B14F-4D97-AF65-F5344CB8AC3E}">
        <p14:creationId xmlns:p14="http://schemas.microsoft.com/office/powerpoint/2010/main" val="201030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8994E-B812-51AD-18FF-0990FDC7344B}"/>
              </a:ext>
            </a:extLst>
          </p:cNvPr>
          <p:cNvSpPr>
            <a:spLocks noGrp="1"/>
          </p:cNvSpPr>
          <p:nvPr>
            <p:ph type="dt" sz="half" idx="10"/>
          </p:nvPr>
        </p:nvSpPr>
        <p:spPr/>
        <p:txBody>
          <a:bodyPr/>
          <a:lstStyle/>
          <a:p>
            <a:fld id="{52EA525A-DD1C-45EA-8906-A7270FB1DCB3}" type="datetimeFigureOut">
              <a:rPr lang="en-US" smtClean="0"/>
              <a:t>12/26/2022</a:t>
            </a:fld>
            <a:endParaRPr lang="en-US"/>
          </a:p>
        </p:txBody>
      </p:sp>
      <p:sp>
        <p:nvSpPr>
          <p:cNvPr id="3" name="Footer Placeholder 2">
            <a:extLst>
              <a:ext uri="{FF2B5EF4-FFF2-40B4-BE49-F238E27FC236}">
                <a16:creationId xmlns:a16="http://schemas.microsoft.com/office/drawing/2014/main" id="{270705DC-37AF-FA08-5167-7393D31665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5AA625-CEFB-0785-5E77-675E9F74B800}"/>
              </a:ext>
            </a:extLst>
          </p:cNvPr>
          <p:cNvSpPr>
            <a:spLocks noGrp="1"/>
          </p:cNvSpPr>
          <p:nvPr>
            <p:ph type="sldNum" sz="quarter" idx="12"/>
          </p:nvPr>
        </p:nvSpPr>
        <p:spPr/>
        <p:txBody>
          <a:bodyPr/>
          <a:lstStyle/>
          <a:p>
            <a:fld id="{CA0E2A99-62DC-4A4A-A57F-64BB04E39ECD}" type="slidenum">
              <a:rPr lang="en-US" smtClean="0"/>
              <a:t>‹#›</a:t>
            </a:fld>
            <a:endParaRPr lang="en-US"/>
          </a:p>
        </p:txBody>
      </p:sp>
    </p:spTree>
    <p:extLst>
      <p:ext uri="{BB962C8B-B14F-4D97-AF65-F5344CB8AC3E}">
        <p14:creationId xmlns:p14="http://schemas.microsoft.com/office/powerpoint/2010/main" val="3667256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CCCB-AAE5-A103-31E5-9FEA0182C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7D76CA-E6E0-6B35-FD2D-53BAF08388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0334E-E704-D9ED-F607-15862AA05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1C313-5CF4-A455-5A13-18D83E0F1678}"/>
              </a:ext>
            </a:extLst>
          </p:cNvPr>
          <p:cNvSpPr>
            <a:spLocks noGrp="1"/>
          </p:cNvSpPr>
          <p:nvPr>
            <p:ph type="dt" sz="half" idx="10"/>
          </p:nvPr>
        </p:nvSpPr>
        <p:spPr/>
        <p:txBody>
          <a:bodyPr/>
          <a:lstStyle/>
          <a:p>
            <a:fld id="{52EA525A-DD1C-45EA-8906-A7270FB1DCB3}" type="datetimeFigureOut">
              <a:rPr lang="en-US" smtClean="0"/>
              <a:t>12/26/2022</a:t>
            </a:fld>
            <a:endParaRPr lang="en-US"/>
          </a:p>
        </p:txBody>
      </p:sp>
      <p:sp>
        <p:nvSpPr>
          <p:cNvPr id="6" name="Footer Placeholder 5">
            <a:extLst>
              <a:ext uri="{FF2B5EF4-FFF2-40B4-BE49-F238E27FC236}">
                <a16:creationId xmlns:a16="http://schemas.microsoft.com/office/drawing/2014/main" id="{0EFEAA0A-8A59-E86A-9202-A7075C7C9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7FB3D-A726-A1D2-714A-74B3BD06E8EA}"/>
              </a:ext>
            </a:extLst>
          </p:cNvPr>
          <p:cNvSpPr>
            <a:spLocks noGrp="1"/>
          </p:cNvSpPr>
          <p:nvPr>
            <p:ph type="sldNum" sz="quarter" idx="12"/>
          </p:nvPr>
        </p:nvSpPr>
        <p:spPr/>
        <p:txBody>
          <a:bodyPr/>
          <a:lstStyle/>
          <a:p>
            <a:fld id="{CA0E2A99-62DC-4A4A-A57F-64BB04E39ECD}" type="slidenum">
              <a:rPr lang="en-US" smtClean="0"/>
              <a:t>‹#›</a:t>
            </a:fld>
            <a:endParaRPr lang="en-US"/>
          </a:p>
        </p:txBody>
      </p:sp>
    </p:spTree>
    <p:extLst>
      <p:ext uri="{BB962C8B-B14F-4D97-AF65-F5344CB8AC3E}">
        <p14:creationId xmlns:p14="http://schemas.microsoft.com/office/powerpoint/2010/main" val="87657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ADEF-7722-D553-1D68-19B69FF4D2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9EA4C-45AF-C81C-14E1-F6D6F166F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71110F-80F4-D898-6196-30C3AD0B9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B35EB-C24A-1E9E-9B62-FC96AA8C3AED}"/>
              </a:ext>
            </a:extLst>
          </p:cNvPr>
          <p:cNvSpPr>
            <a:spLocks noGrp="1"/>
          </p:cNvSpPr>
          <p:nvPr>
            <p:ph type="dt" sz="half" idx="10"/>
          </p:nvPr>
        </p:nvSpPr>
        <p:spPr/>
        <p:txBody>
          <a:bodyPr/>
          <a:lstStyle/>
          <a:p>
            <a:fld id="{52EA525A-DD1C-45EA-8906-A7270FB1DCB3}" type="datetimeFigureOut">
              <a:rPr lang="en-US" smtClean="0"/>
              <a:t>12/26/2022</a:t>
            </a:fld>
            <a:endParaRPr lang="en-US"/>
          </a:p>
        </p:txBody>
      </p:sp>
      <p:sp>
        <p:nvSpPr>
          <p:cNvPr id="6" name="Footer Placeholder 5">
            <a:extLst>
              <a:ext uri="{FF2B5EF4-FFF2-40B4-BE49-F238E27FC236}">
                <a16:creationId xmlns:a16="http://schemas.microsoft.com/office/drawing/2014/main" id="{7C3306BD-AD1A-29E2-622E-30229A7B1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C9BB54-4D8A-383E-BC8D-1AA9727CB122}"/>
              </a:ext>
            </a:extLst>
          </p:cNvPr>
          <p:cNvSpPr>
            <a:spLocks noGrp="1"/>
          </p:cNvSpPr>
          <p:nvPr>
            <p:ph type="sldNum" sz="quarter" idx="12"/>
          </p:nvPr>
        </p:nvSpPr>
        <p:spPr/>
        <p:txBody>
          <a:bodyPr/>
          <a:lstStyle/>
          <a:p>
            <a:fld id="{CA0E2A99-62DC-4A4A-A57F-64BB04E39ECD}" type="slidenum">
              <a:rPr lang="en-US" smtClean="0"/>
              <a:t>‹#›</a:t>
            </a:fld>
            <a:endParaRPr lang="en-US"/>
          </a:p>
        </p:txBody>
      </p:sp>
    </p:spTree>
    <p:extLst>
      <p:ext uri="{BB962C8B-B14F-4D97-AF65-F5344CB8AC3E}">
        <p14:creationId xmlns:p14="http://schemas.microsoft.com/office/powerpoint/2010/main" val="305050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391A15-DB21-A81A-961F-FEC811AC7A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A22318-2835-FEE2-1DAC-60BECEA9D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5253E-FA26-0E52-09C7-8CEB98A1FE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A525A-DD1C-45EA-8906-A7270FB1DCB3}" type="datetimeFigureOut">
              <a:rPr lang="en-US" smtClean="0"/>
              <a:t>12/26/2022</a:t>
            </a:fld>
            <a:endParaRPr lang="en-US"/>
          </a:p>
        </p:txBody>
      </p:sp>
      <p:sp>
        <p:nvSpPr>
          <p:cNvPr id="5" name="Footer Placeholder 4">
            <a:extLst>
              <a:ext uri="{FF2B5EF4-FFF2-40B4-BE49-F238E27FC236}">
                <a16:creationId xmlns:a16="http://schemas.microsoft.com/office/drawing/2014/main" id="{B43F8A37-F342-ED86-2E3A-FF43965D8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861146-B96B-155B-2407-5D7DEB99E5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E2A99-62DC-4A4A-A57F-64BB04E39ECD}" type="slidenum">
              <a:rPr lang="en-US" smtClean="0"/>
              <a:t>‹#›</a:t>
            </a:fld>
            <a:endParaRPr lang="en-US"/>
          </a:p>
        </p:txBody>
      </p:sp>
    </p:spTree>
    <p:extLst>
      <p:ext uri="{BB962C8B-B14F-4D97-AF65-F5344CB8AC3E}">
        <p14:creationId xmlns:p14="http://schemas.microsoft.com/office/powerpoint/2010/main" val="2393854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gnducnhat/Interm-VtNet" TargetMode="External"/><Relationship Id="rId2" Type="http://schemas.openxmlformats.org/officeDocument/2006/relationships/hyperlink" Target="https://www.cloudflare.com/learning/serverless/glossary/client-side-vs-server-sid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2ACD-F417-5482-BA46-3F22DED7BCB1}"/>
              </a:ext>
            </a:extLst>
          </p:cNvPr>
          <p:cNvSpPr>
            <a:spLocks noGrp="1"/>
          </p:cNvSpPr>
          <p:nvPr>
            <p:ph type="ctrTitle"/>
          </p:nvPr>
        </p:nvSpPr>
        <p:spPr/>
        <p:txBody>
          <a:bodyPr/>
          <a:lstStyle/>
          <a:p>
            <a:r>
              <a:rPr lang="en-US" err="1">
                <a:latin typeface="Roboto" panose="020B0604020202020204" pitchFamily="2" charset="0"/>
                <a:ea typeface="Roboto" panose="020B0604020202020204" pitchFamily="2" charset="0"/>
                <a:cs typeface="Roboto" panose="020B0604020202020204" pitchFamily="2" charset="0"/>
              </a:rPr>
              <a:t>Tuần</a:t>
            </a:r>
            <a:r>
              <a:rPr lang="en-US">
                <a:latin typeface="Roboto" panose="020B0604020202020204" pitchFamily="2" charset="0"/>
                <a:ea typeface="Roboto" panose="020B0604020202020204" pitchFamily="2" charset="0"/>
                <a:cs typeface="Roboto" panose="020B0604020202020204" pitchFamily="2" charset="0"/>
              </a:rPr>
              <a:t> 1</a:t>
            </a:r>
          </a:p>
        </p:txBody>
      </p:sp>
      <p:sp>
        <p:nvSpPr>
          <p:cNvPr id="3" name="Subtitle 2">
            <a:extLst>
              <a:ext uri="{FF2B5EF4-FFF2-40B4-BE49-F238E27FC236}">
                <a16:creationId xmlns:a16="http://schemas.microsoft.com/office/drawing/2014/main" id="{C3F69CCF-1BDA-948C-7F2C-555C4438F9BC}"/>
              </a:ext>
            </a:extLst>
          </p:cNvPr>
          <p:cNvSpPr>
            <a:spLocks noGrp="1"/>
          </p:cNvSpPr>
          <p:nvPr>
            <p:ph type="subTitle" idx="1"/>
          </p:nvPr>
        </p:nvSpPr>
        <p:spPr/>
        <p:txBody>
          <a:bodyPr/>
          <a:lstStyle/>
          <a:p>
            <a:r>
              <a:rPr lang="en-US" err="1">
                <a:latin typeface="Roboto" panose="020B0604020202020204" pitchFamily="2" charset="0"/>
                <a:ea typeface="Roboto" panose="020B0604020202020204" pitchFamily="2" charset="0"/>
                <a:cs typeface="Roboto" panose="020B0604020202020204" pitchFamily="2" charset="0"/>
              </a:rPr>
              <a:t>Ứng</a:t>
            </a:r>
            <a:r>
              <a:rPr lang="en-US">
                <a:latin typeface="Roboto" panose="020B0604020202020204" pitchFamily="2" charset="0"/>
                <a:ea typeface="Roboto" panose="020B0604020202020204" pitchFamily="2" charset="0"/>
                <a:cs typeface="Roboto" panose="020B0604020202020204" pitchFamily="2" charset="0"/>
              </a:rPr>
              <a:t> </a:t>
            </a:r>
            <a:r>
              <a:rPr lang="en-US" err="1">
                <a:latin typeface="Roboto" panose="020B0604020202020204" pitchFamily="2" charset="0"/>
                <a:ea typeface="Roboto" panose="020B0604020202020204" pitchFamily="2" charset="0"/>
                <a:cs typeface="Roboto" panose="020B0604020202020204" pitchFamily="2" charset="0"/>
              </a:rPr>
              <a:t>dụng</a:t>
            </a:r>
            <a:r>
              <a:rPr lang="en-US">
                <a:latin typeface="Roboto" panose="020B0604020202020204" pitchFamily="2" charset="0"/>
                <a:ea typeface="Roboto" panose="020B0604020202020204" pitchFamily="2" charset="0"/>
                <a:cs typeface="Roboto" panose="020B0604020202020204" pitchFamily="2" charset="0"/>
              </a:rPr>
              <a:t> web </a:t>
            </a:r>
            <a:r>
              <a:rPr lang="en-US" err="1">
                <a:latin typeface="Roboto" panose="020B0604020202020204" pitchFamily="2" charset="0"/>
                <a:ea typeface="Roboto" panose="020B0604020202020204" pitchFamily="2" charset="0"/>
                <a:cs typeface="Roboto" panose="020B0604020202020204" pitchFamily="2" charset="0"/>
              </a:rPr>
              <a:t>và</a:t>
            </a:r>
            <a:r>
              <a:rPr lang="en-US">
                <a:latin typeface="Roboto" panose="020B0604020202020204" pitchFamily="2" charset="0"/>
                <a:ea typeface="Roboto" panose="020B0604020202020204" pitchFamily="2" charset="0"/>
                <a:cs typeface="Roboto" panose="020B0604020202020204" pitchFamily="2" charset="0"/>
              </a:rPr>
              <a:t> </a:t>
            </a:r>
            <a:r>
              <a:rPr lang="en-US" err="1">
                <a:latin typeface="Roboto" panose="020B0604020202020204" pitchFamily="2" charset="0"/>
                <a:ea typeface="Roboto" panose="020B0604020202020204" pitchFamily="2" charset="0"/>
                <a:cs typeface="Roboto" panose="020B0604020202020204" pitchFamily="2" charset="0"/>
              </a:rPr>
              <a:t>các</a:t>
            </a:r>
            <a:r>
              <a:rPr lang="en-US">
                <a:latin typeface="Roboto" panose="020B0604020202020204" pitchFamily="2" charset="0"/>
                <a:ea typeface="Roboto" panose="020B0604020202020204" pitchFamily="2" charset="0"/>
                <a:cs typeface="Roboto" panose="020B0604020202020204" pitchFamily="2" charset="0"/>
              </a:rPr>
              <a:t> </a:t>
            </a:r>
            <a:r>
              <a:rPr lang="en-US" err="1">
                <a:latin typeface="Roboto" panose="020B0604020202020204" pitchFamily="2" charset="0"/>
                <a:ea typeface="Roboto" panose="020B0604020202020204" pitchFamily="2" charset="0"/>
                <a:cs typeface="Roboto" panose="020B0604020202020204" pitchFamily="2" charset="0"/>
              </a:rPr>
              <a:t>thành</a:t>
            </a:r>
            <a:r>
              <a:rPr lang="en-US">
                <a:latin typeface="Roboto" panose="020B0604020202020204" pitchFamily="2" charset="0"/>
                <a:ea typeface="Roboto" panose="020B0604020202020204" pitchFamily="2" charset="0"/>
                <a:cs typeface="Roboto" panose="020B0604020202020204" pitchFamily="2" charset="0"/>
              </a:rPr>
              <a:t> </a:t>
            </a:r>
            <a:r>
              <a:rPr lang="en-US" err="1">
                <a:latin typeface="Roboto" panose="020B0604020202020204" pitchFamily="2" charset="0"/>
                <a:ea typeface="Roboto" panose="020B0604020202020204" pitchFamily="2" charset="0"/>
                <a:cs typeface="Roboto" panose="020B0604020202020204" pitchFamily="2" charset="0"/>
              </a:rPr>
              <a:t>phần</a:t>
            </a:r>
            <a:endParaRPr lang="en-US">
              <a:latin typeface="Roboto" panose="020B0604020202020204" pitchFamily="2" charset="0"/>
              <a:ea typeface="Roboto" panose="020B0604020202020204" pitchFamily="2" charset="0"/>
              <a:cs typeface="Roboto" panose="020B0604020202020204" pitchFamily="2" charset="0"/>
            </a:endParaRPr>
          </a:p>
        </p:txBody>
      </p:sp>
    </p:spTree>
    <p:extLst>
      <p:ext uri="{BB962C8B-B14F-4D97-AF65-F5344CB8AC3E}">
        <p14:creationId xmlns:p14="http://schemas.microsoft.com/office/powerpoint/2010/main" val="136438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A721F-11DF-2801-BE4F-95E046FE025A}"/>
              </a:ext>
            </a:extLst>
          </p:cNvPr>
          <p:cNvSpPr>
            <a:spLocks noGrp="1"/>
          </p:cNvSpPr>
          <p:nvPr>
            <p:ph idx="1"/>
          </p:nvPr>
        </p:nvSpPr>
        <p:spPr>
          <a:xfrm>
            <a:off x="4737161" y="2060926"/>
            <a:ext cx="2717677" cy="2736147"/>
          </a:xfrm>
        </p:spPr>
        <p:txBody>
          <a:bodyPr>
            <a:noAutofit/>
          </a:bodyPr>
          <a:lstStyle/>
          <a:p>
            <a:r>
              <a:rPr lang="en-US" sz="3200">
                <a:latin typeface="Roboto" panose="02000000000000000000" pitchFamily="2" charset="0"/>
                <a:ea typeface="Roboto" panose="02000000000000000000" pitchFamily="2" charset="0"/>
                <a:cs typeface="Roboto" panose="02000000000000000000" pitchFamily="2" charset="0"/>
              </a:rPr>
              <a:t>Client side</a:t>
            </a:r>
          </a:p>
          <a:p>
            <a:r>
              <a:rPr lang="en-US" sz="3200">
                <a:latin typeface="Roboto" panose="02000000000000000000" pitchFamily="2" charset="0"/>
                <a:ea typeface="Roboto" panose="02000000000000000000" pitchFamily="2" charset="0"/>
                <a:cs typeface="Roboto" panose="02000000000000000000" pitchFamily="2" charset="0"/>
              </a:rPr>
              <a:t>Browser</a:t>
            </a:r>
          </a:p>
          <a:p>
            <a:r>
              <a:rPr lang="en-US" sz="3200">
                <a:latin typeface="Roboto" panose="02000000000000000000" pitchFamily="2" charset="0"/>
                <a:ea typeface="Roboto" panose="02000000000000000000" pitchFamily="2" charset="0"/>
                <a:cs typeface="Roboto" panose="02000000000000000000" pitchFamily="2" charset="0"/>
              </a:rPr>
              <a:t>Server side</a:t>
            </a:r>
          </a:p>
          <a:p>
            <a:r>
              <a:rPr lang="en-US" sz="3200">
                <a:latin typeface="Roboto" panose="02000000000000000000" pitchFamily="2" charset="0"/>
                <a:ea typeface="Roboto" panose="02000000000000000000" pitchFamily="2" charset="0"/>
                <a:cs typeface="Roboto" panose="02000000000000000000" pitchFamily="2" charset="0"/>
              </a:rPr>
              <a:t>Web Server</a:t>
            </a:r>
          </a:p>
          <a:p>
            <a:r>
              <a:rPr lang="en-US" sz="3200">
                <a:latin typeface="Roboto" panose="02000000000000000000" pitchFamily="2" charset="0"/>
                <a:ea typeface="Roboto" panose="02000000000000000000" pitchFamily="2" charset="0"/>
                <a:cs typeface="Roboto" panose="02000000000000000000" pitchFamily="2" charset="0"/>
              </a:rPr>
              <a:t>Database</a:t>
            </a:r>
          </a:p>
        </p:txBody>
      </p:sp>
    </p:spTree>
    <p:extLst>
      <p:ext uri="{BB962C8B-B14F-4D97-AF65-F5344CB8AC3E}">
        <p14:creationId xmlns:p14="http://schemas.microsoft.com/office/powerpoint/2010/main" val="279501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449F81-486A-C62C-F5FA-9A75AC9F99D2}"/>
              </a:ext>
            </a:extLst>
          </p:cNvPr>
          <p:cNvSpPr txBox="1"/>
          <p:nvPr/>
        </p:nvSpPr>
        <p:spPr>
          <a:xfrm>
            <a:off x="1003177" y="790112"/>
            <a:ext cx="4421080" cy="830997"/>
          </a:xfrm>
          <a:prstGeom prst="rect">
            <a:avLst/>
          </a:prstGeom>
          <a:noFill/>
        </p:spPr>
        <p:txBody>
          <a:bodyPr wrap="square" rtlCol="0">
            <a:spAutoFit/>
          </a:bodyPr>
          <a:lstStyle/>
          <a:p>
            <a:r>
              <a:rPr lang="en-US" sz="2400">
                <a:latin typeface="Roboto" panose="02000000000000000000" pitchFamily="2" charset="0"/>
                <a:ea typeface="Roboto" panose="02000000000000000000" pitchFamily="2" charset="0"/>
                <a:cs typeface="Roboto" panose="02000000000000000000" pitchFamily="2" charset="0"/>
              </a:rPr>
              <a:t>Cấu trúc cơ bản của một Web app</a:t>
            </a:r>
          </a:p>
        </p:txBody>
      </p:sp>
      <p:sp>
        <p:nvSpPr>
          <p:cNvPr id="5" name="Rectangle: Rounded Corners 4">
            <a:extLst>
              <a:ext uri="{FF2B5EF4-FFF2-40B4-BE49-F238E27FC236}">
                <a16:creationId xmlns:a16="http://schemas.microsoft.com/office/drawing/2014/main" id="{ABAE4DF1-15D9-A2FC-DB6C-D4D8CBC1559B}"/>
              </a:ext>
            </a:extLst>
          </p:cNvPr>
          <p:cNvSpPr/>
          <p:nvPr/>
        </p:nvSpPr>
        <p:spPr>
          <a:xfrm>
            <a:off x="1180727" y="2130641"/>
            <a:ext cx="2547891" cy="2547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atin typeface="Roboto" panose="02000000000000000000" pitchFamily="2" charset="0"/>
                <a:ea typeface="Roboto" panose="02000000000000000000" pitchFamily="2" charset="0"/>
                <a:cs typeface="Roboto" panose="02000000000000000000" pitchFamily="2" charset="0"/>
              </a:rPr>
              <a:t>Client side</a:t>
            </a:r>
          </a:p>
        </p:txBody>
      </p:sp>
      <p:sp>
        <p:nvSpPr>
          <p:cNvPr id="6" name="Rectangle: Rounded Corners 5">
            <a:extLst>
              <a:ext uri="{FF2B5EF4-FFF2-40B4-BE49-F238E27FC236}">
                <a16:creationId xmlns:a16="http://schemas.microsoft.com/office/drawing/2014/main" id="{6FA4E8D3-C386-DF80-D4F9-8E65375D282D}"/>
              </a:ext>
            </a:extLst>
          </p:cNvPr>
          <p:cNvSpPr/>
          <p:nvPr/>
        </p:nvSpPr>
        <p:spPr>
          <a:xfrm>
            <a:off x="4935981" y="2130641"/>
            <a:ext cx="5584058" cy="2547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atin typeface="Roboto" panose="02000000000000000000" pitchFamily="2" charset="0"/>
                <a:ea typeface="Roboto" panose="02000000000000000000" pitchFamily="2" charset="0"/>
                <a:cs typeface="Roboto" panose="02000000000000000000" pitchFamily="2" charset="0"/>
              </a:rPr>
              <a:t>Server side</a:t>
            </a:r>
          </a:p>
        </p:txBody>
      </p:sp>
      <p:sp>
        <p:nvSpPr>
          <p:cNvPr id="7" name="Oval 6">
            <a:extLst>
              <a:ext uri="{FF2B5EF4-FFF2-40B4-BE49-F238E27FC236}">
                <a16:creationId xmlns:a16="http://schemas.microsoft.com/office/drawing/2014/main" id="{63B60CDD-4190-48CB-88C4-FE6EA93FFFD3}"/>
              </a:ext>
            </a:extLst>
          </p:cNvPr>
          <p:cNvSpPr/>
          <p:nvPr/>
        </p:nvSpPr>
        <p:spPr>
          <a:xfrm>
            <a:off x="1722264" y="2672178"/>
            <a:ext cx="1464816" cy="1464816"/>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cs typeface="Roboto" panose="02000000000000000000" pitchFamily="2" charset="0"/>
              </a:rPr>
              <a:t>Browser</a:t>
            </a:r>
          </a:p>
        </p:txBody>
      </p:sp>
      <p:sp>
        <p:nvSpPr>
          <p:cNvPr id="8" name="Oval 7">
            <a:extLst>
              <a:ext uri="{FF2B5EF4-FFF2-40B4-BE49-F238E27FC236}">
                <a16:creationId xmlns:a16="http://schemas.microsoft.com/office/drawing/2014/main" id="{BA631B5A-C298-8B94-2AEC-3BACF75DFB34}"/>
              </a:ext>
            </a:extLst>
          </p:cNvPr>
          <p:cNvSpPr/>
          <p:nvPr/>
        </p:nvSpPr>
        <p:spPr>
          <a:xfrm>
            <a:off x="5406495" y="2573413"/>
            <a:ext cx="1711171" cy="171117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cs typeface="Roboto" panose="02000000000000000000" pitchFamily="2" charset="0"/>
              </a:rPr>
              <a:t>Web server</a:t>
            </a:r>
          </a:p>
        </p:txBody>
      </p:sp>
      <p:sp>
        <p:nvSpPr>
          <p:cNvPr id="9" name="Oval 8">
            <a:extLst>
              <a:ext uri="{FF2B5EF4-FFF2-40B4-BE49-F238E27FC236}">
                <a16:creationId xmlns:a16="http://schemas.microsoft.com/office/drawing/2014/main" id="{D8A17491-1093-1FCD-C516-B2225712F235}"/>
              </a:ext>
            </a:extLst>
          </p:cNvPr>
          <p:cNvSpPr/>
          <p:nvPr/>
        </p:nvSpPr>
        <p:spPr>
          <a:xfrm>
            <a:off x="8229596" y="2573414"/>
            <a:ext cx="1711171" cy="171117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cs typeface="Roboto" panose="02000000000000000000" pitchFamily="2" charset="0"/>
              </a:rPr>
              <a:t>Database</a:t>
            </a:r>
          </a:p>
        </p:txBody>
      </p:sp>
      <p:sp>
        <p:nvSpPr>
          <p:cNvPr id="12" name="Arrow: Right 11">
            <a:extLst>
              <a:ext uri="{FF2B5EF4-FFF2-40B4-BE49-F238E27FC236}">
                <a16:creationId xmlns:a16="http://schemas.microsoft.com/office/drawing/2014/main" id="{5A6AAA77-1F76-DC5E-1D3B-34380958F807}"/>
              </a:ext>
            </a:extLst>
          </p:cNvPr>
          <p:cNvSpPr/>
          <p:nvPr/>
        </p:nvSpPr>
        <p:spPr>
          <a:xfrm>
            <a:off x="3552178" y="2672178"/>
            <a:ext cx="1464816" cy="369332"/>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13" name="Arrow: Right 12">
            <a:extLst>
              <a:ext uri="{FF2B5EF4-FFF2-40B4-BE49-F238E27FC236}">
                <a16:creationId xmlns:a16="http://schemas.microsoft.com/office/drawing/2014/main" id="{3AAB85AC-88C2-EE40-6D1E-7674E4E06C61}"/>
              </a:ext>
            </a:extLst>
          </p:cNvPr>
          <p:cNvSpPr/>
          <p:nvPr/>
        </p:nvSpPr>
        <p:spPr>
          <a:xfrm rot="10800000">
            <a:off x="3481152" y="3675355"/>
            <a:ext cx="1535841" cy="369332"/>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14" name="TextBox 13">
            <a:extLst>
              <a:ext uri="{FF2B5EF4-FFF2-40B4-BE49-F238E27FC236}">
                <a16:creationId xmlns:a16="http://schemas.microsoft.com/office/drawing/2014/main" id="{DF527FC4-B7D7-95AC-C678-8523B7A92695}"/>
              </a:ext>
            </a:extLst>
          </p:cNvPr>
          <p:cNvSpPr txBox="1"/>
          <p:nvPr/>
        </p:nvSpPr>
        <p:spPr>
          <a:xfrm>
            <a:off x="3872265" y="2388747"/>
            <a:ext cx="1072596" cy="369332"/>
          </a:xfrm>
          <a:prstGeom prst="rect">
            <a:avLst/>
          </a:prstGeom>
          <a:noFill/>
        </p:spPr>
        <p:txBody>
          <a:bodyPr wrap="square" rtlCol="0">
            <a:spAutoFit/>
          </a:bodyPr>
          <a:lstStyle/>
          <a:p>
            <a:r>
              <a:rPr lang="en-US">
                <a:latin typeface="Roboto" panose="02000000000000000000" pitchFamily="2" charset="0"/>
                <a:ea typeface="Roboto" panose="02000000000000000000" pitchFamily="2" charset="0"/>
                <a:cs typeface="Roboto" panose="02000000000000000000" pitchFamily="2" charset="0"/>
              </a:rPr>
              <a:t>Request</a:t>
            </a:r>
          </a:p>
        </p:txBody>
      </p:sp>
      <p:sp>
        <p:nvSpPr>
          <p:cNvPr id="15" name="TextBox 14">
            <a:extLst>
              <a:ext uri="{FF2B5EF4-FFF2-40B4-BE49-F238E27FC236}">
                <a16:creationId xmlns:a16="http://schemas.microsoft.com/office/drawing/2014/main" id="{51689A53-26AF-9C71-E1CF-732FFC6E9F3E}"/>
              </a:ext>
            </a:extLst>
          </p:cNvPr>
          <p:cNvSpPr txBox="1"/>
          <p:nvPr/>
        </p:nvSpPr>
        <p:spPr>
          <a:xfrm>
            <a:off x="3812956" y="3447159"/>
            <a:ext cx="1225123" cy="369332"/>
          </a:xfrm>
          <a:prstGeom prst="rect">
            <a:avLst/>
          </a:prstGeom>
          <a:noFill/>
        </p:spPr>
        <p:txBody>
          <a:bodyPr wrap="square" rtlCol="0">
            <a:spAutoFit/>
          </a:bodyPr>
          <a:lstStyle/>
          <a:p>
            <a:r>
              <a:rPr lang="en-US">
                <a:latin typeface="Roboto" panose="02000000000000000000" pitchFamily="2" charset="0"/>
                <a:ea typeface="Roboto" panose="02000000000000000000" pitchFamily="2" charset="0"/>
                <a:cs typeface="Roboto" panose="02000000000000000000" pitchFamily="2" charset="0"/>
              </a:rPr>
              <a:t>Response</a:t>
            </a:r>
          </a:p>
        </p:txBody>
      </p:sp>
      <p:sp>
        <p:nvSpPr>
          <p:cNvPr id="16" name="Arrow: Right 15">
            <a:extLst>
              <a:ext uri="{FF2B5EF4-FFF2-40B4-BE49-F238E27FC236}">
                <a16:creationId xmlns:a16="http://schemas.microsoft.com/office/drawing/2014/main" id="{0ACB5850-3DC0-4FDE-8B3C-7CCC99AB37C2}"/>
              </a:ext>
            </a:extLst>
          </p:cNvPr>
          <p:cNvSpPr/>
          <p:nvPr/>
        </p:nvSpPr>
        <p:spPr>
          <a:xfrm>
            <a:off x="7224205" y="2816742"/>
            <a:ext cx="1049700" cy="369332"/>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17" name="Arrow: Right 16">
            <a:extLst>
              <a:ext uri="{FF2B5EF4-FFF2-40B4-BE49-F238E27FC236}">
                <a16:creationId xmlns:a16="http://schemas.microsoft.com/office/drawing/2014/main" id="{ABB34A1A-4AAD-518B-F096-A127E7BFA310}"/>
              </a:ext>
            </a:extLst>
          </p:cNvPr>
          <p:cNvSpPr/>
          <p:nvPr/>
        </p:nvSpPr>
        <p:spPr>
          <a:xfrm rot="10800000">
            <a:off x="7153180" y="3819919"/>
            <a:ext cx="1049700" cy="369332"/>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18" name="TextBox 17">
            <a:extLst>
              <a:ext uri="{FF2B5EF4-FFF2-40B4-BE49-F238E27FC236}">
                <a16:creationId xmlns:a16="http://schemas.microsoft.com/office/drawing/2014/main" id="{A58907D8-6339-1A9C-F4E1-C823A45F537B}"/>
              </a:ext>
            </a:extLst>
          </p:cNvPr>
          <p:cNvSpPr txBox="1"/>
          <p:nvPr/>
        </p:nvSpPr>
        <p:spPr>
          <a:xfrm>
            <a:off x="7107687" y="2573413"/>
            <a:ext cx="1297429" cy="369332"/>
          </a:xfrm>
          <a:prstGeom prst="rect">
            <a:avLst/>
          </a:prstGeom>
          <a:noFill/>
        </p:spPr>
        <p:txBody>
          <a:bodyPr wrap="square" rtlCol="0">
            <a:spAutoFit/>
          </a:bodyPr>
          <a:lstStyle/>
          <a:p>
            <a:r>
              <a:rPr lang="en-US">
                <a:latin typeface="Roboto" panose="02000000000000000000" pitchFamily="2" charset="0"/>
                <a:ea typeface="Roboto" panose="02000000000000000000" pitchFamily="2" charset="0"/>
                <a:cs typeface="Roboto" panose="02000000000000000000" pitchFamily="2" charset="0"/>
              </a:rPr>
              <a:t>Request</a:t>
            </a:r>
          </a:p>
        </p:txBody>
      </p:sp>
      <p:sp>
        <p:nvSpPr>
          <p:cNvPr id="19" name="TextBox 18">
            <a:extLst>
              <a:ext uri="{FF2B5EF4-FFF2-40B4-BE49-F238E27FC236}">
                <a16:creationId xmlns:a16="http://schemas.microsoft.com/office/drawing/2014/main" id="{5C08AB3D-77DB-8ACB-9699-66534EDBCF48}"/>
              </a:ext>
            </a:extLst>
          </p:cNvPr>
          <p:cNvSpPr txBox="1"/>
          <p:nvPr/>
        </p:nvSpPr>
        <p:spPr>
          <a:xfrm>
            <a:off x="7111006" y="3515556"/>
            <a:ext cx="1481928" cy="369332"/>
          </a:xfrm>
          <a:prstGeom prst="rect">
            <a:avLst/>
          </a:prstGeom>
          <a:noFill/>
        </p:spPr>
        <p:txBody>
          <a:bodyPr wrap="square" rtlCol="0">
            <a:spAutoFit/>
          </a:bodyPr>
          <a:lstStyle/>
          <a:p>
            <a:r>
              <a:rPr lang="en-US">
                <a:latin typeface="Roboto" panose="02000000000000000000" pitchFamily="2" charset="0"/>
                <a:ea typeface="Roboto" panose="02000000000000000000" pitchFamily="2" charset="0"/>
                <a:cs typeface="Roboto" panose="02000000000000000000" pitchFamily="2" charset="0"/>
              </a:rPr>
              <a:t>Response</a:t>
            </a:r>
          </a:p>
        </p:txBody>
      </p:sp>
    </p:spTree>
    <p:extLst>
      <p:ext uri="{BB962C8B-B14F-4D97-AF65-F5344CB8AC3E}">
        <p14:creationId xmlns:p14="http://schemas.microsoft.com/office/powerpoint/2010/main" val="337228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EAF8-71A9-BAF0-6A8C-CFCA2375B59C}"/>
              </a:ext>
            </a:extLst>
          </p:cNvPr>
          <p:cNvSpPr>
            <a:spLocks noGrp="1"/>
          </p:cNvSpPr>
          <p:nvPr>
            <p:ph type="title"/>
          </p:nvPr>
        </p:nvSpPr>
        <p:spPr/>
        <p:txBody>
          <a:bodyPr/>
          <a:lstStyle/>
          <a:p>
            <a:r>
              <a:rPr lang="en-US">
                <a:latin typeface="Roboto" panose="02000000000000000000" pitchFamily="2" charset="0"/>
                <a:ea typeface="Roboto" panose="02000000000000000000" pitchFamily="2" charset="0"/>
                <a:cs typeface="Roboto" panose="02000000000000000000" pitchFamily="2" charset="0"/>
              </a:rPr>
              <a:t>Client side</a:t>
            </a:r>
          </a:p>
        </p:txBody>
      </p:sp>
      <p:sp>
        <p:nvSpPr>
          <p:cNvPr id="3" name="Content Placeholder 2">
            <a:extLst>
              <a:ext uri="{FF2B5EF4-FFF2-40B4-BE49-F238E27FC236}">
                <a16:creationId xmlns:a16="http://schemas.microsoft.com/office/drawing/2014/main" id="{07A9389D-C103-BDE7-5D59-19828CB64DD7}"/>
              </a:ext>
            </a:extLst>
          </p:cNvPr>
          <p:cNvSpPr>
            <a:spLocks noGrp="1"/>
          </p:cNvSpPr>
          <p:nvPr>
            <p:ph idx="1"/>
          </p:nvPr>
        </p:nvSpPr>
        <p:spPr/>
        <p:txBody>
          <a:bodyPr/>
          <a:lstStyle/>
          <a:p>
            <a:pPr marL="0" indent="0">
              <a:buNone/>
            </a:pPr>
            <a:r>
              <a:rPr lang="en-US">
                <a:latin typeface="Roboto" panose="02000000000000000000" pitchFamily="2" charset="0"/>
                <a:ea typeface="Roboto" panose="02000000000000000000" pitchFamily="2" charset="0"/>
                <a:cs typeface="Roboto" panose="02000000000000000000" pitchFamily="2" charset="0"/>
              </a:rPr>
              <a:t>Client side là phần được đề cập đến mọi thứ trong ứng dụng web được hiển thị hoặc diễn ra trên máy khách (user)</a:t>
            </a:r>
          </a:p>
          <a:p>
            <a:pPr marL="0" indent="0">
              <a:buNone/>
            </a:pPr>
            <a:endParaRPr lang="en-US">
              <a:latin typeface="Roboto" panose="02000000000000000000" pitchFamily="2" charset="0"/>
              <a:ea typeface="Roboto" panose="02000000000000000000" pitchFamily="2" charset="0"/>
              <a:cs typeface="Roboto" panose="02000000000000000000" pitchFamily="2" charset="0"/>
            </a:endParaRPr>
          </a:p>
          <a:p>
            <a:pPr marL="0" indent="0">
              <a:buNone/>
            </a:pPr>
            <a:r>
              <a:rPr lang="en-US">
                <a:latin typeface="Roboto" panose="02000000000000000000" pitchFamily="2" charset="0"/>
                <a:ea typeface="Roboto" panose="02000000000000000000" pitchFamily="2" charset="0"/>
                <a:cs typeface="Roboto" panose="02000000000000000000" pitchFamily="2" charset="0"/>
              </a:rPr>
              <a:t>Ngôn ngữ bao gồm: HTML, CSS, JS </a:t>
            </a:r>
          </a:p>
        </p:txBody>
      </p:sp>
      <p:pic>
        <p:nvPicPr>
          <p:cNvPr id="5" name="Picture 4">
            <a:extLst>
              <a:ext uri="{FF2B5EF4-FFF2-40B4-BE49-F238E27FC236}">
                <a16:creationId xmlns:a16="http://schemas.microsoft.com/office/drawing/2014/main" id="{F0E1F3C9-EC93-47FB-1FE0-133E9D49386F}"/>
              </a:ext>
            </a:extLst>
          </p:cNvPr>
          <p:cNvPicPr>
            <a:picLocks noChangeAspect="1"/>
          </p:cNvPicPr>
          <p:nvPr/>
        </p:nvPicPr>
        <p:blipFill>
          <a:blip r:embed="rId2"/>
          <a:stretch>
            <a:fillRect/>
          </a:stretch>
        </p:blipFill>
        <p:spPr>
          <a:xfrm>
            <a:off x="6685280" y="3009901"/>
            <a:ext cx="5413020" cy="3301999"/>
          </a:xfrm>
          <a:prstGeom prst="rect">
            <a:avLst/>
          </a:prstGeom>
        </p:spPr>
      </p:pic>
    </p:spTree>
    <p:extLst>
      <p:ext uri="{BB962C8B-B14F-4D97-AF65-F5344CB8AC3E}">
        <p14:creationId xmlns:p14="http://schemas.microsoft.com/office/powerpoint/2010/main" val="44967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EAF8-71A9-BAF0-6A8C-CFCA2375B59C}"/>
              </a:ext>
            </a:extLst>
          </p:cNvPr>
          <p:cNvSpPr>
            <a:spLocks noGrp="1"/>
          </p:cNvSpPr>
          <p:nvPr>
            <p:ph type="title"/>
          </p:nvPr>
        </p:nvSpPr>
        <p:spPr/>
        <p:txBody>
          <a:bodyPr/>
          <a:lstStyle/>
          <a:p>
            <a:r>
              <a:rPr lang="en-US">
                <a:latin typeface="Roboto" panose="02000000000000000000" pitchFamily="2" charset="0"/>
                <a:ea typeface="Roboto" panose="02000000000000000000" pitchFamily="2" charset="0"/>
                <a:cs typeface="Roboto" panose="02000000000000000000" pitchFamily="2" charset="0"/>
              </a:rPr>
              <a:t>Browser</a:t>
            </a:r>
          </a:p>
        </p:txBody>
      </p:sp>
      <p:sp>
        <p:nvSpPr>
          <p:cNvPr id="3" name="Content Placeholder 2">
            <a:extLst>
              <a:ext uri="{FF2B5EF4-FFF2-40B4-BE49-F238E27FC236}">
                <a16:creationId xmlns:a16="http://schemas.microsoft.com/office/drawing/2014/main" id="{07A9389D-C103-BDE7-5D59-19828CB64DD7}"/>
              </a:ext>
            </a:extLst>
          </p:cNvPr>
          <p:cNvSpPr>
            <a:spLocks noGrp="1"/>
          </p:cNvSpPr>
          <p:nvPr>
            <p:ph idx="1"/>
          </p:nvPr>
        </p:nvSpPr>
        <p:spPr/>
        <p:txBody>
          <a:bodyPr/>
          <a:lstStyle/>
          <a:p>
            <a:pPr marL="0" indent="0">
              <a:buNone/>
            </a:pPr>
            <a:r>
              <a:rPr lang="en-US">
                <a:latin typeface="Roboto" panose="02000000000000000000" pitchFamily="2" charset="0"/>
                <a:ea typeface="Roboto" panose="02000000000000000000" pitchFamily="2" charset="0"/>
                <a:cs typeface="Roboto" panose="02000000000000000000" pitchFamily="2" charset="0"/>
              </a:rPr>
              <a:t>Là một phần của Client side</a:t>
            </a:r>
          </a:p>
          <a:p>
            <a:pPr marL="0" indent="0">
              <a:buNone/>
            </a:pPr>
            <a:endParaRPr lang="en-US">
              <a:latin typeface="Roboto" panose="02000000000000000000" pitchFamily="2" charset="0"/>
              <a:ea typeface="Roboto" panose="02000000000000000000" pitchFamily="2" charset="0"/>
              <a:cs typeface="Roboto" panose="02000000000000000000" pitchFamily="2" charset="0"/>
            </a:endParaRPr>
          </a:p>
          <a:p>
            <a:pPr marL="0" indent="0">
              <a:buNone/>
            </a:pPr>
            <a:r>
              <a:rPr lang="en-US">
                <a:latin typeface="Roboto" panose="02000000000000000000" pitchFamily="2" charset="0"/>
                <a:ea typeface="Roboto" panose="02000000000000000000" pitchFamily="2" charset="0"/>
                <a:cs typeface="Roboto" panose="02000000000000000000" pitchFamily="2" charset="0"/>
              </a:rPr>
              <a:t>Là phần mềm có tác dụng truy cập internet, hiển thị về giao diện người dùng, gửi request và nhận response từ Client side và Server side</a:t>
            </a:r>
          </a:p>
        </p:txBody>
      </p:sp>
      <p:pic>
        <p:nvPicPr>
          <p:cNvPr id="5" name="Picture 4">
            <a:extLst>
              <a:ext uri="{FF2B5EF4-FFF2-40B4-BE49-F238E27FC236}">
                <a16:creationId xmlns:a16="http://schemas.microsoft.com/office/drawing/2014/main" id="{0FFC5EA2-29EB-B210-93A8-C60E0DCA8BBF}"/>
              </a:ext>
            </a:extLst>
          </p:cNvPr>
          <p:cNvPicPr>
            <a:picLocks noChangeAspect="1"/>
          </p:cNvPicPr>
          <p:nvPr/>
        </p:nvPicPr>
        <p:blipFill>
          <a:blip r:embed="rId2"/>
          <a:stretch>
            <a:fillRect/>
          </a:stretch>
        </p:blipFill>
        <p:spPr>
          <a:xfrm>
            <a:off x="6553200" y="3686174"/>
            <a:ext cx="5638800" cy="3171825"/>
          </a:xfrm>
          <a:prstGeom prst="rect">
            <a:avLst/>
          </a:prstGeom>
        </p:spPr>
      </p:pic>
    </p:spTree>
    <p:extLst>
      <p:ext uri="{BB962C8B-B14F-4D97-AF65-F5344CB8AC3E}">
        <p14:creationId xmlns:p14="http://schemas.microsoft.com/office/powerpoint/2010/main" val="178992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EAF8-71A9-BAF0-6A8C-CFCA2375B59C}"/>
              </a:ext>
            </a:extLst>
          </p:cNvPr>
          <p:cNvSpPr>
            <a:spLocks noGrp="1"/>
          </p:cNvSpPr>
          <p:nvPr>
            <p:ph type="title"/>
          </p:nvPr>
        </p:nvSpPr>
        <p:spPr/>
        <p:txBody>
          <a:bodyPr/>
          <a:lstStyle/>
          <a:p>
            <a:r>
              <a:rPr lang="en-US">
                <a:latin typeface="Roboto" panose="02000000000000000000" pitchFamily="2" charset="0"/>
                <a:ea typeface="Roboto" panose="02000000000000000000" pitchFamily="2" charset="0"/>
                <a:cs typeface="Roboto" panose="02000000000000000000" pitchFamily="2" charset="0"/>
              </a:rPr>
              <a:t>Server side</a:t>
            </a:r>
          </a:p>
        </p:txBody>
      </p:sp>
      <p:sp>
        <p:nvSpPr>
          <p:cNvPr id="3" name="Content Placeholder 2">
            <a:extLst>
              <a:ext uri="{FF2B5EF4-FFF2-40B4-BE49-F238E27FC236}">
                <a16:creationId xmlns:a16="http://schemas.microsoft.com/office/drawing/2014/main" id="{07A9389D-C103-BDE7-5D59-19828CB64DD7}"/>
              </a:ext>
            </a:extLst>
          </p:cNvPr>
          <p:cNvSpPr>
            <a:spLocks noGrp="1"/>
          </p:cNvSpPr>
          <p:nvPr>
            <p:ph idx="1"/>
          </p:nvPr>
        </p:nvSpPr>
        <p:spPr/>
        <p:txBody>
          <a:bodyPr/>
          <a:lstStyle/>
          <a:p>
            <a:pPr marL="0" indent="0">
              <a:buNone/>
            </a:pPr>
            <a:r>
              <a:rPr lang="en-US">
                <a:latin typeface="Roboto" panose="02000000000000000000" pitchFamily="2" charset="0"/>
                <a:ea typeface="Roboto" panose="02000000000000000000" pitchFamily="2" charset="0"/>
                <a:cs typeface="Roboto" panose="02000000000000000000" pitchFamily="2" charset="0"/>
              </a:rPr>
              <a:t>Server side là mọi thứ xảy ra trong máy chủ, là nơi tiếp nhận xử lý tất cả các request từ Client side, trả về các response cho phía Client side</a:t>
            </a:r>
          </a:p>
          <a:p>
            <a:pPr marL="0" indent="0">
              <a:buNone/>
            </a:pPr>
            <a:endParaRPr lang="en-US">
              <a:latin typeface="Roboto" panose="02000000000000000000" pitchFamily="2" charset="0"/>
              <a:ea typeface="Roboto" panose="02000000000000000000" pitchFamily="2" charset="0"/>
              <a:cs typeface="Roboto" panose="02000000000000000000" pitchFamily="2" charset="0"/>
            </a:endParaRPr>
          </a:p>
          <a:p>
            <a:pPr marL="0" indent="0">
              <a:buNone/>
            </a:pPr>
            <a:r>
              <a:rPr lang="en-US">
                <a:latin typeface="Roboto" panose="02000000000000000000" pitchFamily="2" charset="0"/>
                <a:ea typeface="Roboto" panose="02000000000000000000" pitchFamily="2" charset="0"/>
                <a:cs typeface="Roboto" panose="02000000000000000000" pitchFamily="2" charset="0"/>
              </a:rPr>
              <a:t>Ngoài ra Server side cũng tương tác với Database, đưa ra các thông báo đẩy và xác thực.</a:t>
            </a:r>
          </a:p>
          <a:p>
            <a:pPr marL="0" indent="0">
              <a:buNone/>
            </a:pPr>
            <a:endParaRPr lang="en-US">
              <a:latin typeface="Roboto" panose="02000000000000000000" pitchFamily="2" charset="0"/>
              <a:ea typeface="Roboto" panose="02000000000000000000" pitchFamily="2" charset="0"/>
              <a:cs typeface="Roboto" panose="02000000000000000000" pitchFamily="2" charset="0"/>
            </a:endParaRPr>
          </a:p>
          <a:p>
            <a:pPr marL="0" indent="0">
              <a:buNone/>
            </a:pPr>
            <a:r>
              <a:rPr lang="en-US">
                <a:latin typeface="Roboto" panose="02000000000000000000" pitchFamily="2" charset="0"/>
                <a:ea typeface="Roboto" panose="02000000000000000000" pitchFamily="2" charset="0"/>
                <a:cs typeface="Roboto" panose="02000000000000000000" pitchFamily="2" charset="0"/>
              </a:rPr>
              <a:t>Ngôn ngữ bao gồm: JS, PHP, vv</a:t>
            </a:r>
          </a:p>
        </p:txBody>
      </p:sp>
    </p:spTree>
    <p:extLst>
      <p:ext uri="{BB962C8B-B14F-4D97-AF65-F5344CB8AC3E}">
        <p14:creationId xmlns:p14="http://schemas.microsoft.com/office/powerpoint/2010/main" val="91930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EAF8-71A9-BAF0-6A8C-CFCA2375B59C}"/>
              </a:ext>
            </a:extLst>
          </p:cNvPr>
          <p:cNvSpPr>
            <a:spLocks noGrp="1"/>
          </p:cNvSpPr>
          <p:nvPr>
            <p:ph type="title"/>
          </p:nvPr>
        </p:nvSpPr>
        <p:spPr/>
        <p:txBody>
          <a:bodyPr/>
          <a:lstStyle/>
          <a:p>
            <a:r>
              <a:rPr lang="en-US">
                <a:latin typeface="Roboto" panose="02000000000000000000" pitchFamily="2" charset="0"/>
                <a:ea typeface="Roboto" panose="02000000000000000000" pitchFamily="2" charset="0"/>
                <a:cs typeface="Roboto" panose="02000000000000000000" pitchFamily="2" charset="0"/>
              </a:rPr>
              <a:t>Web server</a:t>
            </a:r>
          </a:p>
        </p:txBody>
      </p:sp>
      <p:sp>
        <p:nvSpPr>
          <p:cNvPr id="3" name="Content Placeholder 2">
            <a:extLst>
              <a:ext uri="{FF2B5EF4-FFF2-40B4-BE49-F238E27FC236}">
                <a16:creationId xmlns:a16="http://schemas.microsoft.com/office/drawing/2014/main" id="{07A9389D-C103-BDE7-5D59-19828CB64DD7}"/>
              </a:ext>
            </a:extLst>
          </p:cNvPr>
          <p:cNvSpPr>
            <a:spLocks noGrp="1"/>
          </p:cNvSpPr>
          <p:nvPr>
            <p:ph idx="1"/>
          </p:nvPr>
        </p:nvSpPr>
        <p:spPr/>
        <p:txBody>
          <a:bodyPr/>
          <a:lstStyle/>
          <a:p>
            <a:pPr marL="457200" lvl="1" indent="0">
              <a:buNone/>
            </a:pPr>
            <a:r>
              <a:rPr lang="en-US">
                <a:latin typeface="Roboto" panose="02000000000000000000" pitchFamily="2" charset="0"/>
                <a:ea typeface="Roboto" panose="02000000000000000000" pitchFamily="2" charset="0"/>
                <a:cs typeface="Roboto" panose="02000000000000000000" pitchFamily="2" charset="0"/>
              </a:rPr>
              <a:t>Là một máy chủ để cài đặt và chạy Web app</a:t>
            </a:r>
          </a:p>
          <a:p>
            <a:pPr marL="457200" lvl="1" indent="0">
              <a:buNone/>
            </a:pPr>
            <a:r>
              <a:rPr lang="en-US">
                <a:latin typeface="Roboto" panose="02000000000000000000" pitchFamily="2" charset="0"/>
                <a:ea typeface="Roboto" panose="02000000000000000000" pitchFamily="2" charset="0"/>
                <a:cs typeface="Roboto" panose="02000000000000000000" pitchFamily="2" charset="0"/>
              </a:rPr>
              <a:t>Là một phần của Server side, có khả năng tiếp nhận request và trả response cho Client và cũng có thể tương tác với database</a:t>
            </a:r>
          </a:p>
          <a:p>
            <a:pPr marL="457200" lvl="1" indent="0">
              <a:buNone/>
            </a:pPr>
            <a:endParaRPr lang="en-US">
              <a:latin typeface="Roboto" panose="02000000000000000000" pitchFamily="2" charset="0"/>
              <a:ea typeface="Roboto" panose="02000000000000000000" pitchFamily="2" charset="0"/>
              <a:cs typeface="Roboto" panose="02000000000000000000" pitchFamily="2" charset="0"/>
            </a:endParaRPr>
          </a:p>
          <a:p>
            <a:pPr marL="457200" lvl="1" indent="0">
              <a:buNone/>
            </a:pPr>
            <a:r>
              <a:rPr lang="en-US">
                <a:latin typeface="Roboto" panose="02000000000000000000" pitchFamily="2" charset="0"/>
                <a:ea typeface="Roboto" panose="02000000000000000000" pitchFamily="2" charset="0"/>
                <a:cs typeface="Roboto" panose="02000000000000000000" pitchFamily="2" charset="0"/>
              </a:rPr>
              <a:t>Với những máy chủ chạy cho những web nhỏ web server có thể bao gồm cả database.</a:t>
            </a:r>
          </a:p>
          <a:p>
            <a:pPr marL="457200" lvl="1" indent="0">
              <a:buNone/>
            </a:pPr>
            <a:endParaRPr lang="en-US">
              <a:latin typeface="Roboto" panose="02000000000000000000" pitchFamily="2" charset="0"/>
              <a:ea typeface="Roboto" panose="02000000000000000000" pitchFamily="2" charset="0"/>
              <a:cs typeface="Roboto" panose="02000000000000000000" pitchFamily="2" charset="0"/>
            </a:endParaRPr>
          </a:p>
          <a:p>
            <a:pPr marL="457200" lvl="1" indent="0">
              <a:buNone/>
            </a:pPr>
            <a:r>
              <a:rPr lang="en-US">
                <a:latin typeface="Roboto" panose="02000000000000000000" pitchFamily="2" charset="0"/>
                <a:ea typeface="Roboto" panose="02000000000000000000" pitchFamily="2" charset="0"/>
                <a:cs typeface="Roboto" panose="02000000000000000000" pitchFamily="2" charset="0"/>
              </a:rPr>
              <a:t>VD: Apache, nginx, tomcat, nodejs, vv </a:t>
            </a:r>
          </a:p>
        </p:txBody>
      </p:sp>
      <p:pic>
        <p:nvPicPr>
          <p:cNvPr id="7" name="Picture 6">
            <a:extLst>
              <a:ext uri="{FF2B5EF4-FFF2-40B4-BE49-F238E27FC236}">
                <a16:creationId xmlns:a16="http://schemas.microsoft.com/office/drawing/2014/main" id="{B77FAB2F-A82F-B5B1-71AA-73FF7E2B27AA}"/>
              </a:ext>
            </a:extLst>
          </p:cNvPr>
          <p:cNvPicPr>
            <a:picLocks noChangeAspect="1"/>
          </p:cNvPicPr>
          <p:nvPr/>
        </p:nvPicPr>
        <p:blipFill>
          <a:blip r:embed="rId2"/>
          <a:stretch>
            <a:fillRect/>
          </a:stretch>
        </p:blipFill>
        <p:spPr>
          <a:xfrm>
            <a:off x="6441440" y="4185739"/>
            <a:ext cx="5603740" cy="2591162"/>
          </a:xfrm>
          <a:prstGeom prst="rect">
            <a:avLst/>
          </a:prstGeom>
        </p:spPr>
      </p:pic>
    </p:spTree>
    <p:extLst>
      <p:ext uri="{BB962C8B-B14F-4D97-AF65-F5344CB8AC3E}">
        <p14:creationId xmlns:p14="http://schemas.microsoft.com/office/powerpoint/2010/main" val="398403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EAF8-71A9-BAF0-6A8C-CFCA2375B59C}"/>
              </a:ext>
            </a:extLst>
          </p:cNvPr>
          <p:cNvSpPr>
            <a:spLocks noGrp="1"/>
          </p:cNvSpPr>
          <p:nvPr>
            <p:ph type="title"/>
          </p:nvPr>
        </p:nvSpPr>
        <p:spPr/>
        <p:txBody>
          <a:bodyPr/>
          <a:lstStyle/>
          <a:p>
            <a:r>
              <a:rPr lang="en-US">
                <a:latin typeface="Roboto" panose="02000000000000000000" pitchFamily="2" charset="0"/>
                <a:ea typeface="Roboto" panose="02000000000000000000" pitchFamily="2" charset="0"/>
                <a:cs typeface="Roboto" panose="02000000000000000000" pitchFamily="2" charset="0"/>
              </a:rPr>
              <a:t>Database</a:t>
            </a:r>
          </a:p>
        </p:txBody>
      </p:sp>
      <p:sp>
        <p:nvSpPr>
          <p:cNvPr id="3" name="Content Placeholder 2">
            <a:extLst>
              <a:ext uri="{FF2B5EF4-FFF2-40B4-BE49-F238E27FC236}">
                <a16:creationId xmlns:a16="http://schemas.microsoft.com/office/drawing/2014/main" id="{07A9389D-C103-BDE7-5D59-19828CB64DD7}"/>
              </a:ext>
            </a:extLst>
          </p:cNvPr>
          <p:cNvSpPr>
            <a:spLocks noGrp="1"/>
          </p:cNvSpPr>
          <p:nvPr>
            <p:ph idx="1"/>
          </p:nvPr>
        </p:nvSpPr>
        <p:spPr/>
        <p:txBody>
          <a:bodyPr/>
          <a:lstStyle/>
          <a:p>
            <a:pPr marL="457200" lvl="1" indent="0">
              <a:buNone/>
            </a:pPr>
            <a:r>
              <a:rPr lang="en-US">
                <a:latin typeface="Roboto" panose="02000000000000000000" pitchFamily="2" charset="0"/>
                <a:ea typeface="Roboto" panose="02000000000000000000" pitchFamily="2" charset="0"/>
                <a:cs typeface="Roboto" panose="02000000000000000000" pitchFamily="2" charset="0"/>
              </a:rPr>
              <a:t>Là cơ sở dữ liệu, có thể lưu thông tin về User (tài khoản, mật khẩu, vv), các log của Web app, vvv</a:t>
            </a:r>
          </a:p>
          <a:p>
            <a:pPr marL="457200" lvl="1" indent="0">
              <a:buNone/>
            </a:pPr>
            <a:endParaRPr lang="en-US">
              <a:latin typeface="Roboto" panose="02000000000000000000" pitchFamily="2" charset="0"/>
              <a:ea typeface="Roboto" panose="02000000000000000000" pitchFamily="2" charset="0"/>
              <a:cs typeface="Roboto" panose="02000000000000000000" pitchFamily="2" charset="0"/>
            </a:endParaRPr>
          </a:p>
          <a:p>
            <a:pPr marL="457200" lvl="1" indent="0">
              <a:buNone/>
            </a:pPr>
            <a:r>
              <a:rPr lang="en-US">
                <a:latin typeface="Roboto" panose="02000000000000000000" pitchFamily="2" charset="0"/>
                <a:ea typeface="Roboto" panose="02000000000000000000" pitchFamily="2" charset="0"/>
                <a:cs typeface="Roboto" panose="02000000000000000000" pitchFamily="2" charset="0"/>
              </a:rPr>
              <a:t>Với những Web app nhỏ có thể tích hợp vào luôn Web server, còn với những Web app lớn với lượng dữ liệu lớn cần phải có một máy chủ riêng để lưu Database</a:t>
            </a:r>
          </a:p>
          <a:p>
            <a:pPr marL="457200" lvl="1" indent="0">
              <a:buNone/>
            </a:pPr>
            <a:endParaRPr lang="en-US">
              <a:latin typeface="Roboto" panose="02000000000000000000" pitchFamily="2" charset="0"/>
              <a:ea typeface="Roboto" panose="02000000000000000000" pitchFamily="2" charset="0"/>
              <a:cs typeface="Roboto" panose="02000000000000000000" pitchFamily="2" charset="0"/>
            </a:endParaRPr>
          </a:p>
          <a:p>
            <a:pPr marL="457200" lvl="1" indent="0">
              <a:buNone/>
            </a:pPr>
            <a:r>
              <a:rPr lang="en-US">
                <a:latin typeface="Roboto" panose="02000000000000000000" pitchFamily="2" charset="0"/>
                <a:ea typeface="Roboto" panose="02000000000000000000" pitchFamily="2" charset="0"/>
                <a:cs typeface="Roboto" panose="02000000000000000000" pitchFamily="2" charset="0"/>
              </a:rPr>
              <a:t>VD: MySQL, MongoDB, vvv</a:t>
            </a:r>
          </a:p>
        </p:txBody>
      </p:sp>
      <p:pic>
        <p:nvPicPr>
          <p:cNvPr id="5" name="Picture 4">
            <a:extLst>
              <a:ext uri="{FF2B5EF4-FFF2-40B4-BE49-F238E27FC236}">
                <a16:creationId xmlns:a16="http://schemas.microsoft.com/office/drawing/2014/main" id="{784791BA-01DC-E3C0-A44B-35C7013BF25F}"/>
              </a:ext>
            </a:extLst>
          </p:cNvPr>
          <p:cNvPicPr>
            <a:picLocks noChangeAspect="1"/>
          </p:cNvPicPr>
          <p:nvPr/>
        </p:nvPicPr>
        <p:blipFill>
          <a:blip r:embed="rId2"/>
          <a:stretch>
            <a:fillRect/>
          </a:stretch>
        </p:blipFill>
        <p:spPr>
          <a:xfrm>
            <a:off x="7061093" y="3860800"/>
            <a:ext cx="2578943" cy="2632075"/>
          </a:xfrm>
          <a:prstGeom prst="rect">
            <a:avLst/>
          </a:prstGeom>
        </p:spPr>
      </p:pic>
    </p:spTree>
    <p:extLst>
      <p:ext uri="{BB962C8B-B14F-4D97-AF65-F5344CB8AC3E}">
        <p14:creationId xmlns:p14="http://schemas.microsoft.com/office/powerpoint/2010/main" val="3057293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2BBB0D-BFBE-204C-5255-2D704FF384DC}"/>
              </a:ext>
            </a:extLst>
          </p:cNvPr>
          <p:cNvSpPr txBox="1"/>
          <p:nvPr/>
        </p:nvSpPr>
        <p:spPr>
          <a:xfrm>
            <a:off x="1944210" y="1509204"/>
            <a:ext cx="7315200" cy="1754326"/>
          </a:xfrm>
          <a:prstGeom prst="rect">
            <a:avLst/>
          </a:prstGeom>
          <a:noFill/>
        </p:spPr>
        <p:txBody>
          <a:bodyPr wrap="square" rtlCol="0">
            <a:spAutoFit/>
          </a:bodyPr>
          <a:lstStyle/>
          <a:p>
            <a:r>
              <a:rPr lang="en-US">
                <a:latin typeface="Roboto" panose="02000000000000000000" pitchFamily="2" charset="0"/>
                <a:ea typeface="Roboto" panose="02000000000000000000" pitchFamily="2" charset="0"/>
                <a:cs typeface="Roboto" panose="02000000000000000000" pitchFamily="2" charset="0"/>
              </a:rPr>
              <a:t>Tài liệu tham khảo</a:t>
            </a:r>
          </a:p>
          <a:p>
            <a:endParaRPr lang="en-US">
              <a:latin typeface="Roboto" panose="02000000000000000000" pitchFamily="2" charset="0"/>
              <a:ea typeface="Roboto" panose="02000000000000000000" pitchFamily="2" charset="0"/>
              <a:cs typeface="Roboto" panose="02000000000000000000" pitchFamily="2" charset="0"/>
            </a:endParaRPr>
          </a:p>
          <a:p>
            <a:r>
              <a:rPr lang="en-US">
                <a:latin typeface="Roboto" panose="02000000000000000000" pitchFamily="2" charset="0"/>
                <a:ea typeface="Roboto" panose="02000000000000000000" pitchFamily="2" charset="0"/>
                <a:cs typeface="Roboto" panose="02000000000000000000" pitchFamily="2" charset="0"/>
                <a:hlinkClick r:id="rId2"/>
              </a:rPr>
              <a:t>https://www.cloudflare.com/learning/serverless/glossary/client-side-vs-server-side/</a:t>
            </a:r>
            <a:endParaRPr lang="en-US">
              <a:latin typeface="Roboto" panose="02000000000000000000" pitchFamily="2" charset="0"/>
              <a:ea typeface="Roboto" panose="02000000000000000000" pitchFamily="2" charset="0"/>
              <a:cs typeface="Roboto" panose="02000000000000000000" pitchFamily="2" charset="0"/>
            </a:endParaRPr>
          </a:p>
          <a:p>
            <a:endParaRPr lang="en-US">
              <a:latin typeface="Roboto" panose="02000000000000000000" pitchFamily="2" charset="0"/>
              <a:ea typeface="Roboto" panose="02000000000000000000" pitchFamily="2" charset="0"/>
              <a:cs typeface="Roboto" panose="02000000000000000000" pitchFamily="2" charset="0"/>
            </a:endParaRPr>
          </a:p>
          <a:p>
            <a:r>
              <a:rPr lang="en-US">
                <a:latin typeface="Roboto" panose="02000000000000000000" pitchFamily="2" charset="0"/>
                <a:ea typeface="Roboto" panose="02000000000000000000" pitchFamily="2" charset="0"/>
                <a:cs typeface="Roboto" panose="02000000000000000000" pitchFamily="2" charset="0"/>
              </a:rPr>
              <a:t>Github: </a:t>
            </a:r>
            <a:r>
              <a:rPr lang="en-US">
                <a:latin typeface="Roboto" panose="02000000000000000000" pitchFamily="2" charset="0"/>
                <a:ea typeface="Roboto" panose="02000000000000000000" pitchFamily="2" charset="0"/>
                <a:cs typeface="Roboto" panose="02000000000000000000" pitchFamily="2" charset="0"/>
                <a:hlinkClick r:id="rId3"/>
              </a:rPr>
              <a:t>https://github.com/ngnducnhat/Interm-VtNet</a:t>
            </a:r>
            <a:endParaRPr lang="en-US">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58654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348</Words>
  <Application>Microsoft Office PowerPoint</Application>
  <PresentationFormat>Widescreen</PresentationFormat>
  <Paragraphs>50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Roboto</vt:lpstr>
      <vt:lpstr>Office Theme</vt:lpstr>
      <vt:lpstr>Tuần 1</vt:lpstr>
      <vt:lpstr>PowerPoint Presentation</vt:lpstr>
      <vt:lpstr>PowerPoint Presentation</vt:lpstr>
      <vt:lpstr>Client side</vt:lpstr>
      <vt:lpstr>Browser</vt:lpstr>
      <vt:lpstr>Server side</vt:lpstr>
      <vt:lpstr>Web server</vt:lpstr>
      <vt:lpstr>Database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Tuần 1</dc:title>
  <dc:creator>admin</dc:creator>
  <cp:lastModifiedBy>Nhat Nguyen</cp:lastModifiedBy>
  <cp:revision>2</cp:revision>
  <dcterms:created xsi:type="dcterms:W3CDTF">2022-12-19T03:38:03Z</dcterms:created>
  <dcterms:modified xsi:type="dcterms:W3CDTF">2022-12-26T08:13:14Z</dcterms:modified>
</cp:coreProperties>
</file>