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8" r:id="rId2"/>
    <p:sldId id="389" r:id="rId3"/>
    <p:sldId id="432" r:id="rId4"/>
    <p:sldId id="390" r:id="rId5"/>
    <p:sldId id="429" r:id="rId6"/>
    <p:sldId id="431" r:id="rId7"/>
    <p:sldId id="426" r:id="rId8"/>
    <p:sldId id="428" r:id="rId9"/>
    <p:sldId id="368" r:id="rId10"/>
    <p:sldId id="427" r:id="rId11"/>
    <p:sldId id="388" r:id="rId12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8000"/>
    <a:srgbClr val="0066FF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7" autoAdjust="0"/>
  </p:normalViewPr>
  <p:slideViewPr>
    <p:cSldViewPr>
      <p:cViewPr varScale="1">
        <p:scale>
          <a:sx n="57" d="100"/>
          <a:sy n="57" d="100"/>
        </p:scale>
        <p:origin x="1056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22/05/2024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22/05/2024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22/05/2024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22/05/2024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22/05/2024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22/05/2024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22/05/2024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22/05/2024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22/05/2024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22/05/2024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22/05/2024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22/05/2024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etjack.com/java/" TargetMode="External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asutinhoc.vn/lap-trinh/lap-trinh-co-so-du-lieu-voi-jdbc/ket-noi-sql-server-voi-java-bai-3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7EAB6BD-FE8A-4CF6-471D-76C622D6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59831"/>
            <a:ext cx="7813076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Sinh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viên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1. Lê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Ngoạn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MSSV: 22540013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2. Nguyễn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Thu Hiền – MSSV: 22540027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385864-7B37-BF4F-2F0F-23DF7647AE8C}"/>
              </a:ext>
            </a:extLst>
          </p:cNvPr>
          <p:cNvSpPr txBox="1">
            <a:spLocks/>
          </p:cNvSpPr>
          <p:nvPr/>
        </p:nvSpPr>
        <p:spPr>
          <a:xfrm>
            <a:off x="18288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MÔ HÌNH MVC XÂY DỰNG HỆ THỐNG QUẢN LÝ GIÁO VỤ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E7926D-5FC4-4965-9076-15E26A9B8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3606"/>
            <a:ext cx="12192000" cy="1926829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 ĐẠI HỌC CNTT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KHOA HỌC VÀ KỸ THUẬT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7;p39">
            <a:extLst>
              <a:ext uri="{FF2B5EF4-FFF2-40B4-BE49-F238E27FC236}">
                <a16:creationId xmlns:a16="http://schemas.microsoft.com/office/drawing/2014/main" id="{14878A4C-53F6-32D5-EC1F-AEB8028392C6}"/>
              </a:ext>
            </a:extLst>
          </p:cNvPr>
          <p:cNvSpPr txBox="1">
            <a:spLocks/>
          </p:cNvSpPr>
          <p:nvPr/>
        </p:nvSpPr>
        <p:spPr>
          <a:xfrm>
            <a:off x="1828800" y="2057400"/>
            <a:ext cx="9270760" cy="69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ơn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Thầy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lắng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nghe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1D042-436A-D096-46F4-E4B1417B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13" y="2764203"/>
            <a:ext cx="3587934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51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573C-BB29-1A42-AFE6-556235B2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0" y="-1524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C18-3216-B84F-BEFA-67C1E18B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99"/>
                </a:solidFill>
              </a:rPr>
              <a:t>Giới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thiệu</a:t>
            </a:r>
            <a:endParaRPr lang="en-US" dirty="0">
              <a:solidFill>
                <a:srgbClr val="000099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Cơ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sở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dữ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liệu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99"/>
                </a:solidFill>
              </a:rPr>
              <a:t>Kiến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trúc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hệ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thống</a:t>
            </a:r>
            <a:endParaRPr lang="en-US" dirty="0">
              <a:solidFill>
                <a:srgbClr val="000099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Chức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năng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tâm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đắc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99"/>
                </a:solidFill>
              </a:rPr>
              <a:t>Kết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luận</a:t>
            </a:r>
            <a:endParaRPr lang="en-US" dirty="0">
              <a:solidFill>
                <a:srgbClr val="000099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599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573C-BB29-1A42-AFE6-556235B2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0800" y="-10636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8306034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3F0-42D0-FB45-9116-3080106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2.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171844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3F0-42D0-FB45-9116-3080106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78" y="-228600"/>
            <a:ext cx="10972800" cy="1143000"/>
          </a:xfrm>
        </p:spPr>
        <p:txBody>
          <a:bodyPr/>
          <a:lstStyle/>
          <a:p>
            <a:pPr algn="l"/>
            <a:r>
              <a:rPr lang="en-US" sz="3900" dirty="0">
                <a:solidFill>
                  <a:schemeClr val="bg1">
                    <a:lumMod val="95000"/>
                  </a:schemeClr>
                </a:solidFill>
              </a:rPr>
              <a:t>3. KIẾN TRÚC HỆ THỐNG</a:t>
            </a:r>
          </a:p>
        </p:txBody>
      </p:sp>
    </p:spTree>
    <p:extLst>
      <p:ext uri="{BB962C8B-B14F-4D97-AF65-F5344CB8AC3E}">
        <p14:creationId xmlns:p14="http://schemas.microsoft.com/office/powerpoint/2010/main" val="37306030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3F0-42D0-FB45-9116-3080106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78" y="-228600"/>
            <a:ext cx="10972800" cy="1143000"/>
          </a:xfrm>
        </p:spPr>
        <p:txBody>
          <a:bodyPr/>
          <a:lstStyle/>
          <a:p>
            <a:pPr algn="l"/>
            <a:r>
              <a:rPr lang="en-US" sz="3900" dirty="0">
                <a:solidFill>
                  <a:schemeClr val="bg1">
                    <a:lumMod val="95000"/>
                  </a:schemeClr>
                </a:solidFill>
              </a:rPr>
              <a:t>4. CHỨC NĂNG TÂM ĐẮC</a:t>
            </a:r>
          </a:p>
        </p:txBody>
      </p:sp>
    </p:spTree>
    <p:extLst>
      <p:ext uri="{BB962C8B-B14F-4D97-AF65-F5344CB8AC3E}">
        <p14:creationId xmlns:p14="http://schemas.microsoft.com/office/powerpoint/2010/main" val="24204439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729B-4C83-564E-A7BB-38F2E44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2600" y="-1524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19AF-9C58-164D-94A5-703CF4A4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159"/>
            <a:ext cx="5181600" cy="28774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0099"/>
                </a:solidFill>
              </a:rPr>
              <a:t>Ưu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điểm</a:t>
            </a:r>
            <a:r>
              <a:rPr lang="en-US" b="1" dirty="0">
                <a:solidFill>
                  <a:srgbClr val="000099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0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6E4C8-E17C-B1E1-388D-C66038B6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" y="1240958"/>
            <a:ext cx="350630" cy="3592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CC72E-64BB-AF70-51E1-6FF329D28355}"/>
              </a:ext>
            </a:extLst>
          </p:cNvPr>
          <p:cNvSpPr txBox="1">
            <a:spLocks/>
          </p:cNvSpPr>
          <p:nvPr/>
        </p:nvSpPr>
        <p:spPr bwMode="auto">
          <a:xfrm>
            <a:off x="6858000" y="1219200"/>
            <a:ext cx="5638800" cy="287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kern="0" dirty="0" err="1">
                <a:solidFill>
                  <a:srgbClr val="000099"/>
                </a:solidFill>
              </a:rPr>
              <a:t>Nhược</a:t>
            </a:r>
            <a:r>
              <a:rPr lang="en-US" b="1" kern="0" dirty="0">
                <a:solidFill>
                  <a:srgbClr val="000099"/>
                </a:solidFill>
              </a:rPr>
              <a:t> </a:t>
            </a:r>
            <a:r>
              <a:rPr lang="en-US" b="1" kern="0" dirty="0" err="1">
                <a:solidFill>
                  <a:srgbClr val="000099"/>
                </a:solidFill>
              </a:rPr>
              <a:t>điểm</a:t>
            </a:r>
            <a:r>
              <a:rPr lang="en-US" b="1" kern="0" dirty="0">
                <a:solidFill>
                  <a:srgbClr val="000099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endParaRPr lang="en-US" sz="2000" kern="0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491BD-98B6-FAB9-D256-68E80668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68" y="1265668"/>
            <a:ext cx="334532" cy="334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D70A6-3CC4-BA5C-3606-6AF3248B9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650" y="4055366"/>
            <a:ext cx="619584" cy="3075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1D185D-E636-1A5B-1C12-7BC85F84082C}"/>
              </a:ext>
            </a:extLst>
          </p:cNvPr>
          <p:cNvSpPr txBox="1">
            <a:spLocks/>
          </p:cNvSpPr>
          <p:nvPr/>
        </p:nvSpPr>
        <p:spPr bwMode="auto">
          <a:xfrm>
            <a:off x="4495800" y="3968750"/>
            <a:ext cx="5638800" cy="287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kern="0" dirty="0" err="1">
                <a:solidFill>
                  <a:srgbClr val="000099"/>
                </a:solidFill>
              </a:rPr>
              <a:t>Hướng</a:t>
            </a:r>
            <a:r>
              <a:rPr lang="en-US" b="1" kern="0" dirty="0">
                <a:solidFill>
                  <a:srgbClr val="000099"/>
                </a:solidFill>
              </a:rPr>
              <a:t> </a:t>
            </a:r>
            <a:r>
              <a:rPr lang="en-US" b="1" kern="0" dirty="0" err="1">
                <a:solidFill>
                  <a:srgbClr val="000099"/>
                </a:solidFill>
              </a:rPr>
              <a:t>phát</a:t>
            </a:r>
            <a:r>
              <a:rPr lang="en-US" b="1" kern="0" dirty="0">
                <a:solidFill>
                  <a:srgbClr val="000099"/>
                </a:solidFill>
              </a:rPr>
              <a:t> </a:t>
            </a:r>
            <a:r>
              <a:rPr lang="en-US" b="1" kern="0" dirty="0" err="1">
                <a:solidFill>
                  <a:srgbClr val="000099"/>
                </a:solidFill>
              </a:rPr>
              <a:t>triển</a:t>
            </a:r>
            <a:r>
              <a:rPr lang="en-US" b="1" kern="0" dirty="0">
                <a:solidFill>
                  <a:srgbClr val="000099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kern="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0007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7;p39">
            <a:extLst>
              <a:ext uri="{FF2B5EF4-FFF2-40B4-BE49-F238E27FC236}">
                <a16:creationId xmlns:a16="http://schemas.microsoft.com/office/drawing/2014/main" id="{14878A4C-53F6-32D5-EC1F-AEB8028392C6}"/>
              </a:ext>
            </a:extLst>
          </p:cNvPr>
          <p:cNvSpPr txBox="1">
            <a:spLocks/>
          </p:cNvSpPr>
          <p:nvPr/>
        </p:nvSpPr>
        <p:spPr>
          <a:xfrm>
            <a:off x="1295400" y="2733295"/>
            <a:ext cx="9270760" cy="69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sz="5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sz="50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942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11582400" cy="4525963"/>
          </a:xfrm>
        </p:spPr>
        <p:txBody>
          <a:bodyPr/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“Java Tutorial”.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https://www.w3schools.com/java/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01/05/2024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https://www.vietjack.com/java/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01/05/2024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Server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(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3)”. Link: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https://giasutinhoc.vn/lap-trinh/lap-trinh-co-so-du-lieu-voi-jdbc/ket-noi-sql-server-voi-java-bai-3-2/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01/05/2024</a:t>
            </a:r>
            <a:r>
              <a:rPr lang="vi-VN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43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313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Roboto</vt:lpstr>
      <vt:lpstr>Times New Roman</vt:lpstr>
      <vt:lpstr>Default Design</vt:lpstr>
      <vt:lpstr>TRƯỜNG ĐẠI HỌC CNTT KHOA KHOA HỌC VÀ KỸ THUẬT THÔNG TIN</vt:lpstr>
      <vt:lpstr>NỘI DUNG</vt:lpstr>
      <vt:lpstr>1. GIỚI THIỆU</vt:lpstr>
      <vt:lpstr>2. CƠ SỞ DỮ LIỆU</vt:lpstr>
      <vt:lpstr>3. KIẾN TRÚC HỆ THỐNG</vt:lpstr>
      <vt:lpstr>4. CHỨC NĂNG TÂM ĐẮC</vt:lpstr>
      <vt:lpstr>5. KẾT LUẬN</vt:lpstr>
      <vt:lpstr>PowerPoint Presentation</vt:lpstr>
      <vt:lpstr>TÀI LIỆU THAM KHẢO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Hiền Nguyễn</cp:lastModifiedBy>
  <cp:revision>952</cp:revision>
  <cp:lastPrinted>2019-06-18T07:05:10Z</cp:lastPrinted>
  <dcterms:created xsi:type="dcterms:W3CDTF">2008-06-14T04:13:27Z</dcterms:created>
  <dcterms:modified xsi:type="dcterms:W3CDTF">2024-05-22T16:29:47Z</dcterms:modified>
</cp:coreProperties>
</file>