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8" r:id="rId3"/>
    <p:sldId id="259" r:id="rId4"/>
    <p:sldId id="289" r:id="rId5"/>
    <p:sldId id="299" r:id="rId6"/>
    <p:sldId id="300" r:id="rId7"/>
    <p:sldId id="266" r:id="rId8"/>
    <p:sldId id="270" r:id="rId9"/>
    <p:sldId id="290" r:id="rId10"/>
    <p:sldId id="291" r:id="rId11"/>
    <p:sldId id="292" r:id="rId12"/>
    <p:sldId id="294" r:id="rId13"/>
    <p:sldId id="296" r:id="rId14"/>
    <p:sldId id="297" r:id="rId15"/>
    <p:sldId id="293" r:id="rId16"/>
    <p:sldId id="295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ung" initials="M" lastIdx="21" clrIdx="0">
    <p:extLst>
      <p:ext uri="{19B8F6BF-5375-455C-9EA6-DF929625EA0E}">
        <p15:presenceInfo xmlns:p15="http://schemas.microsoft.com/office/powerpoint/2012/main" userId="Nh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A5C2E6"/>
    <a:srgbClr val="FCCA76"/>
    <a:srgbClr val="329A2A"/>
    <a:srgbClr val="80CB35"/>
    <a:srgbClr val="46A43F"/>
    <a:srgbClr val="80CA35"/>
    <a:srgbClr val="333333"/>
    <a:srgbClr val="357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743" autoAdjust="0"/>
  </p:normalViewPr>
  <p:slideViewPr>
    <p:cSldViewPr>
      <p:cViewPr varScale="1">
        <p:scale>
          <a:sx n="66" d="100"/>
          <a:sy n="66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A77F36-C0E9-435B-A23E-C02F8ADA1E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66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77F36-C0E9-435B-A23E-C02F8ADA1E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3 ý chính: 1. Sự phát triển mạnh mẽ của công nghệ thông tin, sự phổ biến của internet --&gt; CNTT hiện đã và đang được ứng dụng rộng rãi trong mọi lĩnh vực của đời sống xã hội</a:t>
            </a:r>
            <a:endParaRPr lang="en-US" smtClean="0"/>
          </a:p>
          <a:p>
            <a:r>
              <a:rPr lang="vi-VN" smtClean="0"/>
              <a:t>2. Nhu cầu và lợi ích của việc ứng dụng CNTT trong các hoạt động kinh doanh thương mại --&gt; thương mại điện tử</a:t>
            </a:r>
            <a:endParaRPr lang="en-US" smtClean="0"/>
          </a:p>
          <a:p>
            <a:r>
              <a:rPr lang="en-US" smtClean="0"/>
              <a:t>3. Nhu cầu xây dựng website giới thiệu, mua bán hoa cây cảnh cho cửa hàng 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77F36-C0E9-435B-A23E-C02F8ADA1E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F9E0A-F4D8-4FCF-A26E-CAE93A67EB08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216243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F9E0A-F4D8-4FCF-A26E-CAE93A67EB08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404208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13 bảng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77F36-C0E9-435B-A23E-C02F8ADA1E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4564065" y="5289551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3775080" y="4517265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2193934" y="4515575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4572196" y="4521200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Rectangle 54"/>
          <p:cNvSpPr>
            <a:spLocks noChangeArrowheads="1"/>
          </p:cNvSpPr>
          <p:nvPr userDrawn="1"/>
        </p:nvSpPr>
        <p:spPr bwMode="gray">
          <a:xfrm>
            <a:off x="1403357" y="4514853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618844" y="5289551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5353050" y="5276852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2190791" y="5289551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0A099D71-8491-4B33-93F4-50FBDB3495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2984507" y="4521824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398663" y="5289551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984507" y="5289551"/>
            <a:ext cx="742950" cy="7429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12713" y="3720308"/>
            <a:ext cx="1347788" cy="153193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3773492" y="5289551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52400" y="6324600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5" grpId="0" animBg="1"/>
      <p:bldP spid="3116" grpId="0" animBg="1"/>
      <p:bldP spid="3131" grpId="0" animBg="1"/>
      <p:bldP spid="3126" grpId="0" animBg="1"/>
      <p:bldP spid="3099" grpId="0" animBg="1"/>
      <p:bldP spid="3100" grpId="0" animBg="1"/>
      <p:bldP spid="3105" grpId="0" animBg="1"/>
      <p:bldP spid="3110" grpId="0" animBg="1"/>
      <p:bldP spid="3112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28E16-ACAC-4600-9DF2-72626C0386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68485-55E5-4591-9694-AECEB1B481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6000D101-AD16-4FBD-8EDD-A12EE12F67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17287EBC-B7B3-4021-9796-42380107E3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A12A188F-71BD-4693-9ED5-446B189C33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E6C0F03F-0146-4B2F-8A98-79B3B1AC98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2E8D5-BEF0-49D0-9908-683026540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4851E-9E76-428D-BC7E-C769517E5F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F496D-84B6-4568-B375-843DD2E9BD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C87C1-EA51-4462-8763-6E3C7C1E02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09CAE-CB16-4D37-BECA-A9CD3784EC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0449B-5463-4793-9817-04934DDC43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70D59-EA16-4037-94ED-4C5C55F8C7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9B9B5-89C4-4C39-BAC2-56A6AA307D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/>
              <a:ahLst/>
              <a:cxnLst>
                <a:cxn ang="0">
                  <a:pos x="37" y="36"/>
                </a:cxn>
                <a:cxn ang="0">
                  <a:pos x="35" y="36"/>
                </a:cxn>
                <a:cxn ang="0">
                  <a:pos x="30" y="36"/>
                </a:cxn>
                <a:cxn ang="0">
                  <a:pos x="22" y="34"/>
                </a:cxn>
                <a:cxn ang="0">
                  <a:pos x="15" y="30"/>
                </a:cxn>
                <a:cxn ang="0">
                  <a:pos x="7" y="23"/>
                </a:cxn>
                <a:cxn ang="0">
                  <a:pos x="3" y="1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15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7" y="20"/>
                </a:cxn>
                <a:cxn ang="0">
                  <a:pos x="39" y="34"/>
                </a:cxn>
                <a:cxn ang="0">
                  <a:pos x="39" y="121"/>
                </a:cxn>
                <a:cxn ang="0">
                  <a:pos x="37" y="121"/>
                </a:cxn>
                <a:cxn ang="0">
                  <a:pos x="37" y="36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/>
              <a:ahLst/>
              <a:cxnLst>
                <a:cxn ang="0">
                  <a:pos x="3" y="42"/>
                </a:cxn>
                <a:cxn ang="0">
                  <a:pos x="6" y="42"/>
                </a:cxn>
                <a:cxn ang="0">
                  <a:pos x="12" y="42"/>
                </a:cxn>
                <a:cxn ang="0">
                  <a:pos x="20" y="39"/>
                </a:cxn>
                <a:cxn ang="0">
                  <a:pos x="29" y="35"/>
                </a:cxn>
                <a:cxn ang="0">
                  <a:pos x="37" y="27"/>
                </a:cxn>
                <a:cxn ang="0">
                  <a:pos x="43" y="17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37" y="2"/>
                </a:cxn>
                <a:cxn ang="0">
                  <a:pos x="29" y="3"/>
                </a:cxn>
                <a:cxn ang="0">
                  <a:pos x="19" y="7"/>
                </a:cxn>
                <a:cxn ang="0">
                  <a:pos x="11" y="14"/>
                </a:cxn>
                <a:cxn ang="0">
                  <a:pos x="4" y="23"/>
                </a:cxn>
                <a:cxn ang="0">
                  <a:pos x="0" y="39"/>
                </a:cxn>
                <a:cxn ang="0">
                  <a:pos x="0" y="139"/>
                </a:cxn>
                <a:cxn ang="0">
                  <a:pos x="3" y="139"/>
                </a:cxn>
                <a:cxn ang="0">
                  <a:pos x="3" y="42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/>
              <a:ahLst/>
              <a:cxnLst>
                <a:cxn ang="0">
                  <a:pos x="68" y="67"/>
                </a:cxn>
                <a:cxn ang="0">
                  <a:pos x="67" y="67"/>
                </a:cxn>
                <a:cxn ang="0">
                  <a:pos x="60" y="66"/>
                </a:cxn>
                <a:cxn ang="0">
                  <a:pos x="50" y="64"/>
                </a:cxn>
                <a:cxn ang="0">
                  <a:pos x="41" y="62"/>
                </a:cxn>
                <a:cxn ang="0">
                  <a:pos x="29" y="55"/>
                </a:cxn>
                <a:cxn ang="0">
                  <a:pos x="18" y="47"/>
                </a:cxn>
                <a:cxn ang="0">
                  <a:pos x="10" y="35"/>
                </a:cxn>
                <a:cxn ang="0">
                  <a:pos x="3" y="2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30" y="2"/>
                </a:cxn>
                <a:cxn ang="0">
                  <a:pos x="41" y="6"/>
                </a:cxn>
                <a:cxn ang="0">
                  <a:pos x="53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5" y="45"/>
                </a:cxn>
                <a:cxn ang="0">
                  <a:pos x="79" y="36"/>
                </a:cxn>
                <a:cxn ang="0">
                  <a:pos x="84" y="25"/>
                </a:cxn>
                <a:cxn ang="0">
                  <a:pos x="92" y="16"/>
                </a:cxn>
                <a:cxn ang="0">
                  <a:pos x="106" y="8"/>
                </a:cxn>
                <a:cxn ang="0">
                  <a:pos x="123" y="2"/>
                </a:cxn>
                <a:cxn ang="0">
                  <a:pos x="146" y="0"/>
                </a:cxn>
                <a:cxn ang="0">
                  <a:pos x="145" y="2"/>
                </a:cxn>
                <a:cxn ang="0">
                  <a:pos x="145" y="8"/>
                </a:cxn>
                <a:cxn ang="0">
                  <a:pos x="143" y="17"/>
                </a:cxn>
                <a:cxn ang="0">
                  <a:pos x="139" y="28"/>
                </a:cxn>
                <a:cxn ang="0">
                  <a:pos x="134" y="39"/>
                </a:cxn>
                <a:cxn ang="0">
                  <a:pos x="126" y="49"/>
                </a:cxn>
                <a:cxn ang="0">
                  <a:pos x="114" y="59"/>
                </a:cxn>
                <a:cxn ang="0">
                  <a:pos x="98" y="64"/>
                </a:cxn>
                <a:cxn ang="0">
                  <a:pos x="79" y="67"/>
                </a:cxn>
                <a:cxn ang="0">
                  <a:pos x="79" y="211"/>
                </a:cxn>
                <a:cxn ang="0">
                  <a:pos x="68" y="211"/>
                </a:cxn>
                <a:cxn ang="0">
                  <a:pos x="68" y="67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6" y="67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39" y="62"/>
                </a:cxn>
                <a:cxn ang="0">
                  <a:pos x="28" y="55"/>
                </a:cxn>
                <a:cxn ang="0">
                  <a:pos x="17" y="47"/>
                </a:cxn>
                <a:cxn ang="0">
                  <a:pos x="9" y="35"/>
                </a:cxn>
                <a:cxn ang="0">
                  <a:pos x="2" y="2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17" y="0"/>
                </a:cxn>
                <a:cxn ang="0">
                  <a:pos x="28" y="2"/>
                </a:cxn>
                <a:cxn ang="0">
                  <a:pos x="40" y="6"/>
                </a:cxn>
                <a:cxn ang="0">
                  <a:pos x="51" y="14"/>
                </a:cxn>
                <a:cxn ang="0">
                  <a:pos x="62" y="25"/>
                </a:cxn>
                <a:cxn ang="0">
                  <a:pos x="69" y="41"/>
                </a:cxn>
                <a:cxn ang="0">
                  <a:pos x="73" y="62"/>
                </a:cxn>
                <a:cxn ang="0">
                  <a:pos x="73" y="60"/>
                </a:cxn>
                <a:cxn ang="0">
                  <a:pos x="73" y="55"/>
                </a:cxn>
                <a:cxn ang="0">
                  <a:pos x="74" y="45"/>
                </a:cxn>
                <a:cxn ang="0">
                  <a:pos x="77" y="36"/>
                </a:cxn>
                <a:cxn ang="0">
                  <a:pos x="82" y="25"/>
                </a:cxn>
                <a:cxn ang="0">
                  <a:pos x="91" y="16"/>
                </a:cxn>
                <a:cxn ang="0">
                  <a:pos x="105" y="8"/>
                </a:cxn>
                <a:cxn ang="0">
                  <a:pos x="121" y="2"/>
                </a:cxn>
                <a:cxn ang="0">
                  <a:pos x="144" y="0"/>
                </a:cxn>
                <a:cxn ang="0">
                  <a:pos x="144" y="2"/>
                </a:cxn>
                <a:cxn ang="0">
                  <a:pos x="144" y="8"/>
                </a:cxn>
                <a:cxn ang="0">
                  <a:pos x="141" y="17"/>
                </a:cxn>
                <a:cxn ang="0">
                  <a:pos x="139" y="28"/>
                </a:cxn>
                <a:cxn ang="0">
                  <a:pos x="133" y="39"/>
                </a:cxn>
                <a:cxn ang="0">
                  <a:pos x="125" y="49"/>
                </a:cxn>
                <a:cxn ang="0">
                  <a:pos x="113" y="59"/>
                </a:cxn>
                <a:cxn ang="0">
                  <a:pos x="97" y="64"/>
                </a:cxn>
                <a:cxn ang="0">
                  <a:pos x="77" y="67"/>
                </a:cxn>
                <a:cxn ang="0">
                  <a:pos x="77" y="211"/>
                </a:cxn>
                <a:cxn ang="0">
                  <a:pos x="67" y="211"/>
                </a:cxn>
                <a:cxn ang="0">
                  <a:pos x="67" y="67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/>
              <a:ahLst/>
              <a:cxnLst>
                <a:cxn ang="0">
                  <a:pos x="42" y="43"/>
                </a:cxn>
                <a:cxn ang="0">
                  <a:pos x="39" y="42"/>
                </a:cxn>
                <a:cxn ang="0">
                  <a:pos x="33" y="42"/>
                </a:cxn>
                <a:cxn ang="0">
                  <a:pos x="25" y="39"/>
                </a:cxn>
                <a:cxn ang="0">
                  <a:pos x="16" y="35"/>
                </a:cxn>
                <a:cxn ang="0">
                  <a:pos x="8" y="27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12" y="1"/>
                </a:cxn>
                <a:cxn ang="0">
                  <a:pos x="21" y="3"/>
                </a:cxn>
                <a:cxn ang="0">
                  <a:pos x="29" y="8"/>
                </a:cxn>
                <a:cxn ang="0">
                  <a:pos x="37" y="15"/>
                </a:cxn>
                <a:cxn ang="0">
                  <a:pos x="42" y="26"/>
                </a:cxn>
                <a:cxn ang="0">
                  <a:pos x="45" y="39"/>
                </a:cxn>
                <a:cxn ang="0">
                  <a:pos x="45" y="38"/>
                </a:cxn>
                <a:cxn ang="0">
                  <a:pos x="45" y="34"/>
                </a:cxn>
                <a:cxn ang="0">
                  <a:pos x="46" y="27"/>
                </a:cxn>
                <a:cxn ang="0">
                  <a:pos x="49" y="20"/>
                </a:cxn>
                <a:cxn ang="0">
                  <a:pos x="54" y="14"/>
                </a:cxn>
                <a:cxn ang="0">
                  <a:pos x="62" y="7"/>
                </a:cxn>
                <a:cxn ang="0">
                  <a:pos x="73" y="3"/>
                </a:cxn>
                <a:cxn ang="0">
                  <a:pos x="89" y="0"/>
                </a:cxn>
                <a:cxn ang="0">
                  <a:pos x="89" y="3"/>
                </a:cxn>
                <a:cxn ang="0">
                  <a:pos x="88" y="10"/>
                </a:cxn>
                <a:cxn ang="0">
                  <a:pos x="87" y="18"/>
                </a:cxn>
                <a:cxn ang="0">
                  <a:pos x="81" y="26"/>
                </a:cxn>
                <a:cxn ang="0">
                  <a:pos x="74" y="34"/>
                </a:cxn>
                <a:cxn ang="0">
                  <a:pos x="64" y="41"/>
                </a:cxn>
                <a:cxn ang="0">
                  <a:pos x="47" y="43"/>
                </a:cxn>
                <a:cxn ang="0">
                  <a:pos x="47" y="132"/>
                </a:cxn>
                <a:cxn ang="0">
                  <a:pos x="42" y="132"/>
                </a:cxn>
                <a:cxn ang="0">
                  <a:pos x="42" y="43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/>
              <a:ahLst/>
              <a:cxnLst>
                <a:cxn ang="0">
                  <a:pos x="43" y="43"/>
                </a:cxn>
                <a:cxn ang="0">
                  <a:pos x="41" y="43"/>
                </a:cxn>
                <a:cxn ang="0">
                  <a:pos x="35" y="43"/>
                </a:cxn>
                <a:cxn ang="0">
                  <a:pos x="27" y="41"/>
                </a:cxn>
                <a:cxn ang="0">
                  <a:pos x="18" y="35"/>
                </a:cxn>
                <a:cxn ang="0">
                  <a:pos x="8" y="28"/>
                </a:cxn>
                <a:cxn ang="0">
                  <a:pos x="3" y="1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8" y="0"/>
                </a:cxn>
                <a:cxn ang="0">
                  <a:pos x="17" y="1"/>
                </a:cxn>
                <a:cxn ang="0">
                  <a:pos x="26" y="6"/>
                </a:cxn>
                <a:cxn ang="0">
                  <a:pos x="35" y="12"/>
                </a:cxn>
                <a:cxn ang="0">
                  <a:pos x="42" y="24"/>
                </a:cxn>
                <a:cxn ang="0">
                  <a:pos x="48" y="41"/>
                </a:cxn>
                <a:cxn ang="0">
                  <a:pos x="48" y="90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50" y="74"/>
                </a:cxn>
                <a:cxn ang="0">
                  <a:pos x="54" y="66"/>
                </a:cxn>
                <a:cxn ang="0">
                  <a:pos x="61" y="58"/>
                </a:cxn>
                <a:cxn ang="0">
                  <a:pos x="72" y="53"/>
                </a:cxn>
                <a:cxn ang="0">
                  <a:pos x="87" y="50"/>
                </a:cxn>
                <a:cxn ang="0">
                  <a:pos x="88" y="51"/>
                </a:cxn>
                <a:cxn ang="0">
                  <a:pos x="88" y="57"/>
                </a:cxn>
                <a:cxn ang="0">
                  <a:pos x="87" y="64"/>
                </a:cxn>
                <a:cxn ang="0">
                  <a:pos x="84" y="72"/>
                </a:cxn>
                <a:cxn ang="0">
                  <a:pos x="80" y="80"/>
                </a:cxn>
                <a:cxn ang="0">
                  <a:pos x="73" y="86"/>
                </a:cxn>
                <a:cxn ang="0">
                  <a:pos x="62" y="92"/>
                </a:cxn>
                <a:cxn ang="0">
                  <a:pos x="48" y="93"/>
                </a:cxn>
                <a:cxn ang="0">
                  <a:pos x="48" y="186"/>
                </a:cxn>
                <a:cxn ang="0">
                  <a:pos x="43" y="186"/>
                </a:cxn>
                <a:cxn ang="0">
                  <a:pos x="43" y="143"/>
                </a:cxn>
                <a:cxn ang="0">
                  <a:pos x="42" y="143"/>
                </a:cxn>
                <a:cxn ang="0">
                  <a:pos x="37" y="142"/>
                </a:cxn>
                <a:cxn ang="0">
                  <a:pos x="29" y="140"/>
                </a:cxn>
                <a:cxn ang="0">
                  <a:pos x="22" y="136"/>
                </a:cxn>
                <a:cxn ang="0">
                  <a:pos x="14" y="130"/>
                </a:cxn>
                <a:cxn ang="0">
                  <a:pos x="8" y="120"/>
                </a:cxn>
                <a:cxn ang="0">
                  <a:pos x="7" y="105"/>
                </a:cxn>
                <a:cxn ang="0">
                  <a:pos x="8" y="105"/>
                </a:cxn>
                <a:cxn ang="0">
                  <a:pos x="12" y="107"/>
                </a:cxn>
                <a:cxn ang="0">
                  <a:pos x="19" y="108"/>
                </a:cxn>
                <a:cxn ang="0">
                  <a:pos x="26" y="111"/>
                </a:cxn>
                <a:cxn ang="0">
                  <a:pos x="34" y="117"/>
                </a:cxn>
                <a:cxn ang="0">
                  <a:pos x="39" y="127"/>
                </a:cxn>
                <a:cxn ang="0">
                  <a:pos x="43" y="140"/>
                </a:cxn>
                <a:cxn ang="0">
                  <a:pos x="43" y="43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/>
              <a:ahLst/>
              <a:cxnLst>
                <a:cxn ang="0">
                  <a:pos x="85" y="84"/>
                </a:cxn>
                <a:cxn ang="0">
                  <a:pos x="101" y="81"/>
                </a:cxn>
                <a:cxn ang="0">
                  <a:pos x="124" y="73"/>
                </a:cxn>
                <a:cxn ang="0">
                  <a:pos x="148" y="56"/>
                </a:cxn>
                <a:cxn ang="0">
                  <a:pos x="163" y="23"/>
                </a:cxn>
                <a:cxn ang="0">
                  <a:pos x="163" y="0"/>
                </a:cxn>
                <a:cxn ang="0">
                  <a:pos x="148" y="0"/>
                </a:cxn>
                <a:cxn ang="0">
                  <a:pos x="125" y="6"/>
                </a:cxn>
                <a:cxn ang="0">
                  <a:pos x="101" y="22"/>
                </a:cxn>
                <a:cxn ang="0">
                  <a:pos x="82" y="54"/>
                </a:cxn>
                <a:cxn ang="0">
                  <a:pos x="77" y="173"/>
                </a:cxn>
                <a:cxn ang="0">
                  <a:pos x="77" y="165"/>
                </a:cxn>
                <a:cxn ang="0">
                  <a:pos x="71" y="146"/>
                </a:cxn>
                <a:cxn ang="0">
                  <a:pos x="60" y="123"/>
                </a:cxn>
                <a:cxn ang="0">
                  <a:pos x="38" y="104"/>
                </a:cxn>
                <a:cxn ang="0">
                  <a:pos x="0" y="96"/>
                </a:cxn>
                <a:cxn ang="0">
                  <a:pos x="0" y="103"/>
                </a:cxn>
                <a:cxn ang="0">
                  <a:pos x="0" y="120"/>
                </a:cxn>
                <a:cxn ang="0">
                  <a:pos x="8" y="143"/>
                </a:cxn>
                <a:cxn ang="0">
                  <a:pos x="24" y="163"/>
                </a:cxn>
                <a:cxn ang="0">
                  <a:pos x="55" y="177"/>
                </a:cxn>
                <a:cxn ang="0">
                  <a:pos x="77" y="356"/>
                </a:cxn>
                <a:cxn ang="0">
                  <a:pos x="82" y="274"/>
                </a:cxn>
                <a:cxn ang="0">
                  <a:pos x="91" y="273"/>
                </a:cxn>
                <a:cxn ang="0">
                  <a:pos x="112" y="267"/>
                </a:cxn>
                <a:cxn ang="0">
                  <a:pos x="135" y="252"/>
                </a:cxn>
                <a:cxn ang="0">
                  <a:pos x="151" y="224"/>
                </a:cxn>
                <a:cxn ang="0">
                  <a:pos x="152" y="203"/>
                </a:cxn>
                <a:cxn ang="0">
                  <a:pos x="137" y="204"/>
                </a:cxn>
                <a:cxn ang="0">
                  <a:pos x="117" y="211"/>
                </a:cxn>
                <a:cxn ang="0">
                  <a:pos x="97" y="231"/>
                </a:cxn>
                <a:cxn ang="0">
                  <a:pos x="82" y="267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/>
              <a:ahLst/>
              <a:cxnLst>
                <a:cxn ang="0">
                  <a:pos x="43" y="162"/>
                </a:cxn>
                <a:cxn ang="0">
                  <a:pos x="36" y="160"/>
                </a:cxn>
                <a:cxn ang="0">
                  <a:pos x="23" y="155"/>
                </a:cxn>
                <a:cxn ang="0">
                  <a:pos x="12" y="141"/>
                </a:cxn>
                <a:cxn ang="0">
                  <a:pos x="12" y="129"/>
                </a:cxn>
                <a:cxn ang="0">
                  <a:pos x="23" y="132"/>
                </a:cxn>
                <a:cxn ang="0">
                  <a:pos x="38" y="145"/>
                </a:cxn>
                <a:cxn ang="0">
                  <a:pos x="43" y="108"/>
                </a:cxn>
                <a:cxn ang="0">
                  <a:pos x="35" y="106"/>
                </a:cxn>
                <a:cxn ang="0">
                  <a:pos x="20" y="101"/>
                </a:cxn>
                <a:cxn ang="0">
                  <a:pos x="7" y="83"/>
                </a:cxn>
                <a:cxn ang="0">
                  <a:pos x="7" y="70"/>
                </a:cxn>
                <a:cxn ang="0">
                  <a:pos x="17" y="71"/>
                </a:cxn>
                <a:cxn ang="0">
                  <a:pos x="31" y="81"/>
                </a:cxn>
                <a:cxn ang="0">
                  <a:pos x="43" y="105"/>
                </a:cxn>
                <a:cxn ang="0">
                  <a:pos x="40" y="43"/>
                </a:cxn>
                <a:cxn ang="0">
                  <a:pos x="26" y="39"/>
                </a:cxn>
                <a:cxn ang="0">
                  <a:pos x="8" y="27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23" y="5"/>
                </a:cxn>
                <a:cxn ang="0">
                  <a:pos x="39" y="23"/>
                </a:cxn>
                <a:cxn ang="0">
                  <a:pos x="46" y="38"/>
                </a:cxn>
                <a:cxn ang="0">
                  <a:pos x="51" y="24"/>
                </a:cxn>
                <a:cxn ang="0">
                  <a:pos x="66" y="8"/>
                </a:cxn>
                <a:cxn ang="0">
                  <a:pos x="92" y="0"/>
                </a:cxn>
                <a:cxn ang="0">
                  <a:pos x="90" y="8"/>
                </a:cxn>
                <a:cxn ang="0">
                  <a:pos x="82" y="25"/>
                </a:cxn>
                <a:cxn ang="0">
                  <a:pos x="63" y="40"/>
                </a:cxn>
                <a:cxn ang="0">
                  <a:pos x="49" y="124"/>
                </a:cxn>
                <a:cxn ang="0">
                  <a:pos x="50" y="116"/>
                </a:cxn>
                <a:cxn ang="0">
                  <a:pos x="59" y="100"/>
                </a:cxn>
                <a:cxn ang="0">
                  <a:pos x="81" y="92"/>
                </a:cxn>
                <a:cxn ang="0">
                  <a:pos x="80" y="98"/>
                </a:cxn>
                <a:cxn ang="0">
                  <a:pos x="73" y="114"/>
                </a:cxn>
                <a:cxn ang="0">
                  <a:pos x="59" y="127"/>
                </a:cxn>
                <a:cxn ang="0">
                  <a:pos x="49" y="210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/>
              <a:ahLst/>
              <a:cxnLst>
                <a:cxn ang="0">
                  <a:pos x="61" y="225"/>
                </a:cxn>
                <a:cxn ang="0">
                  <a:pos x="54" y="225"/>
                </a:cxn>
                <a:cxn ang="0">
                  <a:pos x="38" y="219"/>
                </a:cxn>
                <a:cxn ang="0">
                  <a:pos x="23" y="206"/>
                </a:cxn>
                <a:cxn ang="0">
                  <a:pos x="15" y="180"/>
                </a:cxn>
                <a:cxn ang="0">
                  <a:pos x="23" y="180"/>
                </a:cxn>
                <a:cxn ang="0">
                  <a:pos x="38" y="186"/>
                </a:cxn>
                <a:cxn ang="0">
                  <a:pos x="54" y="205"/>
                </a:cxn>
                <a:cxn ang="0">
                  <a:pos x="61" y="151"/>
                </a:cxn>
                <a:cxn ang="0">
                  <a:pos x="52" y="149"/>
                </a:cxn>
                <a:cxn ang="0">
                  <a:pos x="34" y="144"/>
                </a:cxn>
                <a:cxn ang="0">
                  <a:pos x="16" y="128"/>
                </a:cxn>
                <a:cxn ang="0">
                  <a:pos x="8" y="98"/>
                </a:cxn>
                <a:cxn ang="0">
                  <a:pos x="15" y="97"/>
                </a:cxn>
                <a:cxn ang="0">
                  <a:pos x="29" y="101"/>
                </a:cxn>
                <a:cxn ang="0">
                  <a:pos x="47" y="116"/>
                </a:cxn>
                <a:cxn ang="0">
                  <a:pos x="61" y="147"/>
                </a:cxn>
                <a:cxn ang="0">
                  <a:pos x="58" y="60"/>
                </a:cxn>
                <a:cxn ang="0">
                  <a:pos x="44" y="58"/>
                </a:cxn>
                <a:cxn ang="0">
                  <a:pos x="25" y="50"/>
                </a:cxn>
                <a:cxn ang="0">
                  <a:pos x="8" y="32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27" y="5"/>
                </a:cxn>
                <a:cxn ang="0">
                  <a:pos x="48" y="21"/>
                </a:cxn>
                <a:cxn ang="0">
                  <a:pos x="65" y="56"/>
                </a:cxn>
                <a:cxn ang="0">
                  <a:pos x="66" y="48"/>
                </a:cxn>
                <a:cxn ang="0">
                  <a:pos x="77" y="28"/>
                </a:cxn>
                <a:cxn ang="0">
                  <a:pos x="96" y="9"/>
                </a:cxn>
                <a:cxn ang="0">
                  <a:pos x="128" y="0"/>
                </a:cxn>
                <a:cxn ang="0">
                  <a:pos x="127" y="9"/>
                </a:cxn>
                <a:cxn ang="0">
                  <a:pos x="119" y="31"/>
                </a:cxn>
                <a:cxn ang="0">
                  <a:pos x="101" y="51"/>
                </a:cxn>
                <a:cxn ang="0">
                  <a:pos x="67" y="60"/>
                </a:cxn>
                <a:cxn ang="0">
                  <a:pos x="69" y="170"/>
                </a:cxn>
                <a:cxn ang="0">
                  <a:pos x="73" y="155"/>
                </a:cxn>
                <a:cxn ang="0">
                  <a:pos x="86" y="136"/>
                </a:cxn>
                <a:cxn ang="0">
                  <a:pos x="113" y="128"/>
                </a:cxn>
                <a:cxn ang="0">
                  <a:pos x="112" y="136"/>
                </a:cxn>
                <a:cxn ang="0">
                  <a:pos x="105" y="153"/>
                </a:cxn>
                <a:cxn ang="0">
                  <a:pos x="92" y="172"/>
                </a:cxn>
                <a:cxn ang="0">
                  <a:pos x="67" y="180"/>
                </a:cxn>
                <a:cxn ang="0">
                  <a:pos x="61" y="292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/>
              <a:ahLst/>
              <a:cxnLst>
                <a:cxn ang="0">
                  <a:pos x="31" y="164"/>
                </a:cxn>
                <a:cxn ang="0">
                  <a:pos x="23" y="163"/>
                </a:cxn>
                <a:cxn ang="0">
                  <a:pos x="8" y="155"/>
                </a:cxn>
                <a:cxn ang="0">
                  <a:pos x="0" y="132"/>
                </a:cxn>
                <a:cxn ang="0">
                  <a:pos x="7" y="132"/>
                </a:cxn>
                <a:cxn ang="0">
                  <a:pos x="22" y="139"/>
                </a:cxn>
                <a:cxn ang="0">
                  <a:pos x="31" y="160"/>
                </a:cxn>
                <a:cxn ang="0">
                  <a:pos x="29" y="101"/>
                </a:cxn>
                <a:cxn ang="0">
                  <a:pos x="16" y="97"/>
                </a:cxn>
                <a:cxn ang="0">
                  <a:pos x="3" y="83"/>
                </a:cxn>
                <a:cxn ang="0">
                  <a:pos x="3" y="70"/>
                </a:cxn>
                <a:cxn ang="0">
                  <a:pos x="15" y="74"/>
                </a:cxn>
                <a:cxn ang="0">
                  <a:pos x="27" y="86"/>
                </a:cxn>
                <a:cxn ang="0">
                  <a:pos x="31" y="31"/>
                </a:cxn>
                <a:cxn ang="0">
                  <a:pos x="33" y="23"/>
                </a:cxn>
                <a:cxn ang="0">
                  <a:pos x="41" y="8"/>
                </a:cxn>
                <a:cxn ang="0">
                  <a:pos x="62" y="0"/>
                </a:cxn>
                <a:cxn ang="0">
                  <a:pos x="61" y="8"/>
                </a:cxn>
                <a:cxn ang="0">
                  <a:pos x="53" y="23"/>
                </a:cxn>
                <a:cxn ang="0">
                  <a:pos x="35" y="31"/>
                </a:cxn>
                <a:cxn ang="0">
                  <a:pos x="35" y="75"/>
                </a:cxn>
                <a:cxn ang="0">
                  <a:pos x="39" y="62"/>
                </a:cxn>
                <a:cxn ang="0">
                  <a:pos x="54" y="48"/>
                </a:cxn>
                <a:cxn ang="0">
                  <a:pos x="68" y="48"/>
                </a:cxn>
                <a:cxn ang="0">
                  <a:pos x="66" y="59"/>
                </a:cxn>
                <a:cxn ang="0">
                  <a:pos x="58" y="72"/>
                </a:cxn>
                <a:cxn ang="0">
                  <a:pos x="35" y="82"/>
                </a:cxn>
                <a:cxn ang="0">
                  <a:pos x="35" y="143"/>
                </a:cxn>
                <a:cxn ang="0">
                  <a:pos x="38" y="132"/>
                </a:cxn>
                <a:cxn ang="0">
                  <a:pos x="49" y="122"/>
                </a:cxn>
                <a:cxn ang="0">
                  <a:pos x="60" y="122"/>
                </a:cxn>
                <a:cxn ang="0">
                  <a:pos x="58" y="133"/>
                </a:cxn>
                <a:cxn ang="0">
                  <a:pos x="47" y="144"/>
                </a:cxn>
                <a:cxn ang="0">
                  <a:pos x="35" y="25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/>
              <a:ahLst/>
              <a:cxnLst>
                <a:cxn ang="0">
                  <a:pos x="52" y="272"/>
                </a:cxn>
                <a:cxn ang="0">
                  <a:pos x="44" y="270"/>
                </a:cxn>
                <a:cxn ang="0">
                  <a:pos x="26" y="265"/>
                </a:cxn>
                <a:cxn ang="0">
                  <a:pos x="8" y="249"/>
                </a:cxn>
                <a:cxn ang="0">
                  <a:pos x="0" y="219"/>
                </a:cxn>
                <a:cxn ang="0">
                  <a:pos x="8" y="219"/>
                </a:cxn>
                <a:cxn ang="0">
                  <a:pos x="25" y="223"/>
                </a:cxn>
                <a:cxn ang="0">
                  <a:pos x="41" y="235"/>
                </a:cxn>
                <a:cxn ang="0">
                  <a:pos x="52" y="265"/>
                </a:cxn>
                <a:cxn ang="0">
                  <a:pos x="50" y="168"/>
                </a:cxn>
                <a:cxn ang="0">
                  <a:pos x="35" y="165"/>
                </a:cxn>
                <a:cxn ang="0">
                  <a:pos x="17" y="156"/>
                </a:cxn>
                <a:cxn ang="0">
                  <a:pos x="3" y="134"/>
                </a:cxn>
                <a:cxn ang="0">
                  <a:pos x="3" y="116"/>
                </a:cxn>
                <a:cxn ang="0">
                  <a:pos x="19" y="120"/>
                </a:cxn>
                <a:cxn ang="0">
                  <a:pos x="39" y="133"/>
                </a:cxn>
                <a:cxn ang="0">
                  <a:pos x="52" y="161"/>
                </a:cxn>
                <a:cxn ang="0">
                  <a:pos x="53" y="50"/>
                </a:cxn>
                <a:cxn ang="0">
                  <a:pos x="54" y="36"/>
                </a:cxn>
                <a:cxn ang="0">
                  <a:pos x="65" y="17"/>
                </a:cxn>
                <a:cxn ang="0">
                  <a:pos x="87" y="3"/>
                </a:cxn>
                <a:cxn ang="0">
                  <a:pos x="103" y="3"/>
                </a:cxn>
                <a:cxn ang="0">
                  <a:pos x="99" y="21"/>
                </a:cxn>
                <a:cxn ang="0">
                  <a:pos x="84" y="42"/>
                </a:cxn>
                <a:cxn ang="0">
                  <a:pos x="58" y="52"/>
                </a:cxn>
                <a:cxn ang="0">
                  <a:pos x="58" y="127"/>
                </a:cxn>
                <a:cxn ang="0">
                  <a:pos x="61" y="112"/>
                </a:cxn>
                <a:cxn ang="0">
                  <a:pos x="72" y="94"/>
                </a:cxn>
                <a:cxn ang="0">
                  <a:pos x="93" y="80"/>
                </a:cxn>
                <a:cxn ang="0">
                  <a:pos x="111" y="80"/>
                </a:cxn>
                <a:cxn ang="0">
                  <a:pos x="111" y="91"/>
                </a:cxn>
                <a:cxn ang="0">
                  <a:pos x="107" y="108"/>
                </a:cxn>
                <a:cxn ang="0">
                  <a:pos x="91" y="126"/>
                </a:cxn>
                <a:cxn ang="0">
                  <a:pos x="58" y="135"/>
                </a:cxn>
                <a:cxn ang="0">
                  <a:pos x="58" y="236"/>
                </a:cxn>
                <a:cxn ang="0">
                  <a:pos x="61" y="223"/>
                </a:cxn>
                <a:cxn ang="0">
                  <a:pos x="73" y="208"/>
                </a:cxn>
                <a:cxn ang="0">
                  <a:pos x="97" y="200"/>
                </a:cxn>
                <a:cxn ang="0">
                  <a:pos x="99" y="207"/>
                </a:cxn>
                <a:cxn ang="0">
                  <a:pos x="97" y="220"/>
                </a:cxn>
                <a:cxn ang="0">
                  <a:pos x="87" y="235"/>
                </a:cxn>
                <a:cxn ang="0">
                  <a:pos x="58" y="245"/>
                </a:cxn>
                <a:cxn ang="0">
                  <a:pos x="52" y="42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/>
              <a:ahLst/>
              <a:cxnLst>
                <a:cxn ang="0">
                  <a:pos x="52" y="176"/>
                </a:cxn>
                <a:cxn ang="0">
                  <a:pos x="59" y="176"/>
                </a:cxn>
                <a:cxn ang="0">
                  <a:pos x="74" y="169"/>
                </a:cxn>
                <a:cxn ang="0">
                  <a:pos x="86" y="154"/>
                </a:cxn>
                <a:cxn ang="0">
                  <a:pos x="86" y="141"/>
                </a:cxn>
                <a:cxn ang="0">
                  <a:pos x="74" y="143"/>
                </a:cxn>
                <a:cxn ang="0">
                  <a:pos x="58" y="158"/>
                </a:cxn>
                <a:cxn ang="0">
                  <a:pos x="52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2" y="115"/>
                </a:cxn>
                <a:cxn ang="0">
                  <a:pos x="55" y="48"/>
                </a:cxn>
                <a:cxn ang="0">
                  <a:pos x="67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3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1" y="3"/>
                </a:cxn>
                <a:cxn ang="0">
                  <a:pos x="5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5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5" y="132"/>
                </a:cxn>
                <a:cxn ang="0">
                  <a:pos x="47" y="141"/>
                </a:cxn>
                <a:cxn ang="0">
                  <a:pos x="52" y="228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/>
              <a:ahLst/>
              <a:cxnLst>
                <a:cxn ang="0">
                  <a:pos x="53" y="176"/>
                </a:cxn>
                <a:cxn ang="0">
                  <a:pos x="60" y="176"/>
                </a:cxn>
                <a:cxn ang="0">
                  <a:pos x="74" y="169"/>
                </a:cxn>
                <a:cxn ang="0">
                  <a:pos x="87" y="154"/>
                </a:cxn>
                <a:cxn ang="0">
                  <a:pos x="87" y="141"/>
                </a:cxn>
                <a:cxn ang="0">
                  <a:pos x="74" y="143"/>
                </a:cxn>
                <a:cxn ang="0">
                  <a:pos x="60" y="158"/>
                </a:cxn>
                <a:cxn ang="0">
                  <a:pos x="53" y="118"/>
                </a:cxn>
                <a:cxn ang="0">
                  <a:pos x="61" y="116"/>
                </a:cxn>
                <a:cxn ang="0">
                  <a:pos x="78" y="110"/>
                </a:cxn>
                <a:cxn ang="0">
                  <a:pos x="92" y="92"/>
                </a:cxn>
                <a:cxn ang="0">
                  <a:pos x="92" y="77"/>
                </a:cxn>
                <a:cxn ang="0">
                  <a:pos x="81" y="79"/>
                </a:cxn>
                <a:cxn ang="0">
                  <a:pos x="65" y="88"/>
                </a:cxn>
                <a:cxn ang="0">
                  <a:pos x="53" y="115"/>
                </a:cxn>
                <a:cxn ang="0">
                  <a:pos x="56" y="48"/>
                </a:cxn>
                <a:cxn ang="0">
                  <a:pos x="68" y="45"/>
                </a:cxn>
                <a:cxn ang="0">
                  <a:pos x="85" y="37"/>
                </a:cxn>
                <a:cxn ang="0">
                  <a:pos x="97" y="17"/>
                </a:cxn>
                <a:cxn ang="0">
                  <a:pos x="97" y="0"/>
                </a:cxn>
                <a:cxn ang="0">
                  <a:pos x="84" y="3"/>
                </a:cxn>
                <a:cxn ang="0">
                  <a:pos x="65" y="14"/>
                </a:cxn>
                <a:cxn ang="0">
                  <a:pos x="50" y="45"/>
                </a:cxn>
                <a:cxn ang="0">
                  <a:pos x="47" y="35"/>
                </a:cxn>
                <a:cxn ang="0">
                  <a:pos x="38" y="18"/>
                </a:cxn>
                <a:cxn ang="0">
                  <a:pos x="16" y="3"/>
                </a:cxn>
                <a:cxn ang="0">
                  <a:pos x="2" y="3"/>
                </a:cxn>
                <a:cxn ang="0">
                  <a:pos x="6" y="19"/>
                </a:cxn>
                <a:cxn ang="0">
                  <a:pos x="19" y="38"/>
                </a:cxn>
                <a:cxn ang="0">
                  <a:pos x="47" y="48"/>
                </a:cxn>
                <a:cxn ang="0">
                  <a:pos x="47" y="132"/>
                </a:cxn>
                <a:cxn ang="0">
                  <a:pos x="42" y="118"/>
                </a:cxn>
                <a:cxn ang="0">
                  <a:pos x="26" y="103"/>
                </a:cxn>
                <a:cxn ang="0">
                  <a:pos x="12" y="103"/>
                </a:cxn>
                <a:cxn ang="0">
                  <a:pos x="16" y="116"/>
                </a:cxn>
                <a:cxn ang="0">
                  <a:pos x="26" y="132"/>
                </a:cxn>
                <a:cxn ang="0">
                  <a:pos x="47" y="141"/>
                </a:cxn>
                <a:cxn ang="0">
                  <a:pos x="53" y="228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/>
              <a:ahLst/>
              <a:cxnLst>
                <a:cxn ang="0">
                  <a:pos x="93" y="309"/>
                </a:cxn>
                <a:cxn ang="0">
                  <a:pos x="101" y="309"/>
                </a:cxn>
                <a:cxn ang="0">
                  <a:pos x="118" y="304"/>
                </a:cxn>
                <a:cxn ang="0">
                  <a:pos x="138" y="292"/>
                </a:cxn>
                <a:cxn ang="0">
                  <a:pos x="152" y="266"/>
                </a:cxn>
                <a:cxn ang="0">
                  <a:pos x="152" y="247"/>
                </a:cxn>
                <a:cxn ang="0">
                  <a:pos x="138" y="250"/>
                </a:cxn>
                <a:cxn ang="0">
                  <a:pos x="120" y="259"/>
                </a:cxn>
                <a:cxn ang="0">
                  <a:pos x="99" y="285"/>
                </a:cxn>
                <a:cxn ang="0">
                  <a:pos x="93" y="207"/>
                </a:cxn>
                <a:cxn ang="0">
                  <a:pos x="102" y="205"/>
                </a:cxn>
                <a:cxn ang="0">
                  <a:pos x="122" y="200"/>
                </a:cxn>
                <a:cxn ang="0">
                  <a:pos x="147" y="185"/>
                </a:cxn>
                <a:cxn ang="0">
                  <a:pos x="163" y="155"/>
                </a:cxn>
                <a:cxn ang="0">
                  <a:pos x="163" y="134"/>
                </a:cxn>
                <a:cxn ang="0">
                  <a:pos x="149" y="135"/>
                </a:cxn>
                <a:cxn ang="0">
                  <a:pos x="129" y="142"/>
                </a:cxn>
                <a:cxn ang="0">
                  <a:pos x="107" y="162"/>
                </a:cxn>
                <a:cxn ang="0">
                  <a:pos x="93" y="201"/>
                </a:cxn>
                <a:cxn ang="0">
                  <a:pos x="95" y="83"/>
                </a:cxn>
                <a:cxn ang="0">
                  <a:pos x="110" y="81"/>
                </a:cxn>
                <a:cxn ang="0">
                  <a:pos x="134" y="73"/>
                </a:cxn>
                <a:cxn ang="0">
                  <a:pos x="157" y="54"/>
                </a:cxn>
                <a:cxn ang="0">
                  <a:pos x="174" y="23"/>
                </a:cxn>
                <a:cxn ang="0">
                  <a:pos x="174" y="0"/>
                </a:cxn>
                <a:cxn ang="0">
                  <a:pos x="157" y="2"/>
                </a:cxn>
                <a:cxn ang="0">
                  <a:pos x="133" y="10"/>
                </a:cxn>
                <a:cxn ang="0">
                  <a:pos x="107" y="33"/>
                </a:cxn>
                <a:cxn ang="0">
                  <a:pos x="87" y="77"/>
                </a:cxn>
                <a:cxn ang="0">
                  <a:pos x="85" y="68"/>
                </a:cxn>
                <a:cxn ang="0">
                  <a:pos x="75" y="46"/>
                </a:cxn>
                <a:cxn ang="0">
                  <a:pos x="55" y="21"/>
                </a:cxn>
                <a:cxn ang="0">
                  <a:pos x="22" y="3"/>
                </a:cxn>
                <a:cxn ang="0">
                  <a:pos x="1" y="3"/>
                </a:cxn>
                <a:cxn ang="0">
                  <a:pos x="4" y="18"/>
                </a:cxn>
                <a:cxn ang="0">
                  <a:pos x="12" y="42"/>
                </a:cxn>
                <a:cxn ang="0">
                  <a:pos x="31" y="65"/>
                </a:cxn>
                <a:cxn ang="0">
                  <a:pos x="62" y="81"/>
                </a:cxn>
                <a:cxn ang="0">
                  <a:pos x="82" y="238"/>
                </a:cxn>
                <a:cxn ang="0">
                  <a:pos x="80" y="228"/>
                </a:cxn>
                <a:cxn ang="0">
                  <a:pos x="72" y="207"/>
                </a:cxn>
                <a:cxn ang="0">
                  <a:pos x="55" y="185"/>
                </a:cxn>
                <a:cxn ang="0">
                  <a:pos x="21" y="176"/>
                </a:cxn>
                <a:cxn ang="0">
                  <a:pos x="22" y="185"/>
                </a:cxn>
                <a:cxn ang="0">
                  <a:pos x="28" y="205"/>
                </a:cxn>
                <a:cxn ang="0">
                  <a:pos x="41" y="230"/>
                </a:cxn>
                <a:cxn ang="0">
                  <a:pos x="66" y="246"/>
                </a:cxn>
                <a:cxn ang="0">
                  <a:pos x="82" y="402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/>
              <a:ahLst/>
              <a:cxnLst>
                <a:cxn ang="0">
                  <a:pos x="52" y="237"/>
                </a:cxn>
                <a:cxn ang="0">
                  <a:pos x="59" y="237"/>
                </a:cxn>
                <a:cxn ang="0">
                  <a:pos x="74" y="232"/>
                </a:cxn>
                <a:cxn ang="0">
                  <a:pos x="90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1" y="197"/>
                </a:cxn>
                <a:cxn ang="0">
                  <a:pos x="56" y="215"/>
                </a:cxn>
                <a:cxn ang="0">
                  <a:pos x="52" y="147"/>
                </a:cxn>
                <a:cxn ang="0">
                  <a:pos x="59" y="147"/>
                </a:cxn>
                <a:cxn ang="0">
                  <a:pos x="74" y="141"/>
                </a:cxn>
                <a:cxn ang="0">
                  <a:pos x="90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1" y="109"/>
                </a:cxn>
                <a:cxn ang="0">
                  <a:pos x="56" y="126"/>
                </a:cxn>
                <a:cxn ang="0">
                  <a:pos x="52" y="46"/>
                </a:cxn>
                <a:cxn ang="0">
                  <a:pos x="51" y="37"/>
                </a:cxn>
                <a:cxn ang="0">
                  <a:pos x="45" y="23"/>
                </a:cxn>
                <a:cxn ang="0">
                  <a:pos x="32" y="6"/>
                </a:cxn>
                <a:cxn ang="0">
                  <a:pos x="6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3" y="43"/>
                </a:cxn>
                <a:cxn ang="0">
                  <a:pos x="45" y="113"/>
                </a:cxn>
                <a:cxn ang="0">
                  <a:pos x="45" y="106"/>
                </a:cxn>
                <a:cxn ang="0">
                  <a:pos x="40" y="90"/>
                </a:cxn>
                <a:cxn ang="0">
                  <a:pos x="27" y="75"/>
                </a:cxn>
                <a:cxn ang="0">
                  <a:pos x="1" y="67"/>
                </a:cxn>
                <a:cxn ang="0">
                  <a:pos x="0" y="75"/>
                </a:cxn>
                <a:cxn ang="0">
                  <a:pos x="2" y="91"/>
                </a:cxn>
                <a:cxn ang="0">
                  <a:pos x="14" y="109"/>
                </a:cxn>
                <a:cxn ang="0">
                  <a:pos x="45" y="118"/>
                </a:cxn>
                <a:cxn ang="0">
                  <a:pos x="45" y="207"/>
                </a:cxn>
                <a:cxn ang="0">
                  <a:pos x="43" y="195"/>
                </a:cxn>
                <a:cxn ang="0">
                  <a:pos x="33" y="182"/>
                </a:cxn>
                <a:cxn ang="0">
                  <a:pos x="12" y="175"/>
                </a:cxn>
                <a:cxn ang="0">
                  <a:pos x="10" y="182"/>
                </a:cxn>
                <a:cxn ang="0">
                  <a:pos x="13" y="197"/>
                </a:cxn>
                <a:cxn ang="0">
                  <a:pos x="29" y="211"/>
                </a:cxn>
                <a:cxn ang="0">
                  <a:pos x="45" y="373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/>
              <a:ahLst/>
              <a:cxnLst>
                <a:cxn ang="0">
                  <a:pos x="51" y="237"/>
                </a:cxn>
                <a:cxn ang="0">
                  <a:pos x="60" y="237"/>
                </a:cxn>
                <a:cxn ang="0">
                  <a:pos x="74" y="232"/>
                </a:cxn>
                <a:cxn ang="0">
                  <a:pos x="91" y="218"/>
                </a:cxn>
                <a:cxn ang="0">
                  <a:pos x="97" y="193"/>
                </a:cxn>
                <a:cxn ang="0">
                  <a:pos x="89" y="193"/>
                </a:cxn>
                <a:cxn ang="0">
                  <a:pos x="72" y="197"/>
                </a:cxn>
                <a:cxn ang="0">
                  <a:pos x="55" y="215"/>
                </a:cxn>
                <a:cxn ang="0">
                  <a:pos x="51" y="147"/>
                </a:cxn>
                <a:cxn ang="0">
                  <a:pos x="60" y="147"/>
                </a:cxn>
                <a:cxn ang="0">
                  <a:pos x="74" y="141"/>
                </a:cxn>
                <a:cxn ang="0">
                  <a:pos x="91" y="128"/>
                </a:cxn>
                <a:cxn ang="0">
                  <a:pos x="97" y="102"/>
                </a:cxn>
                <a:cxn ang="0">
                  <a:pos x="89" y="102"/>
                </a:cxn>
                <a:cxn ang="0">
                  <a:pos x="72" y="109"/>
                </a:cxn>
                <a:cxn ang="0">
                  <a:pos x="55" y="126"/>
                </a:cxn>
                <a:cxn ang="0">
                  <a:pos x="51" y="46"/>
                </a:cxn>
                <a:cxn ang="0">
                  <a:pos x="51" y="37"/>
                </a:cxn>
                <a:cxn ang="0">
                  <a:pos x="46" y="23"/>
                </a:cxn>
                <a:cxn ang="0">
                  <a:pos x="33" y="6"/>
                </a:cxn>
                <a:cxn ang="0">
                  <a:pos x="7" y="0"/>
                </a:cxn>
                <a:cxn ang="0">
                  <a:pos x="8" y="9"/>
                </a:cxn>
                <a:cxn ang="0">
                  <a:pos x="16" y="27"/>
                </a:cxn>
                <a:cxn ang="0">
                  <a:pos x="34" y="43"/>
                </a:cxn>
                <a:cxn ang="0">
                  <a:pos x="46" y="113"/>
                </a:cxn>
                <a:cxn ang="0">
                  <a:pos x="46" y="106"/>
                </a:cxn>
                <a:cxn ang="0">
                  <a:pos x="41" y="90"/>
                </a:cxn>
                <a:cxn ang="0">
                  <a:pos x="27" y="75"/>
                </a:cxn>
                <a:cxn ang="0">
                  <a:pos x="0" y="67"/>
                </a:cxn>
                <a:cxn ang="0">
                  <a:pos x="0" y="75"/>
                </a:cxn>
                <a:cxn ang="0">
                  <a:pos x="3" y="91"/>
                </a:cxn>
                <a:cxn ang="0">
                  <a:pos x="15" y="109"/>
                </a:cxn>
                <a:cxn ang="0">
                  <a:pos x="46" y="118"/>
                </a:cxn>
                <a:cxn ang="0">
                  <a:pos x="46" y="207"/>
                </a:cxn>
                <a:cxn ang="0">
                  <a:pos x="43" y="195"/>
                </a:cxn>
                <a:cxn ang="0">
                  <a:pos x="34" y="182"/>
                </a:cxn>
                <a:cxn ang="0">
                  <a:pos x="12" y="175"/>
                </a:cxn>
                <a:cxn ang="0">
                  <a:pos x="11" y="182"/>
                </a:cxn>
                <a:cxn ang="0">
                  <a:pos x="14" y="197"/>
                </a:cxn>
                <a:cxn ang="0">
                  <a:pos x="30" y="211"/>
                </a:cxn>
                <a:cxn ang="0">
                  <a:pos x="46" y="373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358" y="0"/>
              </a:cxn>
              <a:cxn ang="0">
                <a:pos x="1356" y="32"/>
              </a:cxn>
              <a:cxn ang="0">
                <a:pos x="60" y="33"/>
              </a:cxn>
              <a:cxn ang="0">
                <a:pos x="0" y="2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F6D84CF6-9893-4FFA-9699-73DE5EFC2F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267" y="6477000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  <a:endParaRPr lang="en-US" sz="9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54" grpId="0" animBg="1"/>
      <p:bldP spid="1055" grpId="0" animBg="1"/>
      <p:bldP spid="1060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332" y="906958"/>
            <a:ext cx="5628068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NÔNG NGHIỆP VIỆT NAM</a:t>
            </a:r>
          </a:p>
          <a:p>
            <a:pPr algn="ctr"/>
            <a:r>
              <a:rPr 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</a:t>
            </a:r>
            <a:r>
              <a:rPr 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endParaRPr 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3" y="881593"/>
            <a:ext cx="832757" cy="777240"/>
          </a:xfrm>
          <a:prstGeom prst="rect">
            <a:avLst/>
          </a:prstGeom>
        </p:spPr>
      </p:pic>
      <p:sp>
        <p:nvSpPr>
          <p:cNvPr id="10" name="Title 9"/>
          <p:cNvSpPr txBox="1">
            <a:spLocks noGrp="1"/>
          </p:cNvSpPr>
          <p:nvPr>
            <p:ph type="ctrTitle"/>
          </p:nvPr>
        </p:nvSpPr>
        <p:spPr>
          <a:xfrm>
            <a:off x="0" y="1905000"/>
            <a:ext cx="9144000" cy="254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CÁO KHÓA LUẬN TỐT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28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DỰNG HỆ THỐNG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LÝ BÁN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TRỰC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TUYẾN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CỬA HÀNG CÂY CẢNH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PHƯƠNG THẢO</a:t>
            </a:r>
            <a:endParaRPr lang="en-US" sz="280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6554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</a:t>
            </a:r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Ngô Bắc Quang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04592" y="6278562"/>
            <a:ext cx="1752600" cy="274638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8000" y="6260306"/>
            <a:ext cx="2068513" cy="292894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Phân tích và thiết kế hệ thống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0162" y="5796476"/>
            <a:ext cx="5574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phân cấp chức năng - phân hệ khách hàng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686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Phân tích và thiết kế hệ thống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SDL-im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05000" y="5599112"/>
            <a:ext cx="48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cơ sở dữ liệu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6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-938213" y="1271587"/>
            <a:ext cx="4672013" cy="4672013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-5715000" y="-857250"/>
            <a:ext cx="8572500" cy="8572500"/>
          </a:xfrm>
          <a:prstGeom prst="diamond">
            <a:avLst/>
          </a:prstGeom>
          <a:solidFill>
            <a:srgbClr val="329A2A"/>
          </a:solidFill>
          <a:ln>
            <a:solidFill>
              <a:srgbClr val="46A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514006" y="1094595"/>
            <a:ext cx="2600794" cy="5306205"/>
          </a:xfrm>
          <a:prstGeom prst="chevron">
            <a:avLst>
              <a:gd name="adj" fmla="val 9904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iamond 2"/>
          <p:cNvSpPr/>
          <p:nvPr/>
        </p:nvSpPr>
        <p:spPr>
          <a:xfrm>
            <a:off x="-938213" y="1347787"/>
            <a:ext cx="4672013" cy="4672013"/>
          </a:xfrm>
          <a:prstGeom prst="diamond">
            <a:avLst/>
          </a:prstGeom>
          <a:solidFill>
            <a:srgbClr val="329A2A"/>
          </a:solidFill>
          <a:ln>
            <a:solidFill>
              <a:srgbClr val="80C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703" y="3376760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</a:t>
            </a:r>
            <a:endParaRPr lang="en-US" sz="24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56873" y="1924642"/>
            <a:ext cx="5376147" cy="1569660"/>
            <a:chOff x="7291075" y="1459609"/>
            <a:chExt cx="4758015" cy="2092879"/>
          </a:xfrm>
        </p:grpSpPr>
        <p:sp>
          <p:nvSpPr>
            <p:cNvPr id="10" name="TextBox 9"/>
            <p:cNvSpPr txBox="1"/>
            <p:nvPr/>
          </p:nvSpPr>
          <p:spPr>
            <a:xfrm>
              <a:off x="8115265" y="1459609"/>
              <a:ext cx="3933825" cy="2092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rPr>
                <a:t>Công cụ sử dụng</a:t>
              </a:r>
            </a:p>
            <a:p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rPr>
                <a:t>+) PHP</a:t>
              </a:r>
            </a:p>
            <a:p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rPr>
                <a:t>+) Framework bootstrap 3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#9Slide02 Noi dung rat dai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7291075" y="1532651"/>
              <a:ext cx="629900" cy="6299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11466" y="1552951"/>
              <a:ext cx="55399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05200" y="3980077"/>
            <a:ext cx="5528978" cy="3411323"/>
            <a:chOff x="7291075" y="4524150"/>
            <a:chExt cx="4562646" cy="4555094"/>
          </a:xfrm>
        </p:grpSpPr>
        <p:sp>
          <p:nvSpPr>
            <p:cNvPr id="11" name="TextBox 10"/>
            <p:cNvSpPr txBox="1"/>
            <p:nvPr/>
          </p:nvSpPr>
          <p:spPr>
            <a:xfrm>
              <a:off x="7919896" y="4524150"/>
              <a:ext cx="3933825" cy="455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rPr>
                <a:t>Công cụ hỗ trợ</a:t>
              </a:r>
            </a:p>
            <a:p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rPr>
                <a:t>+) 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 mềm tạo môi </a:t>
              </a:r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trường (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máy chủ offline – server offline) </a:t>
              </a:r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Wamp</a:t>
              </a:r>
            </a:p>
            <a:p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rPr>
                <a:t>+) 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 soạn thảo mã </a:t>
              </a:r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nguồn (</a:t>
              </a:r>
              <a:r>
                <a: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editor) Notepad ++, Sublime Text 3</a:t>
              </a:r>
              <a:r>
                <a:rPr lang="en-US" sz="240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291075" y="4876959"/>
              <a:ext cx="629900" cy="629900"/>
              <a:chOff x="7291075" y="4791323"/>
              <a:chExt cx="629900" cy="629900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7291075" y="4791323"/>
                <a:ext cx="629900" cy="6299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46735" y="4859691"/>
                <a:ext cx="473160" cy="493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514006" y="409505"/>
            <a:ext cx="427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Xây </a:t>
            </a:r>
            <a:r>
              <a:rPr lang="en-US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 chương trình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Xây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dựng chương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 phía khách hàng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cây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cây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hàng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Xem, cập nhật thông tin cá nhân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 lịch sử đơn hàng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733800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 phía người quản trị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 khách hàng/nhân viên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cây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nhà cung cấp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nhập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hàng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35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Kết luận và đề nghị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686" y="178314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luận: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thời gian tìm hiểu và thực hiện đề tài, em đã thu được rất nhiều kết quả cả về lý thuyết và thực nghiệm. Nhưng do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kiện thời gian và kinh nghiệm thực tế bản thân chưa nhiều nên không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tránh khỏi những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sót.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686" y="4243862"/>
            <a:ext cx="756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nghị: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chức năng thanh toán trực tuyến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chức năng quản lý banner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tốc độ xứ lý dữ liệu cho website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2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Demo chương trình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" y="1752600"/>
            <a:ext cx="9156878" cy="43975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238125"/>
            <a:ext cx="5181600" cy="868363"/>
          </a:xfrm>
        </p:spPr>
        <p:txBody>
          <a:bodyPr/>
          <a:lstStyle/>
          <a:p>
            <a:pPr algn="ctr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 lời các câu hỏi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534400" cy="39055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19400" y="2514600"/>
            <a:ext cx="6019800" cy="2743200"/>
          </a:xfrm>
        </p:spPr>
        <p:txBody>
          <a:bodyPr>
            <a:scene3d>
              <a:camera prst="perspectiveRight"/>
              <a:lightRig rig="threePt" dir="t"/>
            </a:scene3d>
          </a:bodyPr>
          <a:lstStyle/>
          <a:p>
            <a:r>
              <a:rPr lang="en-US" sz="5400" b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</a:t>
            </a:r>
            <a:br>
              <a:rPr lang="en-US" sz="5400" b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  <a:endParaRPr lang="en-US" sz="5400" b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63969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1600200" cy="228600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5541" y="1814444"/>
            <a:ext cx="9036718" cy="651971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3" name="TextBox 12"/>
          <p:cNvSpPr txBox="1">
            <a:spLocks noChangeArrowheads="1"/>
          </p:cNvSpPr>
          <p:nvPr/>
        </p:nvSpPr>
        <p:spPr bwMode="auto">
          <a:xfrm>
            <a:off x="1671638" y="5075238"/>
            <a:ext cx="1484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Nộidung </a:t>
            </a: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33" name="Freeform 32"/>
          <p:cNvSpPr/>
          <p:nvPr/>
        </p:nvSpPr>
        <p:spPr>
          <a:xfrm>
            <a:off x="1631950" y="1804538"/>
            <a:ext cx="1651000" cy="676656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696969"/>
              </a:gs>
              <a:gs pos="7100">
                <a:srgbClr val="5D5D5D"/>
              </a:gs>
              <a:gs pos="0">
                <a:srgbClr val="787878"/>
              </a:gs>
              <a:gs pos="70434">
                <a:srgbClr val="787878"/>
              </a:gs>
              <a:gs pos="89600">
                <a:srgbClr val="A0A0A0">
                  <a:lumMod val="95000"/>
                  <a:lumOff val="5000"/>
                </a:srgbClr>
              </a:gs>
              <a:gs pos="100000">
                <a:srgbClr val="8C8C8C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8" name="TextBox 33"/>
          <p:cNvSpPr txBox="1">
            <a:spLocks noChangeArrowheads="1"/>
          </p:cNvSpPr>
          <p:nvPr/>
        </p:nvSpPr>
        <p:spPr bwMode="auto">
          <a:xfrm>
            <a:off x="1670050" y="1881774"/>
            <a:ext cx="1482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3" name="TextBox 20"/>
          <p:cNvSpPr txBox="1">
            <a:spLocks noChangeArrowheads="1"/>
          </p:cNvSpPr>
          <p:nvPr/>
        </p:nvSpPr>
        <p:spPr bwMode="auto">
          <a:xfrm>
            <a:off x="3812390" y="390525"/>
            <a:ext cx="1443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alt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1947794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và mục đích chọn đề tài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2677039"/>
            <a:ext cx="9036718" cy="651971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5858" y="2810389"/>
            <a:ext cx="527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phương pháp nghiên cứu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670050" y="2683605"/>
            <a:ext cx="1651000" cy="672113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EB9912"/>
              </a:gs>
              <a:gs pos="7100">
                <a:srgbClr val="E69105"/>
              </a:gs>
              <a:gs pos="0">
                <a:srgbClr val="F5A51E"/>
              </a:gs>
              <a:gs pos="70434">
                <a:srgbClr val="FAAC25"/>
              </a:gs>
              <a:gs pos="89600">
                <a:srgbClr val="FCCE82"/>
              </a:gs>
              <a:gs pos="100000">
                <a:srgbClr val="FAAA2D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1654509" y="2744369"/>
            <a:ext cx="1482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alt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3504145"/>
            <a:ext cx="9036718" cy="651971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5858" y="3637495"/>
            <a:ext cx="496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1666081" y="3489892"/>
            <a:ext cx="1651000" cy="680476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5BB4BC">
                  <a:lumMod val="95000"/>
                </a:srgbClr>
              </a:gs>
              <a:gs pos="7100">
                <a:srgbClr val="3CA0AF"/>
              </a:gs>
              <a:gs pos="0">
                <a:srgbClr val="5CB5BB"/>
              </a:gs>
              <a:gs pos="70434">
                <a:srgbClr val="5CB4BB"/>
              </a:gs>
              <a:gs pos="89600">
                <a:srgbClr val="82DDDE"/>
              </a:gs>
              <a:gs pos="100000">
                <a:srgbClr val="58BAC3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33"/>
          <p:cNvSpPr txBox="1">
            <a:spLocks noChangeArrowheads="1"/>
          </p:cNvSpPr>
          <p:nvPr/>
        </p:nvSpPr>
        <p:spPr bwMode="auto">
          <a:xfrm>
            <a:off x="1654509" y="3571475"/>
            <a:ext cx="1482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alt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541" y="4353158"/>
            <a:ext cx="9036718" cy="651971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631950" y="4343252"/>
            <a:ext cx="1651000" cy="676656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696969"/>
              </a:gs>
              <a:gs pos="7100">
                <a:srgbClr val="5D5D5D"/>
              </a:gs>
              <a:gs pos="0">
                <a:srgbClr val="787878"/>
              </a:gs>
              <a:gs pos="70434">
                <a:srgbClr val="787878"/>
              </a:gs>
              <a:gs pos="89600">
                <a:srgbClr val="A0A0A0">
                  <a:lumMod val="95000"/>
                  <a:lumOff val="5000"/>
                </a:srgbClr>
              </a:gs>
              <a:gs pos="100000">
                <a:srgbClr val="8C8C8C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33"/>
          <p:cNvSpPr txBox="1">
            <a:spLocks noChangeArrowheads="1"/>
          </p:cNvSpPr>
          <p:nvPr/>
        </p:nvSpPr>
        <p:spPr bwMode="auto">
          <a:xfrm>
            <a:off x="1670050" y="4420488"/>
            <a:ext cx="1482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US" alt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81400" y="448650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đề nghị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35257" y="5188721"/>
            <a:ext cx="9036718" cy="651971"/>
          </a:xfrm>
          <a:prstGeom prst="rect">
            <a:avLst/>
          </a:prstGeom>
          <a:gradFill flip="none" rotWithShape="1">
            <a:gsLst>
              <a:gs pos="0">
                <a:srgbClr val="EEEBE6">
                  <a:shade val="30000"/>
                  <a:satMod val="115000"/>
                  <a:alpha val="0"/>
                  <a:lumMod val="48000"/>
                  <a:lumOff val="52000"/>
                </a:srgbClr>
              </a:gs>
              <a:gs pos="25000">
                <a:srgbClr val="E7E2E5">
                  <a:lumMod val="63000"/>
                  <a:lumOff val="37000"/>
                </a:srgbClr>
              </a:gs>
              <a:gs pos="50000">
                <a:srgbClr val="EEE6EB"/>
              </a:gs>
              <a:gs pos="97917">
                <a:srgbClr val="EEEBE6">
                  <a:shade val="100000"/>
                  <a:satMod val="115000"/>
                  <a:lumMod val="100000"/>
                  <a:alpha val="0"/>
                </a:srgbClr>
              </a:gs>
              <a:gs pos="85000">
                <a:srgbClr val="EEEBE6">
                  <a:shade val="100000"/>
                  <a:satMod val="115000"/>
                  <a:alpha val="52000"/>
                  <a:lumMod val="9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30602" y="5322071"/>
            <a:ext cx="477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634793" y="5195287"/>
            <a:ext cx="1651000" cy="672113"/>
          </a:xfrm>
          <a:custGeom>
            <a:avLst/>
            <a:gdLst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7620 w 1645920"/>
              <a:gd name="connsiteY2" fmla="*/ 205740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182880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7622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7622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40 w 1645960"/>
              <a:gd name="connsiteY0" fmla="*/ 0 h 1752600"/>
              <a:gd name="connsiteX1" fmla="*/ 254358 w 1645960"/>
              <a:gd name="connsiteY1" fmla="*/ 10478 h 1752600"/>
              <a:gd name="connsiteX2" fmla="*/ 516 w 1645960"/>
              <a:gd name="connsiteY2" fmla="*/ 203358 h 1752600"/>
              <a:gd name="connsiteX3" fmla="*/ 40 w 1645960"/>
              <a:gd name="connsiteY3" fmla="*/ 1478280 h 1752600"/>
              <a:gd name="connsiteX4" fmla="*/ 243880 w 1645960"/>
              <a:gd name="connsiteY4" fmla="*/ 1752600 h 1752600"/>
              <a:gd name="connsiteX5" fmla="*/ 1645960 w 1645960"/>
              <a:gd name="connsiteY5" fmla="*/ 1737360 h 1752600"/>
              <a:gd name="connsiteX6" fmla="*/ 1546900 w 1645960"/>
              <a:gd name="connsiteY6" fmla="*/ 1417320 h 1752600"/>
              <a:gd name="connsiteX7" fmla="*/ 1569760 w 1645960"/>
              <a:gd name="connsiteY7" fmla="*/ 251460 h 1752600"/>
              <a:gd name="connsiteX8" fmla="*/ 1638340 w 164596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54318 w 1645920"/>
              <a:gd name="connsiteY1" fmla="*/ 10478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0036 w 1645920"/>
              <a:gd name="connsiteY1" fmla="*/ 15240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38300 w 1645920"/>
              <a:gd name="connsiteY0" fmla="*/ 0 h 1752600"/>
              <a:gd name="connsiteX1" fmla="*/ 294799 w 1645920"/>
              <a:gd name="connsiteY1" fmla="*/ 5715 h 1752600"/>
              <a:gd name="connsiteX2" fmla="*/ 476 w 1645920"/>
              <a:gd name="connsiteY2" fmla="*/ 203358 h 1752600"/>
              <a:gd name="connsiteX3" fmla="*/ 0 w 1645920"/>
              <a:gd name="connsiteY3" fmla="*/ 1478280 h 1752600"/>
              <a:gd name="connsiteX4" fmla="*/ 243840 w 1645920"/>
              <a:gd name="connsiteY4" fmla="*/ 1752600 h 1752600"/>
              <a:gd name="connsiteX5" fmla="*/ 1645920 w 1645920"/>
              <a:gd name="connsiteY5" fmla="*/ 1737360 h 1752600"/>
              <a:gd name="connsiteX6" fmla="*/ 1546860 w 1645920"/>
              <a:gd name="connsiteY6" fmla="*/ 1417320 h 1752600"/>
              <a:gd name="connsiteX7" fmla="*/ 1569720 w 1645920"/>
              <a:gd name="connsiteY7" fmla="*/ 251460 h 1752600"/>
              <a:gd name="connsiteX8" fmla="*/ 1638300 w 1645920"/>
              <a:gd name="connsiteY8" fmla="*/ 0 h 1752600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9720 w 1645920"/>
              <a:gd name="connsiteY7" fmla="*/ 246698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0195 w 1645920"/>
              <a:gd name="connsiteY7" fmla="*/ 337186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46860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45920"/>
              <a:gd name="connsiteY0" fmla="*/ 0 h 1747838"/>
              <a:gd name="connsiteX1" fmla="*/ 294799 w 1645920"/>
              <a:gd name="connsiteY1" fmla="*/ 953 h 1747838"/>
              <a:gd name="connsiteX2" fmla="*/ 476 w 1645920"/>
              <a:gd name="connsiteY2" fmla="*/ 198596 h 1747838"/>
              <a:gd name="connsiteX3" fmla="*/ 0 w 1645920"/>
              <a:gd name="connsiteY3" fmla="*/ 1473518 h 1747838"/>
              <a:gd name="connsiteX4" fmla="*/ 243840 w 1645920"/>
              <a:gd name="connsiteY4" fmla="*/ 1747838 h 1747838"/>
              <a:gd name="connsiteX5" fmla="*/ 1645920 w 1645920"/>
              <a:gd name="connsiteY5" fmla="*/ 1732598 h 1747838"/>
              <a:gd name="connsiteX6" fmla="*/ 1563529 w 1645920"/>
              <a:gd name="connsiteY6" fmla="*/ 1412558 h 1747838"/>
              <a:gd name="connsiteX7" fmla="*/ 1564958 w 1645920"/>
              <a:gd name="connsiteY7" fmla="*/ 391955 h 1747838"/>
              <a:gd name="connsiteX8" fmla="*/ 1643062 w 1645920"/>
              <a:gd name="connsiteY8" fmla="*/ 0 h 1747838"/>
              <a:gd name="connsiteX0" fmla="*/ 1643062 w 1650682"/>
              <a:gd name="connsiteY0" fmla="*/ 0 h 1747838"/>
              <a:gd name="connsiteX1" fmla="*/ 294799 w 1650682"/>
              <a:gd name="connsiteY1" fmla="*/ 953 h 1747838"/>
              <a:gd name="connsiteX2" fmla="*/ 476 w 1650682"/>
              <a:gd name="connsiteY2" fmla="*/ 198596 h 1747838"/>
              <a:gd name="connsiteX3" fmla="*/ 0 w 1650682"/>
              <a:gd name="connsiteY3" fmla="*/ 1473518 h 1747838"/>
              <a:gd name="connsiteX4" fmla="*/ 243840 w 1650682"/>
              <a:gd name="connsiteY4" fmla="*/ 1747838 h 1747838"/>
              <a:gd name="connsiteX5" fmla="*/ 1650682 w 1650682"/>
              <a:gd name="connsiteY5" fmla="*/ 1739742 h 1747838"/>
              <a:gd name="connsiteX6" fmla="*/ 1563529 w 1650682"/>
              <a:gd name="connsiteY6" fmla="*/ 1412558 h 1747838"/>
              <a:gd name="connsiteX7" fmla="*/ 1564958 w 1650682"/>
              <a:gd name="connsiteY7" fmla="*/ 391955 h 1747838"/>
              <a:gd name="connsiteX8" fmla="*/ 1643062 w 1650682"/>
              <a:gd name="connsiteY8" fmla="*/ 0 h 1747838"/>
              <a:gd name="connsiteX0" fmla="*/ 1643062 w 1650682"/>
              <a:gd name="connsiteY0" fmla="*/ 0 h 1743075"/>
              <a:gd name="connsiteX1" fmla="*/ 294799 w 1650682"/>
              <a:gd name="connsiteY1" fmla="*/ 953 h 1743075"/>
              <a:gd name="connsiteX2" fmla="*/ 476 w 1650682"/>
              <a:gd name="connsiteY2" fmla="*/ 198596 h 1743075"/>
              <a:gd name="connsiteX3" fmla="*/ 0 w 1650682"/>
              <a:gd name="connsiteY3" fmla="*/ 1473518 h 1743075"/>
              <a:gd name="connsiteX4" fmla="*/ 243840 w 1650682"/>
              <a:gd name="connsiteY4" fmla="*/ 1743075 h 1743075"/>
              <a:gd name="connsiteX5" fmla="*/ 1650682 w 1650682"/>
              <a:gd name="connsiteY5" fmla="*/ 1739742 h 1743075"/>
              <a:gd name="connsiteX6" fmla="*/ 1563529 w 1650682"/>
              <a:gd name="connsiteY6" fmla="*/ 1412558 h 1743075"/>
              <a:gd name="connsiteX7" fmla="*/ 1564958 w 1650682"/>
              <a:gd name="connsiteY7" fmla="*/ 391955 h 1743075"/>
              <a:gd name="connsiteX8" fmla="*/ 1643062 w 1650682"/>
              <a:gd name="connsiteY8" fmla="*/ 0 h 1743075"/>
              <a:gd name="connsiteX0" fmla="*/ 1643062 w 1650682"/>
              <a:gd name="connsiteY0" fmla="*/ 0 h 1743076"/>
              <a:gd name="connsiteX1" fmla="*/ 294799 w 1650682"/>
              <a:gd name="connsiteY1" fmla="*/ 953 h 1743076"/>
              <a:gd name="connsiteX2" fmla="*/ 476 w 1650682"/>
              <a:gd name="connsiteY2" fmla="*/ 198596 h 1743076"/>
              <a:gd name="connsiteX3" fmla="*/ 0 w 1650682"/>
              <a:gd name="connsiteY3" fmla="*/ 1473518 h 1743076"/>
              <a:gd name="connsiteX4" fmla="*/ 243840 w 1650682"/>
              <a:gd name="connsiteY4" fmla="*/ 1743075 h 1743076"/>
              <a:gd name="connsiteX5" fmla="*/ 1650682 w 1650682"/>
              <a:gd name="connsiteY5" fmla="*/ 1739742 h 1743076"/>
              <a:gd name="connsiteX6" fmla="*/ 1563529 w 1650682"/>
              <a:gd name="connsiteY6" fmla="*/ 1412558 h 1743076"/>
              <a:gd name="connsiteX7" fmla="*/ 1564958 w 1650682"/>
              <a:gd name="connsiteY7" fmla="*/ 391955 h 1743076"/>
              <a:gd name="connsiteX8" fmla="*/ 1643062 w 1650682"/>
              <a:gd name="connsiteY8" fmla="*/ 0 h 1743076"/>
              <a:gd name="connsiteX0" fmla="*/ 1643504 w 1651124"/>
              <a:gd name="connsiteY0" fmla="*/ 0 h 1748137"/>
              <a:gd name="connsiteX1" fmla="*/ 295241 w 1651124"/>
              <a:gd name="connsiteY1" fmla="*/ 953 h 1748137"/>
              <a:gd name="connsiteX2" fmla="*/ 918 w 1651124"/>
              <a:gd name="connsiteY2" fmla="*/ 198596 h 1748137"/>
              <a:gd name="connsiteX3" fmla="*/ 442 w 1651124"/>
              <a:gd name="connsiteY3" fmla="*/ 1473518 h 1748137"/>
              <a:gd name="connsiteX4" fmla="*/ 244282 w 1651124"/>
              <a:gd name="connsiteY4" fmla="*/ 1743075 h 1748137"/>
              <a:gd name="connsiteX5" fmla="*/ 1651124 w 1651124"/>
              <a:gd name="connsiteY5" fmla="*/ 1739742 h 1748137"/>
              <a:gd name="connsiteX6" fmla="*/ 1563971 w 1651124"/>
              <a:gd name="connsiteY6" fmla="*/ 1412558 h 1748137"/>
              <a:gd name="connsiteX7" fmla="*/ 1565400 w 1651124"/>
              <a:gd name="connsiteY7" fmla="*/ 391955 h 1748137"/>
              <a:gd name="connsiteX8" fmla="*/ 1643504 w 1651124"/>
              <a:gd name="connsiteY8" fmla="*/ 0 h 1748137"/>
              <a:gd name="connsiteX0" fmla="*/ 1643613 w 1651233"/>
              <a:gd name="connsiteY0" fmla="*/ 0 h 1747104"/>
              <a:gd name="connsiteX1" fmla="*/ 295350 w 1651233"/>
              <a:gd name="connsiteY1" fmla="*/ 953 h 1747104"/>
              <a:gd name="connsiteX2" fmla="*/ 1027 w 1651233"/>
              <a:gd name="connsiteY2" fmla="*/ 198596 h 1747104"/>
              <a:gd name="connsiteX3" fmla="*/ 551 w 1651233"/>
              <a:gd name="connsiteY3" fmla="*/ 1473518 h 1747104"/>
              <a:gd name="connsiteX4" fmla="*/ 244391 w 1651233"/>
              <a:gd name="connsiteY4" fmla="*/ 1743075 h 1747104"/>
              <a:gd name="connsiteX5" fmla="*/ 1651233 w 1651233"/>
              <a:gd name="connsiteY5" fmla="*/ 1739742 h 1747104"/>
              <a:gd name="connsiteX6" fmla="*/ 1564080 w 1651233"/>
              <a:gd name="connsiteY6" fmla="*/ 1412558 h 1747104"/>
              <a:gd name="connsiteX7" fmla="*/ 1565509 w 1651233"/>
              <a:gd name="connsiteY7" fmla="*/ 391955 h 1747104"/>
              <a:gd name="connsiteX8" fmla="*/ 1643613 w 1651233"/>
              <a:gd name="connsiteY8" fmla="*/ 0 h 1747104"/>
              <a:gd name="connsiteX0" fmla="*/ 1643993 w 1651613"/>
              <a:gd name="connsiteY0" fmla="*/ 0 h 1746724"/>
              <a:gd name="connsiteX1" fmla="*/ 295730 w 1651613"/>
              <a:gd name="connsiteY1" fmla="*/ 953 h 1746724"/>
              <a:gd name="connsiteX2" fmla="*/ 1407 w 1651613"/>
              <a:gd name="connsiteY2" fmla="*/ 198596 h 1746724"/>
              <a:gd name="connsiteX3" fmla="*/ 931 w 1651613"/>
              <a:gd name="connsiteY3" fmla="*/ 1473518 h 1746724"/>
              <a:gd name="connsiteX4" fmla="*/ 244771 w 1651613"/>
              <a:gd name="connsiteY4" fmla="*/ 1743075 h 1746724"/>
              <a:gd name="connsiteX5" fmla="*/ 1651613 w 1651613"/>
              <a:gd name="connsiteY5" fmla="*/ 1739742 h 1746724"/>
              <a:gd name="connsiteX6" fmla="*/ 1564460 w 1651613"/>
              <a:gd name="connsiteY6" fmla="*/ 1412558 h 1746724"/>
              <a:gd name="connsiteX7" fmla="*/ 1565889 w 1651613"/>
              <a:gd name="connsiteY7" fmla="*/ 391955 h 1746724"/>
              <a:gd name="connsiteX8" fmla="*/ 1643993 w 1651613"/>
              <a:gd name="connsiteY8" fmla="*/ 0 h 174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613" h="1746724">
                <a:moveTo>
                  <a:pt x="1643993" y="0"/>
                </a:moveTo>
                <a:lnTo>
                  <a:pt x="295730" y="953"/>
                </a:lnTo>
                <a:cubicBezTo>
                  <a:pt x="58715" y="8892"/>
                  <a:pt x="2676" y="-45085"/>
                  <a:pt x="1407" y="198596"/>
                </a:cubicBezTo>
                <a:cubicBezTo>
                  <a:pt x="1248" y="623570"/>
                  <a:pt x="1090" y="1048544"/>
                  <a:pt x="931" y="1473518"/>
                </a:cubicBezTo>
                <a:cubicBezTo>
                  <a:pt x="-8276" y="1803877"/>
                  <a:pt x="49191" y="1741329"/>
                  <a:pt x="244771" y="1743075"/>
                </a:cubicBezTo>
                <a:lnTo>
                  <a:pt x="1651613" y="1739742"/>
                </a:lnTo>
                <a:cubicBezTo>
                  <a:pt x="1593193" y="1749743"/>
                  <a:pt x="1570492" y="1685926"/>
                  <a:pt x="1564460" y="1412558"/>
                </a:cubicBezTo>
                <a:cubicBezTo>
                  <a:pt x="1564936" y="1072357"/>
                  <a:pt x="1565413" y="732156"/>
                  <a:pt x="1565889" y="391955"/>
                </a:cubicBezTo>
                <a:cubicBezTo>
                  <a:pt x="1566525" y="159703"/>
                  <a:pt x="1540965" y="53658"/>
                  <a:pt x="1643993" y="0"/>
                </a:cubicBezTo>
                <a:close/>
              </a:path>
            </a:pathLst>
          </a:custGeom>
          <a:gradFill flip="none" rotWithShape="1">
            <a:gsLst>
              <a:gs pos="14565">
                <a:srgbClr val="EB9912"/>
              </a:gs>
              <a:gs pos="7100">
                <a:srgbClr val="E69105"/>
              </a:gs>
              <a:gs pos="0">
                <a:srgbClr val="F5A51E"/>
              </a:gs>
              <a:gs pos="70434">
                <a:srgbClr val="FAAC25"/>
              </a:gs>
              <a:gs pos="89600">
                <a:srgbClr val="FCCE82"/>
              </a:gs>
              <a:gs pos="100000">
                <a:srgbClr val="FAAA2D"/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33"/>
          <p:cNvSpPr txBox="1">
            <a:spLocks noChangeArrowheads="1"/>
          </p:cNvSpPr>
          <p:nvPr/>
        </p:nvSpPr>
        <p:spPr bwMode="auto">
          <a:xfrm>
            <a:off x="1619252" y="5256051"/>
            <a:ext cx="1482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6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3" grpId="0" animBg="1"/>
      <p:bldP spid="4118" grpId="0"/>
      <p:bldP spid="2" grpId="0"/>
      <p:bldP spid="24" grpId="0" animBg="1"/>
      <p:bldP spid="28" grpId="0"/>
      <p:bldP spid="29" grpId="0" animBg="1"/>
      <p:bldP spid="30" grpId="0"/>
      <p:bldP spid="34" grpId="0" animBg="1"/>
      <p:bldP spid="35" grpId="0"/>
      <p:bldP spid="41" grpId="0" animBg="1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203" y="380529"/>
            <a:ext cx="6477000" cy="591459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LÝ DO VÀ MỤC ĐÍCH CHỌN ĐỀ TÀI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5454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Công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 thông tin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và đang được ứng dụng rộng rãi trong mọi lĩnh vự của đời sống xã hội.  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838271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Nhu cầu giới thiệu, truyền tải thông tin và các hoạt động kinh doanh thương mại đang phát triển nhanh chóng.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44958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Nhu cầu xây dựng các website  để mua, bán, chia sẻ kinh nghiệm và quản lý hoa, cây cảnh của nhiều cửa hàng cũng đang tăng mạnh.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1143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Lý do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57023"/>
            <a:ext cx="3276600" cy="24577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67200"/>
            <a:ext cx="3619500" cy="20478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164" y="368664"/>
            <a:ext cx="6477000" cy="591459"/>
          </a:xfrm>
        </p:spPr>
        <p:txBody>
          <a:bodyPr/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LÝ DO VÀ MỤC ĐÍCH CHỌN ĐỀ TÀI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41828" y="2286000"/>
            <a:ext cx="5544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 những hạn chế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hình thức giới thiệu sản phẩm, mua bán hàng truyền thống</a:t>
            </a:r>
          </a:p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 bá rộng rãi các loại hoa, cây cảnh của cửa hàng tới khách hàng</a:t>
            </a:r>
          </a:p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khách hàng trong việc tìm kiếm thông tin các loại hoa cây cảnh và đặt mua hàng trực tuyến</a:t>
            </a:r>
          </a:p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 cao hiệu quả quản lý bán hàng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828" y="1676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Mục đích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3" y="2807732"/>
            <a:ext cx="2476500" cy="2286000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>
            <a:off x="2969525" y="2438400"/>
            <a:ext cx="172303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969525" y="3581400"/>
            <a:ext cx="172303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2969525" y="4267200"/>
            <a:ext cx="172303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2969524" y="5334000"/>
            <a:ext cx="172303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67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4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7162800" cy="649288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 VÀ PHƯƠNG PHÁP NGHIÊN CỨU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57400" y="11756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Nội dung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033611" y="1600200"/>
            <a:ext cx="29193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6000" y="1882271"/>
            <a:ext cx="60198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Nghiên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 lý thuyết thiết kế, phát triển ứng dụng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và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nghệ để xây dựng hệ thống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771056" y="1600200"/>
            <a:ext cx="286344" cy="2945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78354" y="3043535"/>
            <a:ext cx="602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Tham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 các website bán hoa,cây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8355" y="3576935"/>
            <a:ext cx="525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Khảo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 thực tế 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93257" y="4073402"/>
            <a:ext cx="525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Phân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thiết kế hệ thống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8354" y="4569869"/>
            <a:ext cx="525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Xây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 hệ thống 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93257" y="5066336"/>
            <a:ext cx="525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Kiểm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và hoàn thiện, hệ thống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81000" y="1752600"/>
            <a:ext cx="1828800" cy="1828800"/>
            <a:chOff x="4540025" y="1647825"/>
            <a:chExt cx="1219200" cy="1219200"/>
          </a:xfrm>
        </p:grpSpPr>
        <p:sp>
          <p:nvSpPr>
            <p:cNvPr id="71" name="Oval 70"/>
            <p:cNvSpPr/>
            <p:nvPr/>
          </p:nvSpPr>
          <p:spPr>
            <a:xfrm>
              <a:off x="4540025" y="1647825"/>
              <a:ext cx="1219200" cy="1219200"/>
            </a:xfrm>
            <a:prstGeom prst="ellipse">
              <a:avLst/>
            </a:pr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425" y="1798344"/>
              <a:ext cx="914400" cy="91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37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7162800" cy="649288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 VÀ PHƯƠNG PHÁP NGHIÊN CỨU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09800" y="1785290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Phương pháp nghiên cứu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186011" y="2209800"/>
            <a:ext cx="29193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923456" y="2209800"/>
            <a:ext cx="286344" cy="2945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0755" y="2505467"/>
            <a:ext cx="602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 khảo các tài liệu chuyên khảo 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0756" y="3038867"/>
            <a:ext cx="525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 thập thông tin, xử lý dữ 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45658" y="3535334"/>
            <a:ext cx="525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tích, thiết kế hệ 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30755" y="4031801"/>
            <a:ext cx="525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xây dựng hệ 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5658" y="4528268"/>
            <a:ext cx="5257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thử, xin ý kiến chuyên 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400" y="2399614"/>
            <a:ext cx="1828800" cy="1828800"/>
            <a:chOff x="9689392" y="4524212"/>
            <a:chExt cx="813547" cy="813548"/>
          </a:xfrm>
        </p:grpSpPr>
        <p:sp>
          <p:nvSpPr>
            <p:cNvPr id="16" name="Oval 15"/>
            <p:cNvSpPr/>
            <p:nvPr/>
          </p:nvSpPr>
          <p:spPr>
            <a:xfrm>
              <a:off x="9689392" y="4524212"/>
              <a:ext cx="813547" cy="813548"/>
            </a:xfrm>
            <a:prstGeom prst="ellipse">
              <a:avLst/>
            </a:prstGeom>
            <a:noFill/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2778" y="4676796"/>
              <a:ext cx="406775" cy="508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393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Kết quả đạt được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gray">
          <a:xfrm>
            <a:off x="4373563" y="2932113"/>
            <a:ext cx="2713037" cy="2574925"/>
          </a:xfrm>
          <a:prstGeom prst="homePlate">
            <a:avLst>
              <a:gd name="adj" fmla="val 26341"/>
            </a:avLst>
          </a:prstGeom>
          <a:gradFill rotWithShape="1">
            <a:gsLst>
              <a:gs pos="0">
                <a:srgbClr val="C0C0C0">
                  <a:gamma/>
                  <a:tint val="14118"/>
                  <a:invGamma/>
                </a:srgbClr>
              </a:gs>
              <a:gs pos="100000">
                <a:srgbClr val="C0C0C0"/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2336800" y="2933700"/>
            <a:ext cx="2809875" cy="2574925"/>
          </a:xfrm>
          <a:prstGeom prst="homePlate">
            <a:avLst>
              <a:gd name="adj" fmla="val 27281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Freeform 6"/>
          <p:cNvSpPr>
            <a:spLocks/>
          </p:cNvSpPr>
          <p:nvPr/>
        </p:nvSpPr>
        <p:spPr bwMode="gray">
          <a:xfrm>
            <a:off x="838200" y="2633664"/>
            <a:ext cx="567690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" y="267"/>
              </a:cxn>
              <a:cxn ang="0">
                <a:pos x="3454" y="267"/>
              </a:cxn>
              <a:cxn ang="0">
                <a:pos x="3292" y="8"/>
              </a:cxn>
              <a:cxn ang="0">
                <a:pos x="0" y="0"/>
              </a:cxn>
            </a:cxnLst>
            <a:rect l="0" t="0" r="r" b="b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flat" cmpd="sng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white">
          <a:xfrm>
            <a:off x="2286000" y="2590800"/>
            <a:ext cx="3497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129213" y="3516313"/>
            <a:ext cx="16700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endParaRPr lang="en-US" sz="2400" b="1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</a:t>
            </a:r>
            <a:endParaRPr lang="en-US" sz="240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206750" y="3513138"/>
            <a:ext cx="167005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endParaRPr lang="en-US" sz="2400" b="1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240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38" y="2632074"/>
            <a:ext cx="2466862" cy="2874963"/>
          </a:xfrm>
          <a:prstGeom prst="rect">
            <a:avLst/>
          </a:prstGeom>
        </p:spPr>
      </p:pic>
      <p:sp>
        <p:nvSpPr>
          <p:cNvPr id="17" name="AutoShape 7"/>
          <p:cNvSpPr>
            <a:spLocks noChangeArrowheads="1"/>
          </p:cNvSpPr>
          <p:nvPr/>
        </p:nvSpPr>
        <p:spPr bwMode="ltGray">
          <a:xfrm>
            <a:off x="876300" y="2632075"/>
            <a:ext cx="2400300" cy="28956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black">
          <a:xfrm>
            <a:off x="1054497" y="3513138"/>
            <a:ext cx="182403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</a:p>
          <a:p>
            <a:pPr algn="ctr"/>
            <a:r>
              <a:rPr 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khảo sát </a:t>
            </a:r>
            <a:endParaRPr 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7" grpId="0"/>
      <p:bldP spid="17418" grpId="0"/>
      <p:bldP spid="17420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Kết quả khảo sát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6" name="AutoShape 2"/>
          <p:cNvSpPr>
            <a:spLocks noChangeArrowheads="1"/>
          </p:cNvSpPr>
          <p:nvPr/>
        </p:nvSpPr>
        <p:spPr bwMode="ltGray">
          <a:xfrm>
            <a:off x="3124200" y="1641171"/>
            <a:ext cx="4122738" cy="1350424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ltGray">
          <a:xfrm>
            <a:off x="3124200" y="3076237"/>
            <a:ext cx="4114800" cy="1503363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ltGray">
          <a:xfrm>
            <a:off x="3101975" y="4648200"/>
            <a:ext cx="4137025" cy="165650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gray">
          <a:xfrm>
            <a:off x="3561446" y="1801248"/>
            <a:ext cx="4992686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Cửa hàng GIỐNG CÂY TRỒNG </a:t>
            </a: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THẢO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285 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Trâu Quỳ, </a:t>
            </a: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 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Lâm, TP.Hà Nội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gray">
          <a:xfrm>
            <a:off x="3608388" y="4725650"/>
            <a:ext cx="4511675" cy="16158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cầu chức năng </a:t>
            </a:r>
          </a:p>
          <a:p>
            <a:pPr algn="just">
              <a:spcBef>
                <a:spcPct val="50000"/>
              </a:spcBef>
            </a:pP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Chức năng dành cho người quản trị</a:t>
            </a:r>
            <a:endParaRPr 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Chức năng dành cho khách hàng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cầu </a:t>
            </a: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chức 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</a:t>
            </a: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gray">
          <a:xfrm>
            <a:off x="3140075" y="2057400"/>
            <a:ext cx="469900" cy="371475"/>
          </a:xfrm>
          <a:prstGeom prst="rightArrow">
            <a:avLst>
              <a:gd name="adj1" fmla="val 50000"/>
              <a:gd name="adj2" fmla="val 52707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gray">
          <a:xfrm>
            <a:off x="3148013" y="3638550"/>
            <a:ext cx="469900" cy="371475"/>
          </a:xfrm>
          <a:prstGeom prst="rightArrow">
            <a:avLst>
              <a:gd name="adj1" fmla="val 50000"/>
              <a:gd name="adj2" fmla="val 52707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gray">
          <a:xfrm>
            <a:off x="3138488" y="5190788"/>
            <a:ext cx="469900" cy="371475"/>
          </a:xfrm>
          <a:prstGeom prst="rightArrow">
            <a:avLst>
              <a:gd name="adj1" fmla="val 50000"/>
              <a:gd name="adj2" fmla="val 52707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914400" y="4419600"/>
            <a:ext cx="2238375" cy="1828800"/>
            <a:chOff x="471" y="272"/>
            <a:chExt cx="1161" cy="1539"/>
          </a:xfrm>
        </p:grpSpPr>
        <p:sp>
          <p:nvSpPr>
            <p:cNvPr id="21518" name="Oval 14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9" name="AutoShape 15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914400" y="2729496"/>
            <a:ext cx="2238375" cy="2147273"/>
            <a:chOff x="471" y="176"/>
            <a:chExt cx="1161" cy="1635"/>
          </a:xfrm>
        </p:grpSpPr>
        <p:sp>
          <p:nvSpPr>
            <p:cNvPr id="21521" name="Oval 17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2" name="AutoShape 18"/>
            <p:cNvSpPr>
              <a:spLocks noChangeArrowheads="1"/>
            </p:cNvSpPr>
            <p:nvPr/>
          </p:nvSpPr>
          <p:spPr bwMode="ltGray">
            <a:xfrm>
              <a:off x="473" y="176"/>
              <a:ext cx="1159" cy="1635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23" name="Group 19"/>
          <p:cNvGrpSpPr>
            <a:grpSpLocks/>
          </p:cNvGrpSpPr>
          <p:nvPr/>
        </p:nvGrpSpPr>
        <p:grpSpPr bwMode="auto">
          <a:xfrm>
            <a:off x="914400" y="1396502"/>
            <a:ext cx="2238375" cy="1828800"/>
            <a:chOff x="471" y="272"/>
            <a:chExt cx="1161" cy="1539"/>
          </a:xfrm>
        </p:grpSpPr>
        <p:sp>
          <p:nvSpPr>
            <p:cNvPr id="21524" name="Oval 2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5" name="AutoShape 2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526" name="Text Box 22"/>
          <p:cNvSpPr txBox="1">
            <a:spLocks noChangeArrowheads="1"/>
          </p:cNvSpPr>
          <p:nvPr/>
        </p:nvSpPr>
        <p:spPr bwMode="black">
          <a:xfrm>
            <a:off x="1108641" y="2108855"/>
            <a:ext cx="17526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vị khảo sát</a:t>
            </a:r>
            <a:endParaRPr 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black">
          <a:xfrm>
            <a:off x="984250" y="3568700"/>
            <a:ext cx="20748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trình nghiệp vụ</a:t>
            </a:r>
            <a:endParaRPr 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black">
          <a:xfrm>
            <a:off x="973137" y="5257800"/>
            <a:ext cx="20748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</a:t>
            </a:r>
            <a:endParaRPr lang="en-US" sz="24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gray">
          <a:xfrm>
            <a:off x="3613945" y="3261500"/>
            <a:ext cx="48244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Giới thiệu, tư vấn trực tiếp tại cửa hàng theo cách truyền thống</a:t>
            </a:r>
            <a:endParaRPr 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3557817" y="4019127"/>
            <a:ext cx="49366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Quản lý cây, khách hàng, nhân viên thủ công</a:t>
            </a:r>
            <a:endParaRPr 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  <p:bldP spid="21508" grpId="0" animBg="1"/>
      <p:bldP spid="21510" grpId="0"/>
      <p:bldP spid="21512" grpId="0"/>
      <p:bldP spid="21513" grpId="0" animBg="1"/>
      <p:bldP spid="21514" grpId="0" animBg="1"/>
      <p:bldP spid="21515" grpId="0" animBg="1"/>
      <p:bldP spid="21526" grpId="0"/>
      <p:bldP spid="21527" grpId="0"/>
      <p:bldP spid="21528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Phân tích và thiết kế hệ thống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4594" y="5839449"/>
            <a:ext cx="542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phân cấp chức năng - phân hệ người quản trị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549347"/>
            <a:ext cx="1600200" cy="156253"/>
          </a:xfrm>
          <a:prstGeom prst="rect">
            <a:avLst/>
          </a:prstGeom>
          <a:solidFill>
            <a:srgbClr val="329A2A"/>
          </a:solidFill>
          <a:ln>
            <a:solidFill>
              <a:srgbClr val="329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190626"/>
            <a:ext cx="8677275" cy="46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574TGp_natural_light_ani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4TGp_natural_light_ani.potx" id="{DDF4D210-2475-40A5-A718-CAA8F83961FF}" vid="{48ADF561-6F08-41CB-9CB4-8EBE6A06E71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Báo cáo khóa luận</Template>
  <TotalTime>908</TotalTime>
  <Words>848</Words>
  <Application>Microsoft Office PowerPoint</Application>
  <PresentationFormat>On-screen Show (4:3)</PresentationFormat>
  <Paragraphs>114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#9Slide02 Noi dung dai</vt:lpstr>
      <vt:lpstr>#9Slide02 Noi dung rat dai</vt:lpstr>
      <vt:lpstr>Arial</vt:lpstr>
      <vt:lpstr>Times New Roman</vt:lpstr>
      <vt:lpstr>Wingdings</vt:lpstr>
      <vt:lpstr>574TGp_natural_light_ani</vt:lpstr>
      <vt:lpstr>BÁO CÁO KHÓA LUẬN TỐT NGHIỆP   Đề tài: XÂY DỰNG HỆ THỐNG QUẢN LÝ BÁN HÀNG            TRỰC TUYẾN CHO CỬA HÀNG CÂY CẢNH                  PHƯƠNG THẢO</vt:lpstr>
      <vt:lpstr>PowerPoint Presentation</vt:lpstr>
      <vt:lpstr>I. LÝ DO VÀ MỤC ĐÍCH CHỌN ĐỀ TÀI</vt:lpstr>
      <vt:lpstr>I. LÝ DO VÀ MỤC ĐÍCH CHỌN ĐỀ TÀI</vt:lpstr>
      <vt:lpstr>II. NỘI DUNG VÀ PHƯƠNG PHÁP NGHIÊN CỨU </vt:lpstr>
      <vt:lpstr>II. NỘI DUNG VÀ PHƯƠNG PHÁP NGHIÊN CỨU </vt:lpstr>
      <vt:lpstr>III. Kết quả đạt được</vt:lpstr>
      <vt:lpstr>3.1 Kết quả khảo sát</vt:lpstr>
      <vt:lpstr>3.2 Phân tích và thiết kế hệ thống</vt:lpstr>
      <vt:lpstr>3.2 Phân tích và thiết kế hệ thống</vt:lpstr>
      <vt:lpstr>3.2 Phân tích và thiết kế hệ thống</vt:lpstr>
      <vt:lpstr>PowerPoint Presentation</vt:lpstr>
      <vt:lpstr>3.3 Xây dựng chương trình</vt:lpstr>
      <vt:lpstr>IV. Kết luận và đề nghị</vt:lpstr>
      <vt:lpstr>V. Demo chương trình</vt:lpstr>
      <vt:lpstr>Trả lời các câu hỏi</vt:lpstr>
      <vt:lpstr>Cảm ơn thầy cô và các bạn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TỐT NGHIỆP</dc:title>
  <dc:creator>Quang</dc:creator>
  <cp:lastModifiedBy>Quang</cp:lastModifiedBy>
  <cp:revision>271</cp:revision>
  <dcterms:created xsi:type="dcterms:W3CDTF">2019-06-06T15:14:40Z</dcterms:created>
  <dcterms:modified xsi:type="dcterms:W3CDTF">2019-06-12T06:50:09Z</dcterms:modified>
</cp:coreProperties>
</file>