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name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7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Your Name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8"/>
          <p:cNvSpPr/>
          <p:nvPr/>
        </p:nvSpPr>
        <p:spPr>
          <a:xfrm>
            <a:off x="1951560" y="2619000"/>
            <a:ext cx="8185320" cy="1009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794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b="1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Put short CV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 in System Dynamics Modeling Process </a:t>
            </a:r>
            <a:endParaRPr b="0" sz="3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9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tlainc.com/articl338_files/image002.jpg" id="125" name="Google Shape;12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3880" y="1825560"/>
            <a:ext cx="7767360" cy="395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9"/>
          <p:cNvSpPr/>
          <p:nvPr/>
        </p:nvSpPr>
        <p:spPr>
          <a:xfrm>
            <a:off x="838080" y="5793840"/>
            <a:ext cx="1114416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research methodology adopted is in accordance to the modelling methodology as proposed by Sterman (2000).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1-Problem Articulation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0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752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Boundary condition – time scale – different elements of your system </a:t>
            </a:r>
            <a:endParaRPr b="0" sz="2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2-Dynamic Hypothesis</a:t>
            </a:r>
            <a:r>
              <a:rPr b="0" lang="en-US" sz="4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1"/>
          <p:cNvSpPr/>
          <p:nvPr/>
        </p:nvSpPr>
        <p:spPr>
          <a:xfrm>
            <a:off x="1027775" y="1761669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752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Please design your Causal loop diagram </a:t>
            </a:r>
            <a:endParaRPr b="0" sz="2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/>
          <p:nvPr/>
        </p:nvSpPr>
        <p:spPr>
          <a:xfrm>
            <a:off x="672044" y="524634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8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Explain about loops ( R,B) , Feedbacks – structure of the systems- Introduction of the variables ( Level, rate, Auxiliary )  </a:t>
            </a:r>
            <a:endParaRPr b="0" sz="3608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/>
          <p:nvPr/>
        </p:nvSpPr>
        <p:spPr>
          <a:xfrm>
            <a:off x="1231920" y="42156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 the stock-flow diagram 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4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 the simulation 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4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752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 time steps – run the model – </a:t>
            </a:r>
            <a:endParaRPr b="0" sz="2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52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1" lang="en-US" sz="28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Make dashboard </a:t>
            </a:r>
            <a:endParaRPr b="0" sz="2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Policy Design – Recommendation 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5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your result and what is your advice based on this result for the stakeholders</a:t>
            </a:r>
            <a:endParaRPr b="0" sz="2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