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393" r:id="rId2"/>
    <p:sldId id="394" r:id="rId3"/>
    <p:sldId id="323" r:id="rId4"/>
    <p:sldId id="326" r:id="rId5"/>
    <p:sldId id="324" r:id="rId6"/>
    <p:sldId id="327" r:id="rId7"/>
    <p:sldId id="328" r:id="rId8"/>
    <p:sldId id="330" r:id="rId9"/>
    <p:sldId id="331" r:id="rId10"/>
    <p:sldId id="332" r:id="rId11"/>
    <p:sldId id="333" r:id="rId12"/>
    <p:sldId id="329" r:id="rId13"/>
    <p:sldId id="392" r:id="rId14"/>
    <p:sldId id="341" r:id="rId15"/>
    <p:sldId id="344" r:id="rId16"/>
    <p:sldId id="390" r:id="rId17"/>
    <p:sldId id="346" r:id="rId18"/>
    <p:sldId id="391" r:id="rId19"/>
    <p:sldId id="356" r:id="rId20"/>
    <p:sldId id="359" r:id="rId21"/>
    <p:sldId id="363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4694"/>
  </p:normalViewPr>
  <p:slideViewPr>
    <p:cSldViewPr snapToGrid="0" snapToObjects="1">
      <p:cViewPr varScale="1">
        <p:scale>
          <a:sx n="131" d="100"/>
          <a:sy n="131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0B3A2-6859-FC45-AC0F-E7EF8185F86C}" type="datetimeFigureOut">
              <a:rPr lang="en-VN" smtClean="0"/>
              <a:t>12/2/20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DBA28-184F-0F4C-B3BB-D53186361F6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6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80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7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14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049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606-4D7A-6945-B77E-29375988E23C}" type="slidenum">
              <a:rPr lang="en-VN" smtClean="0"/>
              <a:t>30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727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606-4D7A-6945-B77E-29375988E23C}" type="slidenum">
              <a:rPr lang="en-VN" smtClean="0"/>
              <a:t>31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709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5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2133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5" name="Google Shape;88;p13">
            <a:extLst>
              <a:ext uri="{FF2B5EF4-FFF2-40B4-BE49-F238E27FC236}">
                <a16:creationId xmlns:a16="http://schemas.microsoft.com/office/drawing/2014/main" id="{D907CEEC-1E28-E340-9428-7A899C4CD4EE}"/>
              </a:ext>
            </a:extLst>
          </p:cNvPr>
          <p:cNvPicPr preferRelativeResize="0"/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24" y="67735"/>
            <a:ext cx="1495877" cy="522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58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3337" y="126125"/>
            <a:ext cx="6617315" cy="6238939"/>
          </a:xfrm>
        </p:spPr>
        <p:txBody>
          <a:bodyPr/>
          <a:lstStyle>
            <a:lvl1pPr marL="194728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23337" y="6398699"/>
            <a:ext cx="6617315" cy="344739"/>
          </a:xfrm>
        </p:spPr>
        <p:txBody>
          <a:bodyPr anchor="ctr"/>
          <a:lstStyle>
            <a:lvl1pPr marL="95998" indent="0">
              <a:lnSpc>
                <a:spcPct val="100000"/>
              </a:lnSpc>
              <a:buNone/>
              <a:defRPr sz="1200" i="1"/>
            </a:lvl1pPr>
            <a:lvl2pPr marL="821246" indent="0">
              <a:buNone/>
              <a:defRPr/>
            </a:lvl2pPr>
            <a:lvl3pPr marL="1430831" indent="0">
              <a:buNone/>
              <a:defRPr/>
            </a:lvl3pPr>
            <a:lvl4pPr marL="2040416" indent="0">
              <a:buNone/>
              <a:defRPr/>
            </a:lvl4pPr>
            <a:lvl5pPr marL="265000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5481" y="126125"/>
            <a:ext cx="5144916" cy="6617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98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5552" y="6121224"/>
            <a:ext cx="687173" cy="6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5552" y="6121224"/>
            <a:ext cx="687173" cy="6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3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95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13600" y="142200"/>
            <a:ext cx="11609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3467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3467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3467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3467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3467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3467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3467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3467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3467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13600" y="1093000"/>
            <a:ext cx="11488000" cy="54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○"/>
              <a:defRPr sz="2400"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■"/>
              <a:defRPr sz="2400"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●"/>
              <a:defRPr sz="2400"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○"/>
              <a:defRPr sz="2400"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■"/>
              <a:defRPr sz="2400">
                <a:latin typeface="Verdana"/>
                <a:ea typeface="Verdana"/>
                <a:cs typeface="Verdana"/>
                <a:sym typeface="Verdana"/>
              </a:defRPr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●"/>
              <a:defRPr sz="2400">
                <a:latin typeface="Verdana"/>
                <a:ea typeface="Verdana"/>
                <a:cs typeface="Verdana"/>
                <a:sym typeface="Verdana"/>
              </a:defRPr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○"/>
              <a:defRPr sz="2400">
                <a:latin typeface="Verdana"/>
                <a:ea typeface="Verdana"/>
                <a:cs typeface="Verdana"/>
                <a:sym typeface="Verdana"/>
              </a:defRPr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Font typeface="Verdana"/>
              <a:buChar char="■"/>
              <a:defRPr sz="2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2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77339" y="88669"/>
            <a:ext cx="5541819" cy="862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77339" y="1166984"/>
            <a:ext cx="5541819" cy="5516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○"/>
              <a:defRPr sz="2400"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■"/>
              <a:defRPr sz="2400"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●"/>
              <a:defRPr sz="2400"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○"/>
              <a:defRPr sz="2400"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■"/>
              <a:defRPr sz="2400">
                <a:latin typeface="Verdana"/>
                <a:ea typeface="Verdana"/>
                <a:cs typeface="Verdana"/>
                <a:sym typeface="Verdana"/>
              </a:defRPr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●"/>
              <a:defRPr sz="2400">
                <a:latin typeface="Verdana"/>
                <a:ea typeface="Verdana"/>
                <a:cs typeface="Verdana"/>
                <a:sym typeface="Verdana"/>
              </a:defRPr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○"/>
              <a:defRPr sz="2400">
                <a:latin typeface="Verdana"/>
                <a:ea typeface="Verdana"/>
                <a:cs typeface="Verdana"/>
                <a:sym typeface="Verdana"/>
              </a:defRPr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Font typeface="Verdana"/>
              <a:buChar char="■"/>
              <a:defRPr sz="2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051666" y="1166984"/>
            <a:ext cx="5929745" cy="5516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○"/>
              <a:defRPr sz="2400"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■"/>
              <a:defRPr sz="2400"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●"/>
              <a:defRPr sz="2400"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○"/>
              <a:defRPr sz="2400"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■"/>
              <a:defRPr sz="2400">
                <a:latin typeface="Verdana"/>
                <a:ea typeface="Verdana"/>
                <a:cs typeface="Verdana"/>
                <a:sym typeface="Verdana"/>
              </a:defRPr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●"/>
              <a:defRPr sz="2400">
                <a:latin typeface="Verdana"/>
                <a:ea typeface="Verdana"/>
                <a:cs typeface="Verdana"/>
                <a:sym typeface="Verdana"/>
              </a:defRPr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Font typeface="Verdana"/>
              <a:buChar char="○"/>
              <a:defRPr sz="2400">
                <a:latin typeface="Verdana"/>
                <a:ea typeface="Verdana"/>
                <a:cs typeface="Verdana"/>
                <a:sym typeface="Verdana"/>
              </a:defRPr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Font typeface="Verdana"/>
              <a:buChar char="■"/>
              <a:defRPr sz="2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6051666" y="88669"/>
            <a:ext cx="5929745" cy="8621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4267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314" y="152040"/>
            <a:ext cx="5308585" cy="735384"/>
          </a:xfrm>
        </p:spPr>
        <p:txBody>
          <a:bodyPr vert="horz" anchor="ctr"/>
          <a:lstStyle>
            <a:lvl1pPr marL="95998" indent="0" algn="l">
              <a:lnSpc>
                <a:spcPct val="100000"/>
              </a:lnSpc>
              <a:buNone/>
              <a:defRPr sz="3467" b="1">
                <a:solidFill>
                  <a:schemeClr val="bg2"/>
                </a:solidFill>
              </a:defRPr>
            </a:lvl1pPr>
            <a:lvl2pPr marL="821246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1886" y="153769"/>
            <a:ext cx="5666433" cy="735384"/>
          </a:xfrm>
        </p:spPr>
        <p:txBody>
          <a:bodyPr vert="horz" anchor="ctr"/>
          <a:lstStyle>
            <a:lvl1pPr marL="95998" indent="0" algn="l">
              <a:lnSpc>
                <a:spcPct val="100000"/>
              </a:lnSpc>
              <a:buNone/>
              <a:defRPr sz="3467" b="1">
                <a:solidFill>
                  <a:schemeClr val="bg2"/>
                </a:solidFill>
              </a:defRPr>
            </a:lvl1pPr>
            <a:lvl2pPr marL="821246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202708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06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9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539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8615" y="193392"/>
            <a:ext cx="6617315" cy="6238939"/>
          </a:xfrm>
        </p:spPr>
        <p:txBody>
          <a:bodyPr/>
          <a:lstStyle>
            <a:lvl1pPr marL="194728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615" y="6432331"/>
            <a:ext cx="6617315" cy="344739"/>
          </a:xfrm>
        </p:spPr>
        <p:txBody>
          <a:bodyPr anchor="ctr"/>
          <a:lstStyle>
            <a:lvl1pPr marL="95998" indent="0">
              <a:lnSpc>
                <a:spcPct val="100000"/>
              </a:lnSpc>
              <a:buNone/>
              <a:defRPr sz="1200" i="1"/>
            </a:lvl1pPr>
            <a:lvl2pPr marL="821246" indent="0">
              <a:buNone/>
              <a:defRPr/>
            </a:lvl2pPr>
            <a:lvl3pPr marL="1430831" indent="0">
              <a:buNone/>
              <a:defRPr/>
            </a:lvl3pPr>
            <a:lvl4pPr marL="2040416" indent="0">
              <a:buNone/>
              <a:defRPr/>
            </a:lvl4pPr>
            <a:lvl5pPr marL="265000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88226" y="193391"/>
            <a:ext cx="5060833" cy="6583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90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9603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uong@techmaster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@techmaster.v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9800" y="1763267"/>
            <a:ext cx="109524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Git nâng cao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8E0A5-3EA9-9B4B-BBD0-E5B375F08D22}"/>
              </a:ext>
            </a:extLst>
          </p:cNvPr>
          <p:cNvSpPr txBox="1"/>
          <p:nvPr/>
        </p:nvSpPr>
        <p:spPr>
          <a:xfrm>
            <a:off x="549801" y="4113476"/>
            <a:ext cx="2922595" cy="10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133" kern="0">
                <a:solidFill>
                  <a:srgbClr val="000000"/>
                </a:solidFill>
                <a:latin typeface="Arial"/>
                <a:cs typeface="Arial"/>
                <a:sym typeface="Arial"/>
                <a:hlinkClick r:id="rId3"/>
              </a:rPr>
              <a:t>cuong@techmaster.vn</a:t>
            </a:r>
            <a:endParaRPr lang="en-US"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2133" kern="0">
                <a:solidFill>
                  <a:srgbClr val="000000"/>
                </a:solidFill>
                <a:latin typeface="Arial"/>
                <a:cs typeface="Arial"/>
                <a:sym typeface="Arial"/>
                <a:hlinkClick r:id="rId4"/>
              </a:rPr>
              <a:t>duy@techmaster.vn</a:t>
            </a:r>
            <a:r>
              <a:rPr lang="en-US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95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831785-9D1E-214C-B074-1340F5BD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34" y="1970147"/>
            <a:ext cx="9596364" cy="2529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F3C21C-5CCC-F445-A291-37BB9B74FC55}"/>
              </a:ext>
            </a:extLst>
          </p:cNvPr>
          <p:cNvSpPr txBox="1"/>
          <p:nvPr/>
        </p:nvSpPr>
        <p:spPr>
          <a:xfrm>
            <a:off x="3554568" y="4825284"/>
            <a:ext cx="5933034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Ảnh chụp VSCode tại bước resolve conflict: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Incoming change là nội dung của commit cũ A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Current change là nội dung của commit gần nhất   </a:t>
            </a:r>
          </a:p>
        </p:txBody>
      </p:sp>
    </p:spTree>
    <p:extLst>
      <p:ext uri="{BB962C8B-B14F-4D97-AF65-F5344CB8AC3E}">
        <p14:creationId xmlns:p14="http://schemas.microsoft.com/office/powerpoint/2010/main" val="34241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04A1A3B-757A-FF40-8C8E-301FE9422CCB}"/>
              </a:ext>
            </a:extLst>
          </p:cNvPr>
          <p:cNvSpPr/>
          <p:nvPr/>
        </p:nvSpPr>
        <p:spPr>
          <a:xfrm>
            <a:off x="6201886" y="5007616"/>
            <a:ext cx="766447" cy="511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A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E234EC-27B6-494C-A05C-EC634CBE2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339" y="1166984"/>
            <a:ext cx="5541819" cy="2310313"/>
          </a:xfrm>
        </p:spPr>
        <p:txBody>
          <a:bodyPr/>
          <a:lstStyle/>
          <a:p>
            <a:r>
              <a:rPr lang="en-US"/>
              <a:t>Xóa các commit ra khỏi lịch sử của local repo</a:t>
            </a:r>
            <a:br>
              <a:rPr lang="en-US"/>
            </a:br>
            <a:endParaRPr lang="en-US"/>
          </a:p>
          <a:p>
            <a:r>
              <a:rPr lang="en-US"/>
              <a:t>Có thể gây lộn xộn, mất đồng bộ với remote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B0BFC-B523-4C42-AAE7-C8A9D31184D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51666" y="1166983"/>
            <a:ext cx="5929745" cy="2853783"/>
          </a:xfrm>
        </p:spPr>
        <p:txBody>
          <a:bodyPr/>
          <a:lstStyle/>
          <a:p>
            <a:r>
              <a:rPr lang="en-US"/>
              <a:t>Không xóa commit cũ, mà chỉ tạo commit mới có nội dung lấy từ commit cũ</a:t>
            </a:r>
          </a:p>
          <a:p>
            <a:r>
              <a:rPr lang="en-US"/>
              <a:t>Cần phải resolve conflict</a:t>
            </a:r>
          </a:p>
          <a:p>
            <a:r>
              <a:rPr lang="en-US"/>
              <a:t>Không gây xung đột với remote repo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DDA35-4EE7-4E41-9D87-51A59934CA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reset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D6E44-FFA0-C74A-8828-77CFFB59A3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revert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8B405-36D7-9D42-9F64-0482CFEFCC48}"/>
              </a:ext>
            </a:extLst>
          </p:cNvPr>
          <p:cNvSpPr/>
          <p:nvPr/>
        </p:nvSpPr>
        <p:spPr>
          <a:xfrm>
            <a:off x="911735" y="5013974"/>
            <a:ext cx="766447" cy="511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A</a:t>
            </a:r>
            <a:endParaRPr lang="en-US" sz="2400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3F2DB7-67F7-A94E-9C78-6F86CC22AB61}"/>
              </a:ext>
            </a:extLst>
          </p:cNvPr>
          <p:cNvGrpSpPr/>
          <p:nvPr/>
        </p:nvGrpSpPr>
        <p:grpSpPr>
          <a:xfrm>
            <a:off x="1704273" y="5013974"/>
            <a:ext cx="3449244" cy="511637"/>
            <a:chOff x="1165538" y="3021178"/>
            <a:chExt cx="2586933" cy="38372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BECE8F-A57C-EC44-80F8-D309ACCDD65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165538" y="3213042"/>
              <a:ext cx="287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C1D9BA-1F9B-1A44-BFF9-4CB1196EF1CA}"/>
                </a:ext>
              </a:extLst>
            </p:cNvPr>
            <p:cNvSpPr/>
            <p:nvPr/>
          </p:nvSpPr>
          <p:spPr>
            <a:xfrm>
              <a:off x="1453014" y="3021178"/>
              <a:ext cx="574835" cy="38372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RobotoMono Nerd Font" pitchFamily="2" charset="0"/>
                  <a:ea typeface="RobotoMono Nerd Font" pitchFamily="2" charset="0"/>
                  <a:sym typeface="Arial"/>
                </a:rPr>
                <a:t>B</a:t>
              </a:r>
              <a:endParaRPr lang="en-US" sz="2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52D5E5-DA28-D44F-A7B4-7B049B02153C}"/>
                </a:ext>
              </a:extLst>
            </p:cNvPr>
            <p:cNvSpPr/>
            <p:nvPr/>
          </p:nvSpPr>
          <p:spPr>
            <a:xfrm>
              <a:off x="2315325" y="3021178"/>
              <a:ext cx="574835" cy="38372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RobotoMono Nerd Font" pitchFamily="2" charset="0"/>
                  <a:ea typeface="RobotoMono Nerd Font" pitchFamily="2" charset="0"/>
                  <a:sym typeface="Arial"/>
                </a:rPr>
                <a:t>C</a:t>
              </a:r>
              <a:endParaRPr lang="en-US" sz="2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AC3B9A-ACE0-344D-97FF-DDFD27327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849" y="3210658"/>
              <a:ext cx="287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65C446-33D3-8C46-B9A2-4B509BFB3546}"/>
                </a:ext>
              </a:extLst>
            </p:cNvPr>
            <p:cNvSpPr/>
            <p:nvPr/>
          </p:nvSpPr>
          <p:spPr>
            <a:xfrm>
              <a:off x="3177636" y="3021178"/>
              <a:ext cx="574835" cy="3837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RobotoMono Nerd Font" pitchFamily="2" charset="0"/>
                  <a:ea typeface="RobotoMono Nerd Font" pitchFamily="2" charset="0"/>
                  <a:sym typeface="Arial"/>
                </a:rPr>
                <a:t>D</a:t>
              </a:r>
              <a:endParaRPr lang="en-US" sz="2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FDFCBD-53F6-FA4B-B00A-33A0ECD80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0160" y="3210658"/>
              <a:ext cx="287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C144EDC-5A8A-1742-94D1-BB7162B1963F}"/>
              </a:ext>
            </a:extLst>
          </p:cNvPr>
          <p:cNvSpPr/>
          <p:nvPr/>
        </p:nvSpPr>
        <p:spPr>
          <a:xfrm>
            <a:off x="6201887" y="5010795"/>
            <a:ext cx="766447" cy="511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A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FE744D-1F89-3644-BE6D-7EA20390551D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994424" y="5266613"/>
            <a:ext cx="383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276ECC3-29DA-824D-98C5-422BA8962520}"/>
              </a:ext>
            </a:extLst>
          </p:cNvPr>
          <p:cNvSpPr/>
          <p:nvPr/>
        </p:nvSpPr>
        <p:spPr>
          <a:xfrm>
            <a:off x="7377726" y="5010795"/>
            <a:ext cx="766447" cy="511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B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02A724-30A5-B84C-9E57-CFB516932F8F}"/>
              </a:ext>
            </a:extLst>
          </p:cNvPr>
          <p:cNvSpPr/>
          <p:nvPr/>
        </p:nvSpPr>
        <p:spPr>
          <a:xfrm>
            <a:off x="8527474" y="5010795"/>
            <a:ext cx="766447" cy="511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C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B6A79A-7CA8-D242-A89E-2A24BB410D05}"/>
              </a:ext>
            </a:extLst>
          </p:cNvPr>
          <p:cNvCxnSpPr>
            <a:cxnSpLocks/>
          </p:cNvCxnSpPr>
          <p:nvPr/>
        </p:nvCxnSpPr>
        <p:spPr>
          <a:xfrm flipH="1">
            <a:off x="8144172" y="5263435"/>
            <a:ext cx="383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D2240-762B-C64E-9655-372CC5E7505B}"/>
              </a:ext>
            </a:extLst>
          </p:cNvPr>
          <p:cNvSpPr/>
          <p:nvPr/>
        </p:nvSpPr>
        <p:spPr>
          <a:xfrm>
            <a:off x="9677222" y="5010795"/>
            <a:ext cx="766447" cy="511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D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BD0B4E-196C-AA48-9217-5792C47EDD5B}"/>
              </a:ext>
            </a:extLst>
          </p:cNvPr>
          <p:cNvCxnSpPr>
            <a:cxnSpLocks/>
          </p:cNvCxnSpPr>
          <p:nvPr/>
        </p:nvCxnSpPr>
        <p:spPr>
          <a:xfrm flipH="1">
            <a:off x="9293920" y="5263435"/>
            <a:ext cx="383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7EEA45-882D-DB49-8E41-0309E106A29D}"/>
              </a:ext>
            </a:extLst>
          </p:cNvPr>
          <p:cNvCxnSpPr>
            <a:cxnSpLocks/>
          </p:cNvCxnSpPr>
          <p:nvPr/>
        </p:nvCxnSpPr>
        <p:spPr>
          <a:xfrm flipH="1">
            <a:off x="10443668" y="5263435"/>
            <a:ext cx="383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92 L -4.16667E-6 -0.05525 L 0.37848 -0.05525 C 0.37848 -0.02068 0.37882 -0.03611 0.37882 -1.23457E-6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1" y="-268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C2F9-F30B-EC47-AA6D-DB883FCC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push </a:t>
            </a:r>
            <a:r>
              <a:rPr lang="en-US" dirty="0" err="1"/>
              <a:t>nhầm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D5267-E1A8-4F49-A3E7-712F81B7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600" y="1979974"/>
            <a:ext cx="11488000" cy="4586825"/>
          </a:xfrm>
        </p:spPr>
        <p:txBody>
          <a:bodyPr/>
          <a:lstStyle/>
          <a:p>
            <a:pPr marL="152396" indent="0">
              <a:buNone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  <a:p>
            <a:pPr marL="152396" indent="0">
              <a:buNone/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commit D </a:t>
            </a:r>
            <a:r>
              <a:rPr lang="en-US" dirty="0" err="1"/>
              <a:t>là</a:t>
            </a:r>
            <a:r>
              <a:rPr lang="en-US" dirty="0"/>
              <a:t> commit </a:t>
            </a:r>
            <a:r>
              <a:rPr lang="en-US" dirty="0" err="1"/>
              <a:t>lỗi</a:t>
            </a: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Xóa</a:t>
            </a:r>
            <a:r>
              <a:rPr lang="en-US" dirty="0"/>
              <a:t> commit D </a:t>
            </a:r>
            <a:r>
              <a:rPr lang="en-US" dirty="0" err="1"/>
              <a:t>và</a:t>
            </a:r>
            <a:r>
              <a:rPr lang="en-US" dirty="0"/>
              <a:t> push </a:t>
            </a:r>
            <a:r>
              <a:rPr lang="en-US" dirty="0" err="1"/>
              <a:t>lại</a:t>
            </a:r>
            <a:r>
              <a:rPr lang="en-US" dirty="0"/>
              <a:t>:</a:t>
            </a:r>
          </a:p>
          <a:p>
            <a:pPr marL="152396" indent="0">
              <a:buNone/>
            </a:pP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reset --hard </a:t>
            </a:r>
            <a:r>
              <a:rPr lang="en-US" b="1" dirty="0" err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commit_C</a:t>
            </a:r>
            <a:endParaRPr lang="en-US" b="1" dirty="0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push --force origin master</a:t>
            </a:r>
          </a:p>
          <a:p>
            <a:pPr marL="152396" indent="0">
              <a:buNone/>
            </a:pPr>
            <a:endParaRPr lang="en-US" b="1" dirty="0">
              <a:solidFill>
                <a:schemeClr val="bg2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r>
              <a:rPr lang="en-US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Cách</a:t>
            </a:r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2: </a:t>
            </a:r>
            <a:r>
              <a:rPr lang="en-US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Giữ</a:t>
            </a:r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nguyên</a:t>
            </a:r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 </a:t>
            </a:r>
            <a:r>
              <a:rPr lang="en-US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cũ</a:t>
            </a:r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tạo</a:t>
            </a:r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 </a:t>
            </a:r>
            <a:r>
              <a:rPr lang="en-US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mới</a:t>
            </a:r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sửa</a:t>
            </a:r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lại</a:t>
            </a:r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152396" indent="0">
              <a:buNone/>
            </a:pP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revert </a:t>
            </a:r>
            <a:r>
              <a:rPr lang="en-US" b="1" dirty="0" err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commit_D</a:t>
            </a:r>
            <a:endParaRPr lang="en-US" b="1" dirty="0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push origin master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57C84-E1A0-7E4A-BBEE-8209317319FE}"/>
              </a:ext>
            </a:extLst>
          </p:cNvPr>
          <p:cNvSpPr/>
          <p:nvPr/>
        </p:nvSpPr>
        <p:spPr>
          <a:xfrm>
            <a:off x="583489" y="1262591"/>
            <a:ext cx="766447" cy="511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A</a:t>
            </a:r>
            <a:endParaRPr lang="en-US" sz="2400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BBA51B-AF87-CC4B-879F-13C86F7B9B38}"/>
              </a:ext>
            </a:extLst>
          </p:cNvPr>
          <p:cNvGrpSpPr/>
          <p:nvPr/>
        </p:nvGrpSpPr>
        <p:grpSpPr>
          <a:xfrm>
            <a:off x="1376026" y="1262591"/>
            <a:ext cx="3449244" cy="511637"/>
            <a:chOff x="1165538" y="3021178"/>
            <a:chExt cx="2586933" cy="38372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DAAFDFB-3C7A-1043-B7A9-E22FB77B7E6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165538" y="3213042"/>
              <a:ext cx="287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5FFC5A-EDC5-2D4B-BACD-42DE91D8FA52}"/>
                </a:ext>
              </a:extLst>
            </p:cNvPr>
            <p:cNvSpPr/>
            <p:nvPr/>
          </p:nvSpPr>
          <p:spPr>
            <a:xfrm>
              <a:off x="1453014" y="3021178"/>
              <a:ext cx="574835" cy="38372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 dirty="0">
                  <a:solidFill>
                    <a:srgbClr val="FFFFFF"/>
                  </a:solidFill>
                  <a:latin typeface="RobotoMono Nerd Font" pitchFamily="2" charset="0"/>
                  <a:ea typeface="RobotoMono Nerd Font" pitchFamily="2" charset="0"/>
                  <a:sym typeface="Arial"/>
                </a:rPr>
                <a:t>B</a:t>
              </a:r>
              <a:endParaRPr lang="en-US" sz="2400" kern="0" dirty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9529E7-A34D-D34F-9F0A-F5C81C0628E0}"/>
                </a:ext>
              </a:extLst>
            </p:cNvPr>
            <p:cNvSpPr/>
            <p:nvPr/>
          </p:nvSpPr>
          <p:spPr>
            <a:xfrm>
              <a:off x="2315325" y="3021178"/>
              <a:ext cx="574835" cy="38372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RobotoMono Nerd Font" pitchFamily="2" charset="0"/>
                  <a:ea typeface="RobotoMono Nerd Font" pitchFamily="2" charset="0"/>
                  <a:sym typeface="Arial"/>
                </a:rPr>
                <a:t>C</a:t>
              </a:r>
              <a:endParaRPr lang="en-US" sz="2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FACEAD-7007-5E40-A171-E00898075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849" y="3210658"/>
              <a:ext cx="287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E406EE-4D70-6147-A725-5FC92F28D612}"/>
                </a:ext>
              </a:extLst>
            </p:cNvPr>
            <p:cNvSpPr/>
            <p:nvPr/>
          </p:nvSpPr>
          <p:spPr>
            <a:xfrm>
              <a:off x="3177636" y="3021178"/>
              <a:ext cx="574835" cy="3837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RobotoMono Nerd Font" pitchFamily="2" charset="0"/>
                  <a:ea typeface="RobotoMono Nerd Font" pitchFamily="2" charset="0"/>
                  <a:sym typeface="Arial"/>
                </a:rPr>
                <a:t>D</a:t>
              </a:r>
              <a:endParaRPr lang="en-US" sz="2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F5C497-886B-E943-A198-03DE03F44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0160" y="3210658"/>
              <a:ext cx="287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5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C2F9-F30B-EC47-AA6D-DB883FCC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push </a:t>
            </a:r>
            <a:r>
              <a:rPr lang="en-US" dirty="0" err="1"/>
              <a:t>nhầm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D5267-E1A8-4F49-A3E7-712F81B7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600" y="2026868"/>
            <a:ext cx="11488000" cy="4539931"/>
          </a:xfrm>
        </p:spPr>
        <p:txBody>
          <a:bodyPr/>
          <a:lstStyle/>
          <a:p>
            <a:pPr marL="152396" indent="0">
              <a:buNone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  <a:p>
            <a:pPr marL="152396" indent="0">
              <a:buNone/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commit D </a:t>
            </a:r>
            <a:r>
              <a:rPr lang="en-US" dirty="0" err="1"/>
              <a:t>là</a:t>
            </a:r>
            <a:r>
              <a:rPr lang="en-US" dirty="0"/>
              <a:t> commit </a:t>
            </a:r>
            <a:r>
              <a:rPr lang="en-US" dirty="0" err="1"/>
              <a:t>lỗi</a:t>
            </a: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commit D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revert:</a:t>
            </a:r>
          </a:p>
          <a:p>
            <a:pPr marL="152396" indent="0">
              <a:buNone/>
            </a:pP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revert </a:t>
            </a:r>
            <a:r>
              <a:rPr lang="en-US" b="1" dirty="0" err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commit_D</a:t>
            </a:r>
            <a:endParaRPr lang="en-US" b="1" dirty="0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push origin master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915CF5-ADF5-2548-90B4-5E3F327305F7}"/>
              </a:ext>
            </a:extLst>
          </p:cNvPr>
          <p:cNvSpPr/>
          <p:nvPr/>
        </p:nvSpPr>
        <p:spPr>
          <a:xfrm>
            <a:off x="583489" y="1262591"/>
            <a:ext cx="766447" cy="511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A</a:t>
            </a:r>
            <a:endParaRPr lang="en-US" sz="2400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A66ED-6390-C744-942F-18AE2840074C}"/>
              </a:ext>
            </a:extLst>
          </p:cNvPr>
          <p:cNvGrpSpPr/>
          <p:nvPr/>
        </p:nvGrpSpPr>
        <p:grpSpPr>
          <a:xfrm>
            <a:off x="1376026" y="1262591"/>
            <a:ext cx="3449244" cy="511637"/>
            <a:chOff x="1165538" y="3021178"/>
            <a:chExt cx="2586933" cy="38372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6CA08A2-4FE5-E641-9E54-2191B0D8F0CF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165538" y="3213042"/>
              <a:ext cx="287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EC7678-06FB-2C45-A359-88C7CD4C67DC}"/>
                </a:ext>
              </a:extLst>
            </p:cNvPr>
            <p:cNvSpPr/>
            <p:nvPr/>
          </p:nvSpPr>
          <p:spPr>
            <a:xfrm>
              <a:off x="1453014" y="3021178"/>
              <a:ext cx="574835" cy="38372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 dirty="0">
                  <a:solidFill>
                    <a:srgbClr val="FFFFFF"/>
                  </a:solidFill>
                  <a:latin typeface="RobotoMono Nerd Font" pitchFamily="2" charset="0"/>
                  <a:ea typeface="RobotoMono Nerd Font" pitchFamily="2" charset="0"/>
                  <a:sym typeface="Arial"/>
                </a:rPr>
                <a:t>B</a:t>
              </a:r>
              <a:endParaRPr lang="en-US" sz="2400" kern="0" dirty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98C746-7D60-9D4E-9FC4-28B426B16CDE}"/>
                </a:ext>
              </a:extLst>
            </p:cNvPr>
            <p:cNvSpPr/>
            <p:nvPr/>
          </p:nvSpPr>
          <p:spPr>
            <a:xfrm>
              <a:off x="2315325" y="3021178"/>
              <a:ext cx="574835" cy="38372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RobotoMono Nerd Font" pitchFamily="2" charset="0"/>
                  <a:ea typeface="RobotoMono Nerd Font" pitchFamily="2" charset="0"/>
                  <a:sym typeface="Arial"/>
                </a:rPr>
                <a:t>C</a:t>
              </a:r>
              <a:endParaRPr lang="en-US" sz="2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F4FB3E-77DA-6C41-9428-54FB4BA38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849" y="3210658"/>
              <a:ext cx="287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2DDB63-DFE3-E34D-8EF9-8511AC73B0A9}"/>
                </a:ext>
              </a:extLst>
            </p:cNvPr>
            <p:cNvSpPr/>
            <p:nvPr/>
          </p:nvSpPr>
          <p:spPr>
            <a:xfrm>
              <a:off x="3177636" y="3021178"/>
              <a:ext cx="574835" cy="3837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RobotoMono Nerd Font" pitchFamily="2" charset="0"/>
                  <a:ea typeface="RobotoMono Nerd Font" pitchFamily="2" charset="0"/>
                  <a:sym typeface="Arial"/>
                </a:rPr>
                <a:t>D</a:t>
              </a:r>
              <a:endParaRPr lang="en-US" sz="2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9B582C-73A2-A744-9AFB-1EAAE405F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0160" y="3210658"/>
              <a:ext cx="287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6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AB27-EF92-FC42-9488-65927B3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Làm việc với Remote Repo</a:t>
            </a:r>
          </a:p>
        </p:txBody>
      </p:sp>
    </p:spTree>
    <p:extLst>
      <p:ext uri="{BB962C8B-B14F-4D97-AF65-F5344CB8AC3E}">
        <p14:creationId xmlns:p14="http://schemas.microsoft.com/office/powerpoint/2010/main" val="288482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4DC2-449A-BF4F-AC2B-E133B00A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/>
              <a:t>Remote repo </a:t>
            </a:r>
            <a:r>
              <a:rPr lang="en-US" sz="2667" dirty="0" err="1"/>
              <a:t>lưu</a:t>
            </a:r>
            <a:r>
              <a:rPr lang="en-US" sz="2667" dirty="0"/>
              <a:t> </a:t>
            </a:r>
            <a:r>
              <a:rPr lang="en-US" sz="2667" dirty="0" err="1"/>
              <a:t>giữ</a:t>
            </a:r>
            <a:r>
              <a:rPr lang="en-US" sz="2667" dirty="0"/>
              <a:t> </a:t>
            </a:r>
            <a:r>
              <a:rPr lang="en-US" sz="2667" dirty="0" err="1"/>
              <a:t>và</a:t>
            </a:r>
            <a:r>
              <a:rPr lang="en-US" sz="2667" dirty="0"/>
              <a:t> </a:t>
            </a:r>
            <a:r>
              <a:rPr lang="en-US" sz="2667" dirty="0" err="1"/>
              <a:t>đồng</a:t>
            </a:r>
            <a:r>
              <a:rPr lang="en-US" sz="2667" dirty="0"/>
              <a:t> </a:t>
            </a:r>
            <a:r>
              <a:rPr lang="en-US" sz="2667" dirty="0" err="1"/>
              <a:t>bộ</a:t>
            </a:r>
            <a:r>
              <a:rPr lang="en-US" sz="2667" dirty="0"/>
              <a:t> </a:t>
            </a:r>
            <a:r>
              <a:rPr lang="en-US" sz="2667" dirty="0" err="1"/>
              <a:t>hóa</a:t>
            </a:r>
            <a:r>
              <a:rPr lang="en-US" sz="2667" dirty="0"/>
              <a:t> </a:t>
            </a:r>
            <a:r>
              <a:rPr lang="en-US" sz="2667" dirty="0" err="1"/>
              <a:t>công</a:t>
            </a:r>
            <a:r>
              <a:rPr lang="en-US" sz="2667" dirty="0"/>
              <a:t> </a:t>
            </a:r>
            <a:r>
              <a:rPr lang="en-US" sz="2667" dirty="0" err="1"/>
              <a:t>việc</a:t>
            </a:r>
            <a:r>
              <a:rPr lang="en-US" sz="2667" dirty="0"/>
              <a:t> </a:t>
            </a:r>
            <a:r>
              <a:rPr lang="en-US" sz="2667" dirty="0" err="1"/>
              <a:t>giữa</a:t>
            </a:r>
            <a:r>
              <a:rPr lang="en-US" sz="2667" dirty="0"/>
              <a:t> </a:t>
            </a:r>
            <a:r>
              <a:rPr lang="en-US" sz="2667" dirty="0" err="1"/>
              <a:t>các</a:t>
            </a:r>
            <a:r>
              <a:rPr lang="en-US" sz="2667" dirty="0"/>
              <a:t> dev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57B70-B000-0F4D-9C2C-D4C5DCDE9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13" y="1025933"/>
            <a:ext cx="10368120" cy="58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31478-0EF3-364C-B859-29CC77531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133" dirty="0"/>
              <a:t>1. </a:t>
            </a:r>
            <a:r>
              <a:rPr lang="en-US" sz="2133" dirty="0" err="1"/>
              <a:t>Đặt</a:t>
            </a:r>
            <a:r>
              <a:rPr lang="en-US" sz="2133" dirty="0"/>
              <a:t> </a:t>
            </a:r>
            <a:r>
              <a:rPr lang="en-US" sz="2133" dirty="0" err="1"/>
              <a:t>tên</a:t>
            </a:r>
            <a:r>
              <a:rPr lang="en-US" sz="2133" dirty="0"/>
              <a:t> </a:t>
            </a:r>
            <a:r>
              <a:rPr lang="en-US" sz="2133" dirty="0" err="1"/>
              <a:t>thay</a:t>
            </a:r>
            <a:r>
              <a:rPr lang="en-US" sz="2133" dirty="0"/>
              <a:t> </a:t>
            </a:r>
            <a:r>
              <a:rPr lang="en-US" sz="2133" dirty="0" err="1"/>
              <a:t>thế</a:t>
            </a:r>
            <a:r>
              <a:rPr lang="en-US" sz="2133" dirty="0"/>
              <a:t> (</a:t>
            </a:r>
            <a:r>
              <a:rPr lang="en-US" sz="2133" dirty="0" err="1"/>
              <a:t>thường</a:t>
            </a:r>
            <a:r>
              <a:rPr lang="en-US" sz="2133" dirty="0"/>
              <a:t> </a:t>
            </a:r>
            <a:r>
              <a:rPr lang="en-US" sz="2133" dirty="0" err="1"/>
              <a:t>là</a:t>
            </a:r>
            <a:r>
              <a:rPr lang="en-US" sz="2133" dirty="0"/>
              <a:t> </a:t>
            </a:r>
            <a:r>
              <a:rPr lang="en-US" sz="2133" b="1" i="1" dirty="0"/>
              <a:t>origin</a:t>
            </a:r>
            <a:r>
              <a:rPr lang="en-US" sz="2133" dirty="0"/>
              <a:t>) </a:t>
            </a:r>
            <a:r>
              <a:rPr lang="en-US" sz="2133" dirty="0" err="1"/>
              <a:t>cho</a:t>
            </a:r>
            <a:r>
              <a:rPr lang="en-US" sz="2133" dirty="0"/>
              <a:t> </a:t>
            </a:r>
            <a:r>
              <a:rPr lang="en-US" sz="2133" dirty="0" err="1"/>
              <a:t>địa</a:t>
            </a:r>
            <a:r>
              <a:rPr lang="en-US" sz="2133" dirty="0"/>
              <a:t> </a:t>
            </a:r>
            <a:r>
              <a:rPr lang="en-US" sz="2133" dirty="0" err="1"/>
              <a:t>chỉ</a:t>
            </a:r>
            <a:r>
              <a:rPr lang="en-US" sz="2133" dirty="0"/>
              <a:t> </a:t>
            </a:r>
            <a:r>
              <a:rPr lang="en-US" sz="2133" dirty="0" err="1"/>
              <a:t>của</a:t>
            </a:r>
            <a:r>
              <a:rPr lang="en-US" sz="2133" dirty="0"/>
              <a:t> remote repo</a:t>
            </a:r>
          </a:p>
          <a:p>
            <a:pPr marL="152396" indent="0">
              <a:buNone/>
            </a:pPr>
            <a:r>
              <a:rPr lang="en-US" sz="2133" b="1" dirty="0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$ </a:t>
            </a:r>
            <a:r>
              <a:rPr lang="en-US" sz="2133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git remote add origin </a:t>
            </a:r>
            <a:r>
              <a:rPr lang="en-US" sz="2133" b="1" dirty="0" err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remote_repo_URL</a:t>
            </a:r>
            <a:endParaRPr lang="en-US" sz="2133" b="1" dirty="0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endParaRPr lang="en-US" sz="2133" b="1" dirty="0">
              <a:solidFill>
                <a:schemeClr val="bg2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r>
              <a:rPr lang="en-US" sz="2133" dirty="0"/>
              <a:t>2. </a:t>
            </a:r>
            <a:r>
              <a:rPr lang="en-US" sz="2133" dirty="0" err="1"/>
              <a:t>Đẩy</a:t>
            </a:r>
            <a:r>
              <a:rPr lang="en-US" sz="2133" dirty="0"/>
              <a:t> code </a:t>
            </a:r>
            <a:r>
              <a:rPr lang="en-US" sz="2133" dirty="0" err="1"/>
              <a:t>từ</a:t>
            </a:r>
            <a:r>
              <a:rPr lang="en-US" sz="2133" dirty="0"/>
              <a:t> local repo </a:t>
            </a:r>
            <a:r>
              <a:rPr lang="en-US" sz="2133" dirty="0" err="1"/>
              <a:t>lên</a:t>
            </a:r>
            <a:r>
              <a:rPr lang="en-US" sz="2133" dirty="0"/>
              <a:t> remote repo</a:t>
            </a:r>
          </a:p>
          <a:p>
            <a:pPr marL="152396" indent="0">
              <a:buNone/>
            </a:pPr>
            <a:r>
              <a:rPr lang="en-US" sz="2133" b="1" dirty="0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$ </a:t>
            </a:r>
            <a:r>
              <a:rPr lang="en-US" sz="2133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git push -u origin master</a:t>
            </a:r>
          </a:p>
          <a:p>
            <a:pPr marL="152396" indent="0">
              <a:buNone/>
            </a:pPr>
            <a:endParaRPr lang="en-US" sz="2133" b="1" dirty="0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endParaRPr lang="en-US" sz="2133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2396" indent="0">
              <a:buNone/>
            </a:pPr>
            <a:endParaRPr lang="en-US" sz="2133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2396" indent="0">
              <a:buNone/>
            </a:pP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Liệt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kê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các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remote repo</a:t>
            </a:r>
          </a:p>
          <a:p>
            <a:pPr marL="152396" indent="0">
              <a:buNone/>
            </a:pPr>
            <a:r>
              <a:rPr lang="en-US" sz="2133" b="1" dirty="0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$</a:t>
            </a:r>
            <a:r>
              <a:rPr lang="en-US" sz="2133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 git remote -v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3BEFE-3302-CF4B-8DF1-94B89BD6B8C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VN" sz="2133" dirty="0"/>
              <a:t>1. Download source code từ remote repo về máy</a:t>
            </a:r>
          </a:p>
          <a:p>
            <a:pPr marL="152396" indent="0">
              <a:buNone/>
            </a:pPr>
            <a:r>
              <a:rPr lang="en-US" sz="2133" b="1" dirty="0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$ </a:t>
            </a:r>
            <a:r>
              <a:rPr lang="en-US" sz="2133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git clone </a:t>
            </a:r>
            <a:r>
              <a:rPr lang="en-US" sz="2133" b="1" dirty="0" err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remote_repo_URL</a:t>
            </a:r>
            <a:endParaRPr lang="en-US" sz="2133" b="1" dirty="0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endParaRPr lang="en-US" sz="2133" b="1" dirty="0">
              <a:solidFill>
                <a:schemeClr val="bg2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endParaRPr lang="en-US" sz="2133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2396" indent="0">
              <a:buNone/>
            </a:pP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Repo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lúc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này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đã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sẵn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tên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thay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thế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thường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là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b="1" i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remote repo URL, do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đó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không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cần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git remote add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nữa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152396" indent="0">
              <a:buNone/>
            </a:pPr>
            <a:r>
              <a:rPr lang="en-US" sz="2133" b="1" dirty="0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$ </a:t>
            </a:r>
            <a:r>
              <a:rPr lang="en-US" sz="2133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git push origin master</a:t>
            </a:r>
          </a:p>
          <a:p>
            <a:pPr marL="152396" indent="0">
              <a:buNone/>
            </a:pPr>
            <a:endParaRPr lang="en-US" sz="2133" b="1" dirty="0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Liệt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kê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33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các</a:t>
            </a:r>
            <a:r>
              <a:rPr lang="en-US" sz="2133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remote repo</a:t>
            </a:r>
          </a:p>
          <a:p>
            <a:pPr marL="152396" indent="0">
              <a:buNone/>
            </a:pPr>
            <a:r>
              <a:rPr lang="en-US" sz="2133" b="1" dirty="0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$</a:t>
            </a:r>
            <a:r>
              <a:rPr lang="en-US" sz="2133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 git remote -v</a:t>
            </a:r>
          </a:p>
          <a:p>
            <a:pPr marL="152396" indent="0">
              <a:buNone/>
            </a:pPr>
            <a:endParaRPr lang="en-US" sz="2133" b="1" dirty="0">
              <a:solidFill>
                <a:schemeClr val="bg2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endParaRPr lang="en-US" sz="2133" b="1" dirty="0">
              <a:solidFill>
                <a:schemeClr val="bg2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4CFC5F-707C-8B45-9F6B-A954CD4B54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 sz="2133" dirty="0"/>
              <a:t>Đẩy code từ local repo lên remote repo mới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79E7E-0825-C043-A8B5-59423BE4DD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VN" sz="2133" dirty="0"/>
              <a:t>Lấy code từ 1 remote repo có sẵn  về máy</a:t>
            </a:r>
          </a:p>
        </p:txBody>
      </p:sp>
    </p:spTree>
    <p:extLst>
      <p:ext uri="{BB962C8B-B14F-4D97-AF65-F5344CB8AC3E}">
        <p14:creationId xmlns:p14="http://schemas.microsoft.com/office/powerpoint/2010/main" val="65307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E8D-6766-EC41-BB84-0C6BFF1D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code </a:t>
            </a:r>
            <a:r>
              <a:rPr lang="en-US" dirty="0" err="1"/>
              <a:t>từ</a:t>
            </a:r>
            <a:r>
              <a:rPr lang="en-US" dirty="0"/>
              <a:t> remote repo </a:t>
            </a:r>
            <a:r>
              <a:rPr lang="en-US" dirty="0" err="1"/>
              <a:t>về</a:t>
            </a:r>
            <a:r>
              <a:rPr lang="en-US" dirty="0"/>
              <a:t> local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F089-CF5E-0C4E-AE08-B076E73A5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267" dirty="0"/>
              <a:t>TH1: </a:t>
            </a:r>
            <a:r>
              <a:rPr lang="en-US" sz="2267" dirty="0" err="1"/>
              <a:t>Nhiều</a:t>
            </a:r>
            <a:r>
              <a:rPr lang="en-US" sz="2267" dirty="0"/>
              <a:t> dev code </a:t>
            </a:r>
            <a:r>
              <a:rPr lang="en-US" sz="2267" dirty="0" err="1"/>
              <a:t>trên</a:t>
            </a:r>
            <a:r>
              <a:rPr lang="en-US" sz="2267" dirty="0"/>
              <a:t> </a:t>
            </a:r>
            <a:r>
              <a:rPr lang="en-US" sz="2267" dirty="0" err="1"/>
              <a:t>cùng</a:t>
            </a:r>
            <a:r>
              <a:rPr lang="en-US" sz="2267" dirty="0"/>
              <a:t> 1 </a:t>
            </a:r>
            <a:r>
              <a:rPr lang="en-US" sz="2267" dirty="0" err="1"/>
              <a:t>nhánh</a:t>
            </a:r>
            <a:endParaRPr lang="en-US" sz="2267" dirty="0"/>
          </a:p>
          <a:p>
            <a:r>
              <a:rPr lang="en-US" sz="2267" dirty="0"/>
              <a:t>Ban </a:t>
            </a:r>
            <a:r>
              <a:rPr lang="en-US" sz="2267" dirty="0" err="1"/>
              <a:t>đầu</a:t>
            </a:r>
            <a:r>
              <a:rPr lang="en-US" sz="2267" dirty="0"/>
              <a:t>, 1 dev push </a:t>
            </a:r>
            <a:r>
              <a:rPr lang="en-US" sz="2267" dirty="0" err="1"/>
              <a:t>nhánh</a:t>
            </a:r>
            <a:r>
              <a:rPr lang="en-US" sz="2267" dirty="0"/>
              <a:t> </a:t>
            </a:r>
            <a:r>
              <a:rPr lang="en-US" sz="2267" dirty="0" err="1"/>
              <a:t>của</a:t>
            </a:r>
            <a:r>
              <a:rPr lang="en-US" sz="2267" dirty="0"/>
              <a:t> </a:t>
            </a:r>
            <a:r>
              <a:rPr lang="en-US" sz="2267" dirty="0" err="1"/>
              <a:t>mình</a:t>
            </a:r>
            <a:r>
              <a:rPr lang="en-US" sz="2267" dirty="0"/>
              <a:t> </a:t>
            </a:r>
            <a:r>
              <a:rPr lang="en-US" sz="2267" dirty="0" err="1"/>
              <a:t>từ</a:t>
            </a:r>
            <a:r>
              <a:rPr lang="en-US" sz="2267" dirty="0"/>
              <a:t> local repo </a:t>
            </a:r>
            <a:r>
              <a:rPr lang="en-US" sz="2267" dirty="0" err="1"/>
              <a:t>lên</a:t>
            </a:r>
            <a:r>
              <a:rPr lang="en-US" sz="2267" dirty="0"/>
              <a:t> remote repo</a:t>
            </a:r>
          </a:p>
          <a:p>
            <a:r>
              <a:rPr lang="en-US" sz="2267" dirty="0" err="1"/>
              <a:t>Các</a:t>
            </a:r>
            <a:r>
              <a:rPr lang="en-US" sz="2267" dirty="0"/>
              <a:t> dev </a:t>
            </a:r>
            <a:r>
              <a:rPr lang="en-US" sz="2267" dirty="0" err="1"/>
              <a:t>còn</a:t>
            </a:r>
            <a:r>
              <a:rPr lang="en-US" sz="2267" dirty="0"/>
              <a:t> </a:t>
            </a:r>
            <a:r>
              <a:rPr lang="en-US" sz="2267" dirty="0" err="1"/>
              <a:t>lại</a:t>
            </a:r>
            <a:r>
              <a:rPr lang="en-US" sz="2267" dirty="0"/>
              <a:t> </a:t>
            </a:r>
            <a:r>
              <a:rPr lang="en-US" sz="2267" dirty="0" err="1"/>
              <a:t>cần</a:t>
            </a:r>
            <a:r>
              <a:rPr lang="en-US" sz="2267" dirty="0"/>
              <a:t> </a:t>
            </a:r>
            <a:r>
              <a:rPr lang="en-US" sz="2267" dirty="0" err="1"/>
              <a:t>lấy</a:t>
            </a:r>
            <a:r>
              <a:rPr lang="en-US" sz="2267" dirty="0"/>
              <a:t> code </a:t>
            </a:r>
            <a:r>
              <a:rPr lang="en-US" sz="2267" dirty="0" err="1"/>
              <a:t>từ</a:t>
            </a:r>
            <a:r>
              <a:rPr lang="en-US" sz="2267" dirty="0"/>
              <a:t> remote repo </a:t>
            </a:r>
            <a:r>
              <a:rPr lang="en-US" sz="2267" dirty="0" err="1"/>
              <a:t>về</a:t>
            </a:r>
            <a:r>
              <a:rPr lang="en-US" sz="2267" dirty="0"/>
              <a:t> </a:t>
            </a:r>
            <a:r>
              <a:rPr lang="en-US" sz="2267" dirty="0" err="1"/>
              <a:t>máy</a:t>
            </a:r>
            <a:r>
              <a:rPr lang="en-US" sz="2267" dirty="0"/>
              <a:t> </a:t>
            </a:r>
            <a:r>
              <a:rPr lang="en-US" sz="2267" dirty="0" err="1"/>
              <a:t>mình</a:t>
            </a:r>
            <a:r>
              <a:rPr lang="en-US" sz="2267" dirty="0"/>
              <a:t>, </a:t>
            </a:r>
            <a:r>
              <a:rPr lang="en-US" sz="2267" dirty="0" err="1"/>
              <a:t>sau</a:t>
            </a:r>
            <a:r>
              <a:rPr lang="en-US" sz="2267" dirty="0"/>
              <a:t> </a:t>
            </a:r>
            <a:r>
              <a:rPr lang="en-US" sz="2267" dirty="0" err="1"/>
              <a:t>đó</a:t>
            </a:r>
            <a:r>
              <a:rPr lang="en-US" sz="2267" dirty="0"/>
              <a:t> </a:t>
            </a:r>
            <a:r>
              <a:rPr lang="en-US" sz="2267" dirty="0" err="1"/>
              <a:t>mới</a:t>
            </a:r>
            <a:r>
              <a:rPr lang="en-US" sz="2267" dirty="0"/>
              <a:t> push </a:t>
            </a:r>
            <a:r>
              <a:rPr lang="en-US" sz="2267" dirty="0" err="1"/>
              <a:t>lên</a:t>
            </a:r>
            <a:r>
              <a:rPr lang="en-US" sz="2267" dirty="0"/>
              <a:t> </a:t>
            </a:r>
            <a:r>
              <a:rPr lang="en-US" sz="2267" dirty="0" err="1"/>
              <a:t>được</a:t>
            </a:r>
            <a:endParaRPr lang="en-US" sz="2267" dirty="0"/>
          </a:p>
          <a:p>
            <a:endParaRPr lang="en-US" sz="2267" dirty="0"/>
          </a:p>
          <a:p>
            <a:pPr marL="152396" indent="0">
              <a:buNone/>
            </a:pPr>
            <a:r>
              <a:rPr lang="en-US" sz="2267" dirty="0"/>
              <a:t>TH2: </a:t>
            </a:r>
            <a:r>
              <a:rPr lang="en-US" sz="2267" dirty="0" err="1"/>
              <a:t>Mỗi</a:t>
            </a:r>
            <a:r>
              <a:rPr lang="en-US" sz="2267" dirty="0"/>
              <a:t> dev code </a:t>
            </a:r>
            <a:r>
              <a:rPr lang="en-US" sz="2267" dirty="0" err="1"/>
              <a:t>trên</a:t>
            </a:r>
            <a:r>
              <a:rPr lang="en-US" sz="2267" dirty="0"/>
              <a:t> 1 </a:t>
            </a:r>
            <a:r>
              <a:rPr lang="en-US" sz="2267" dirty="0" err="1"/>
              <a:t>nhánh</a:t>
            </a:r>
            <a:r>
              <a:rPr lang="en-US" sz="2267" dirty="0"/>
              <a:t> </a:t>
            </a:r>
            <a:r>
              <a:rPr lang="en-US" sz="2267" dirty="0" err="1"/>
              <a:t>riêng</a:t>
            </a:r>
            <a:r>
              <a:rPr lang="en-US" sz="2267" dirty="0"/>
              <a:t> (feature-*), </a:t>
            </a:r>
            <a:r>
              <a:rPr lang="en-US" sz="2267" dirty="0" err="1"/>
              <a:t>sau</a:t>
            </a:r>
            <a:r>
              <a:rPr lang="en-US" sz="2267" dirty="0"/>
              <a:t> </a:t>
            </a:r>
            <a:r>
              <a:rPr lang="en-US" sz="2267" dirty="0" err="1"/>
              <a:t>đó</a:t>
            </a:r>
            <a:r>
              <a:rPr lang="en-US" sz="2267" dirty="0"/>
              <a:t> </a:t>
            </a:r>
            <a:r>
              <a:rPr lang="en-US" sz="2267" dirty="0" err="1"/>
              <a:t>tích</a:t>
            </a:r>
            <a:r>
              <a:rPr lang="en-US" sz="2267" dirty="0"/>
              <a:t> </a:t>
            </a:r>
            <a:r>
              <a:rPr lang="en-US" sz="2267" dirty="0" err="1"/>
              <a:t>hợp</a:t>
            </a:r>
            <a:r>
              <a:rPr lang="en-US" sz="2267" dirty="0"/>
              <a:t> code </a:t>
            </a:r>
            <a:r>
              <a:rPr lang="en-US" sz="2267" dirty="0" err="1"/>
              <a:t>vào</a:t>
            </a:r>
            <a:r>
              <a:rPr lang="en-US" sz="2267" dirty="0"/>
              <a:t> 1 </a:t>
            </a:r>
            <a:r>
              <a:rPr lang="en-US" sz="2267" dirty="0" err="1"/>
              <a:t>nhánh</a:t>
            </a:r>
            <a:r>
              <a:rPr lang="en-US" sz="2267" dirty="0"/>
              <a:t> </a:t>
            </a:r>
            <a:r>
              <a:rPr lang="en-US" sz="2267" dirty="0" err="1"/>
              <a:t>chung</a:t>
            </a:r>
            <a:r>
              <a:rPr lang="en-US" sz="2267" dirty="0"/>
              <a:t> (develop)</a:t>
            </a:r>
          </a:p>
          <a:p>
            <a:r>
              <a:rPr lang="en-US" sz="2267" dirty="0"/>
              <a:t>Senior/Lead </a:t>
            </a:r>
            <a:r>
              <a:rPr lang="en-US" sz="2267" dirty="0" err="1"/>
              <a:t>lần</a:t>
            </a:r>
            <a:r>
              <a:rPr lang="en-US" sz="2267" dirty="0"/>
              <a:t> </a:t>
            </a:r>
            <a:r>
              <a:rPr lang="en-US" sz="2267" dirty="0" err="1"/>
              <a:t>lượt</a:t>
            </a:r>
            <a:r>
              <a:rPr lang="en-US" sz="2267" dirty="0"/>
              <a:t> </a:t>
            </a:r>
            <a:r>
              <a:rPr lang="en-US" sz="2267" dirty="0" err="1"/>
              <a:t>kéo</a:t>
            </a:r>
            <a:r>
              <a:rPr lang="en-US" sz="2267" dirty="0"/>
              <a:t> code </a:t>
            </a:r>
            <a:r>
              <a:rPr lang="en-US" sz="2267" dirty="0" err="1"/>
              <a:t>của</a:t>
            </a:r>
            <a:r>
              <a:rPr lang="en-US" sz="2267" dirty="0"/>
              <a:t> </a:t>
            </a:r>
            <a:r>
              <a:rPr lang="en-US" sz="2267" dirty="0" err="1"/>
              <a:t>từng</a:t>
            </a:r>
            <a:r>
              <a:rPr lang="en-US" sz="2267" dirty="0"/>
              <a:t> </a:t>
            </a:r>
            <a:r>
              <a:rPr lang="en-US" sz="2267" dirty="0" err="1"/>
              <a:t>nhánh</a:t>
            </a:r>
            <a:r>
              <a:rPr lang="en-US" sz="2267" dirty="0"/>
              <a:t> feature-* </a:t>
            </a:r>
            <a:r>
              <a:rPr lang="en-US" sz="2267" dirty="0" err="1"/>
              <a:t>trên</a:t>
            </a:r>
            <a:r>
              <a:rPr lang="en-US" sz="2267" dirty="0"/>
              <a:t> remote repo </a:t>
            </a:r>
            <a:r>
              <a:rPr lang="en-US" sz="2267" dirty="0" err="1"/>
              <a:t>về</a:t>
            </a:r>
            <a:r>
              <a:rPr lang="en-US" sz="2267" dirty="0"/>
              <a:t> </a:t>
            </a:r>
            <a:r>
              <a:rPr lang="en-US" sz="2267" dirty="0" err="1"/>
              <a:t>nhánh</a:t>
            </a:r>
            <a:r>
              <a:rPr lang="en-US" sz="2267" dirty="0"/>
              <a:t> develop </a:t>
            </a:r>
            <a:r>
              <a:rPr lang="en-US" sz="2267" dirty="0" err="1"/>
              <a:t>trên</a:t>
            </a:r>
            <a:r>
              <a:rPr lang="en-US" sz="2267" dirty="0"/>
              <a:t> </a:t>
            </a:r>
            <a:r>
              <a:rPr lang="en-US" sz="2267" dirty="0" err="1"/>
              <a:t>máy</a:t>
            </a:r>
            <a:r>
              <a:rPr lang="en-US" sz="2267" dirty="0"/>
              <a:t> </a:t>
            </a:r>
            <a:r>
              <a:rPr lang="en-US" sz="2267" dirty="0" err="1"/>
              <a:t>mình</a:t>
            </a:r>
            <a:endParaRPr lang="en-US" sz="2267" dirty="0"/>
          </a:p>
          <a:p>
            <a:r>
              <a:rPr lang="en-US" sz="2267" dirty="0"/>
              <a:t>Resolve conflict (</a:t>
            </a:r>
            <a:r>
              <a:rPr lang="en-US" sz="2267" dirty="0" err="1"/>
              <a:t>nếu</a:t>
            </a:r>
            <a:r>
              <a:rPr lang="en-US" sz="2267" dirty="0"/>
              <a:t> </a:t>
            </a:r>
            <a:r>
              <a:rPr lang="en-US" sz="2267" dirty="0" err="1"/>
              <a:t>có</a:t>
            </a:r>
            <a:r>
              <a:rPr lang="en-US" sz="2267" dirty="0"/>
              <a:t>) </a:t>
            </a:r>
            <a:r>
              <a:rPr lang="en-US" sz="2267" dirty="0" err="1"/>
              <a:t>và</a:t>
            </a:r>
            <a:r>
              <a:rPr lang="en-US" sz="2267" dirty="0"/>
              <a:t> </a:t>
            </a:r>
            <a:r>
              <a:rPr lang="en-US" sz="2267" dirty="0" err="1"/>
              <a:t>đẩy</a:t>
            </a:r>
            <a:r>
              <a:rPr lang="en-US" sz="2267" dirty="0"/>
              <a:t> </a:t>
            </a:r>
            <a:r>
              <a:rPr lang="en-US" sz="2267" dirty="0" err="1"/>
              <a:t>nhánh</a:t>
            </a:r>
            <a:r>
              <a:rPr lang="en-US" sz="2267" dirty="0"/>
              <a:t> develop </a:t>
            </a:r>
            <a:r>
              <a:rPr lang="en-US" sz="2267" dirty="0" err="1"/>
              <a:t>từ</a:t>
            </a:r>
            <a:r>
              <a:rPr lang="en-US" sz="2267" dirty="0"/>
              <a:t> local repo </a:t>
            </a:r>
            <a:r>
              <a:rPr lang="en-US" sz="2267" dirty="0" err="1"/>
              <a:t>lên</a:t>
            </a:r>
            <a:r>
              <a:rPr lang="en-US" sz="2267" dirty="0"/>
              <a:t> remote repo</a:t>
            </a:r>
          </a:p>
          <a:p>
            <a:endParaRPr lang="en-US" sz="2267" dirty="0"/>
          </a:p>
          <a:p>
            <a:pPr marL="152396" indent="0">
              <a:buNone/>
            </a:pPr>
            <a:r>
              <a:rPr lang="en-US" sz="2267" dirty="0" err="1"/>
              <a:t>Có</a:t>
            </a:r>
            <a:r>
              <a:rPr lang="en-US" sz="2267" dirty="0"/>
              <a:t> 2 </a:t>
            </a:r>
            <a:r>
              <a:rPr lang="en-US" sz="2267" dirty="0" err="1"/>
              <a:t>cách</a:t>
            </a:r>
            <a:r>
              <a:rPr lang="en-US" sz="2267" dirty="0"/>
              <a:t> </a:t>
            </a:r>
            <a:r>
              <a:rPr lang="en-US" sz="2267" dirty="0" err="1"/>
              <a:t>đề</a:t>
            </a:r>
            <a:r>
              <a:rPr lang="en-US" sz="2267" dirty="0"/>
              <a:t> </a:t>
            </a:r>
            <a:r>
              <a:rPr lang="en-US" sz="2267" dirty="0" err="1"/>
              <a:t>lấy</a:t>
            </a:r>
            <a:r>
              <a:rPr lang="en-US" sz="2267" dirty="0"/>
              <a:t> code </a:t>
            </a:r>
            <a:r>
              <a:rPr lang="en-US" sz="2267" dirty="0" err="1"/>
              <a:t>từ</a:t>
            </a:r>
            <a:r>
              <a:rPr lang="en-US" sz="2267" dirty="0"/>
              <a:t> remote </a:t>
            </a:r>
            <a:r>
              <a:rPr lang="en-US" sz="2267" dirty="0" err="1"/>
              <a:t>về</a:t>
            </a:r>
            <a:r>
              <a:rPr lang="en-US" sz="2267" dirty="0"/>
              <a:t> local repo: </a:t>
            </a:r>
            <a:r>
              <a:rPr lang="en-US" sz="2267" b="1" dirty="0">
                <a:solidFill>
                  <a:srgbClr val="7030A0"/>
                </a:solidFill>
              </a:rPr>
              <a:t>git pull</a:t>
            </a:r>
            <a:r>
              <a:rPr lang="en-US" sz="2267" dirty="0"/>
              <a:t> </a:t>
            </a:r>
            <a:r>
              <a:rPr lang="en-US" sz="2267" dirty="0" err="1"/>
              <a:t>và</a:t>
            </a:r>
            <a:r>
              <a:rPr lang="en-US" sz="2267" dirty="0"/>
              <a:t> </a:t>
            </a:r>
            <a:r>
              <a:rPr lang="en-US" sz="2267" b="1" dirty="0">
                <a:solidFill>
                  <a:srgbClr val="7030A0"/>
                </a:solidFill>
              </a:rPr>
              <a:t>git fetch</a:t>
            </a:r>
          </a:p>
          <a:p>
            <a:pPr marL="152396" indent="0">
              <a:buNone/>
            </a:pP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152087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8465B-ED27-4E40-B8CC-327C61D01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VN" dirty="0"/>
              <a:t>Lấy các commit của nhánh </a:t>
            </a:r>
            <a:r>
              <a:rPr lang="en-VN" i="1" dirty="0"/>
              <a:t>origin/master</a:t>
            </a:r>
            <a:r>
              <a:rPr lang="en-VN" dirty="0"/>
              <a:t> trên remote repo về local repo, sau đó merge nhánh </a:t>
            </a:r>
            <a:r>
              <a:rPr lang="en-VN" i="1" dirty="0"/>
              <a:t>origin/master </a:t>
            </a:r>
            <a:r>
              <a:rPr lang="en-VN" dirty="0"/>
              <a:t>vào nhánh</a:t>
            </a:r>
            <a:r>
              <a:rPr lang="en-VN" i="1" dirty="0"/>
              <a:t> master</a:t>
            </a:r>
            <a:r>
              <a:rPr lang="en-VN" dirty="0"/>
              <a:t>:</a:t>
            </a:r>
          </a:p>
          <a:p>
            <a:pPr marL="152396" indent="0">
              <a:buNone/>
            </a:pP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pull origin master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2EADE-A101-894C-8798-92BB54F518A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VN" sz="2000" dirty="0"/>
              <a:t>Chỉ lấy các commit từ nhánh origin/master trên remote repo về local repo, nhánh master ở local repo không bị ảnh hưởng:</a:t>
            </a:r>
          </a:p>
          <a:p>
            <a:pPr marL="152396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fetch origin master</a:t>
            </a:r>
          </a:p>
          <a:p>
            <a:pPr marL="152396" indent="0">
              <a:buNone/>
            </a:pPr>
            <a:endParaRPr lang="en-US" sz="2000" b="1" dirty="0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Dùng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lệnh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 checkout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để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kiểm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nội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dung commit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origin/master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trước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merge:</a:t>
            </a:r>
          </a:p>
          <a:p>
            <a:pPr marL="152396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checkout origin/master</a:t>
            </a:r>
          </a:p>
          <a:p>
            <a:pPr marL="152396" indent="0">
              <a:buNone/>
            </a:pPr>
            <a:endParaRPr lang="en-US" sz="2000" b="1" dirty="0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buNone/>
            </a:pP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Kiểm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xong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thấy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ok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thì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quay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về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nhánh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rồi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merge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nhánh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origin/master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vào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152396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checkout master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2396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merge origin/master</a:t>
            </a:r>
            <a:endParaRPr lang="en-VN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648F87-6FBE-8842-BD90-70BBBE2D9E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VN" dirty="0"/>
              <a:t>it pull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8836D1-31A0-484A-A4EF-DF758E7CE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VN" dirty="0"/>
              <a:t>it fetch</a:t>
            </a:r>
          </a:p>
        </p:txBody>
      </p:sp>
    </p:spTree>
    <p:extLst>
      <p:ext uri="{BB962C8B-B14F-4D97-AF65-F5344CB8AC3E}">
        <p14:creationId xmlns:p14="http://schemas.microsoft.com/office/powerpoint/2010/main" val="212087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8183D-A053-684C-974F-8DACC3F8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Git tag</a:t>
            </a:r>
          </a:p>
        </p:txBody>
      </p:sp>
    </p:spTree>
    <p:extLst>
      <p:ext uri="{BB962C8B-B14F-4D97-AF65-F5344CB8AC3E}">
        <p14:creationId xmlns:p14="http://schemas.microsoft.com/office/powerpoint/2010/main" val="364179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006000B0-2812-8844-A194-958EC16BD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872"/>
            <a:ext cx="12192000" cy="29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4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CA1C49-C3C6-0C48-8BE3-A7AE7A36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VN" dirty="0"/>
              <a:t>it tag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A2AB8-0B3F-D249-965D-C750D64A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600" y="1152393"/>
            <a:ext cx="6078574" cy="27294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2000" dirty="0"/>
              <a:t>Dán nhãn cho 1 commit object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Thường dùng cho commit đánh dấu 1 cột mốc cụ thể trong dự án: SIT_v1, release_v1.0.1, production_v2.0.1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Hỗ trợ truy vết lịch sử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B999C-DF3E-134A-A756-04FFE091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579" y="1383930"/>
            <a:ext cx="5108821" cy="466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1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BCB8-49E9-AA4A-ABE2-6EB1EE47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Cú pháp git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93ADE-38E3-E141-9EE8-E5D13A16A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600" y="1221404"/>
            <a:ext cx="11444203" cy="5377804"/>
          </a:xfrm>
        </p:spPr>
        <p:txBody>
          <a:bodyPr/>
          <a:lstStyle/>
          <a:p>
            <a:pPr marL="152396" indent="0">
              <a:buNone/>
            </a:pPr>
            <a:r>
              <a:rPr lang="en-US" dirty="0" err="1"/>
              <a:t>Đánh</a:t>
            </a:r>
            <a:r>
              <a:rPr lang="en-US" dirty="0"/>
              <a:t> tag </a:t>
            </a:r>
            <a:r>
              <a:rPr lang="en-US" dirty="0" err="1"/>
              <a:t>cho</a:t>
            </a:r>
            <a:r>
              <a:rPr lang="en-US" dirty="0"/>
              <a:t> commit HEAD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:</a:t>
            </a:r>
          </a:p>
          <a:p>
            <a:pPr marL="152396" indent="0">
              <a:buNone/>
            </a:pP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tag –a </a:t>
            </a:r>
            <a:r>
              <a:rPr lang="en-US" b="1" dirty="0" err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tag_name</a:t>
            </a: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 -m ”message”</a:t>
            </a:r>
            <a:endParaRPr lang="en-US" b="1" dirty="0"/>
          </a:p>
          <a:p>
            <a:pPr marL="152396" indent="0">
              <a:buNone/>
            </a:pPr>
            <a:endParaRPr lang="en-US" sz="1800" b="1" dirty="0"/>
          </a:p>
          <a:p>
            <a:pPr marL="152396" indent="0">
              <a:buNone/>
            </a:pPr>
            <a:r>
              <a:rPr lang="en-US" dirty="0" err="1"/>
              <a:t>Đánh</a:t>
            </a:r>
            <a:r>
              <a:rPr lang="en-US" dirty="0"/>
              <a:t> tag </a:t>
            </a:r>
            <a:r>
              <a:rPr lang="en-US" dirty="0" err="1"/>
              <a:t>cho</a:t>
            </a:r>
            <a:r>
              <a:rPr lang="en-US" dirty="0"/>
              <a:t> 1 commit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:</a:t>
            </a:r>
          </a:p>
          <a:p>
            <a:pPr marL="152396" indent="0">
              <a:buNone/>
            </a:pP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git tag –a </a:t>
            </a:r>
            <a:r>
              <a:rPr lang="en-US" b="1" dirty="0" err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tag_name</a:t>
            </a: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commit_sha</a:t>
            </a:r>
            <a:r>
              <a:rPr lang="en-US" b="1" dirty="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 -m ”message”</a:t>
            </a:r>
          </a:p>
          <a:p>
            <a:pPr marL="152396" indent="0">
              <a:buNone/>
            </a:pPr>
            <a:endParaRPr lang="en-US" b="1" dirty="0">
              <a:solidFill>
                <a:srgbClr val="7030A0"/>
              </a:solidFill>
              <a:latin typeface="RobotoMono Nerd Font" pitchFamily="2" charset="0"/>
            </a:endParaRPr>
          </a:p>
          <a:p>
            <a:pPr marL="152396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Liệt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kê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tất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tag</a:t>
            </a:r>
          </a:p>
          <a:p>
            <a:pPr marL="152396" indent="0">
              <a:buNone/>
            </a:pPr>
            <a:r>
              <a:rPr lang="en-US" b="1" dirty="0">
                <a:solidFill>
                  <a:srgbClr val="7030A0"/>
                </a:solidFill>
                <a:latin typeface="RobotoMono Nerd Font" pitchFamily="2" charset="0"/>
              </a:rPr>
              <a:t>$ git tag</a:t>
            </a:r>
          </a:p>
          <a:p>
            <a:pPr marL="152396" indent="0">
              <a:buNone/>
            </a:pPr>
            <a:endParaRPr lang="en-US" b="1" dirty="0">
              <a:solidFill>
                <a:srgbClr val="7030A0"/>
              </a:solidFill>
              <a:latin typeface="RobotoMono Nerd Font" pitchFamily="2" charset="0"/>
            </a:endParaRPr>
          </a:p>
          <a:p>
            <a:pPr marL="152396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thông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tin 1 tag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cụ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thể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2396" indent="0">
              <a:buNone/>
            </a:pPr>
            <a:r>
              <a:rPr lang="en-US" b="1" dirty="0">
                <a:solidFill>
                  <a:srgbClr val="7030A0"/>
                </a:solidFill>
                <a:latin typeface="RobotoMono Nerd Font" pitchFamily="2" charset="0"/>
              </a:rPr>
              <a:t>$ git show </a:t>
            </a:r>
            <a:r>
              <a:rPr lang="en-US" b="1" dirty="0" err="1">
                <a:solidFill>
                  <a:srgbClr val="7030A0"/>
                </a:solidFill>
                <a:latin typeface="RobotoMono Nerd Font" pitchFamily="2" charset="0"/>
              </a:rPr>
              <a:t>tag_name</a:t>
            </a:r>
            <a:endParaRPr lang="en-VN" b="1" dirty="0"/>
          </a:p>
          <a:p>
            <a:pPr marL="152396" indent="0">
              <a:buNone/>
            </a:pPr>
            <a:endParaRPr lang="en-VN" sz="1800" b="1" dirty="0"/>
          </a:p>
        </p:txBody>
      </p:sp>
    </p:spTree>
    <p:extLst>
      <p:ext uri="{BB962C8B-B14F-4D97-AF65-F5344CB8AC3E}">
        <p14:creationId xmlns:p14="http://schemas.microsoft.com/office/powerpoint/2010/main" val="166889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2BAFF9-E21D-A34C-974E-28C29C46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Branch-based workflow</a:t>
            </a:r>
          </a:p>
        </p:txBody>
      </p:sp>
    </p:spTree>
    <p:extLst>
      <p:ext uri="{BB962C8B-B14F-4D97-AF65-F5344CB8AC3E}">
        <p14:creationId xmlns:p14="http://schemas.microsoft.com/office/powerpoint/2010/main" val="397978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6D13BB-51F8-2D4A-98A7-F9D28559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Branch-based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F2B59-C65D-1140-B886-61D56D9E7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vi-VN" sz="2200" dirty="0"/>
              <a:t>Tận dụng khả năng tạo nhánh dễ dàng của Git tạo các nhánh phục vụ cho những mục đích khác nhau:</a:t>
            </a:r>
          </a:p>
          <a:p>
            <a:pPr>
              <a:lnSpc>
                <a:spcPct val="150000"/>
              </a:lnSpc>
            </a:pPr>
            <a:r>
              <a:rPr lang="vi-VN" sz="2200" dirty="0"/>
              <a:t>Các nhánh </a:t>
            </a:r>
            <a:r>
              <a:rPr lang="vi-VN" sz="2200" b="1" dirty="0"/>
              <a:t>feature-*</a:t>
            </a:r>
            <a:r>
              <a:rPr lang="vi-VN" sz="2200" dirty="0"/>
              <a:t>: Tạo tính năng mới</a:t>
            </a:r>
          </a:p>
          <a:p>
            <a:pPr>
              <a:lnSpc>
                <a:spcPct val="150000"/>
              </a:lnSpc>
            </a:pPr>
            <a:r>
              <a:rPr lang="vi-VN" sz="2200" b="1" dirty="0"/>
              <a:t>develop</a:t>
            </a:r>
            <a:r>
              <a:rPr lang="vi-VN" sz="2200" dirty="0"/>
              <a:t>: tích hợp code từ các nhánh feature-*</a:t>
            </a:r>
          </a:p>
          <a:p>
            <a:pPr>
              <a:lnSpc>
                <a:spcPct val="150000"/>
              </a:lnSpc>
            </a:pPr>
            <a:r>
              <a:rPr lang="vi-VN" sz="2200" b="1" dirty="0"/>
              <a:t>release</a:t>
            </a:r>
            <a:r>
              <a:rPr lang="vi-VN" sz="2200" dirty="0"/>
              <a:t>: kiểm tra trước khi triển khai production</a:t>
            </a:r>
          </a:p>
          <a:p>
            <a:pPr>
              <a:lnSpc>
                <a:spcPct val="150000"/>
              </a:lnSpc>
            </a:pPr>
            <a:r>
              <a:rPr lang="vi-VN" sz="2200" b="1" dirty="0"/>
              <a:t>master</a:t>
            </a:r>
            <a:r>
              <a:rPr lang="vi-VN" sz="2200" dirty="0"/>
              <a:t>: triển khai production</a:t>
            </a:r>
          </a:p>
          <a:p>
            <a:pPr>
              <a:lnSpc>
                <a:spcPct val="150000"/>
              </a:lnSpc>
            </a:pPr>
            <a:r>
              <a:rPr lang="vi-VN" sz="2200" b="1" dirty="0"/>
              <a:t>hotfix</a:t>
            </a:r>
            <a:r>
              <a:rPr lang="vi-VN" sz="2200" dirty="0"/>
              <a:t>: fix gấp những lỗi trên production</a:t>
            </a:r>
          </a:p>
        </p:txBody>
      </p:sp>
    </p:spTree>
    <p:extLst>
      <p:ext uri="{BB962C8B-B14F-4D97-AF65-F5344CB8AC3E}">
        <p14:creationId xmlns:p14="http://schemas.microsoft.com/office/powerpoint/2010/main" val="763664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B6EB-3BD2-3C40-AEE1-D7A2D65B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Tạo nhánh develop từ nhánh 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54B3-5F9F-2E4B-B21F-C15C3AA2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253" y="1299042"/>
            <a:ext cx="11488000" cy="616023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$ g</a:t>
            </a:r>
            <a:r>
              <a:rPr lang="en-VN" b="1" dirty="0"/>
              <a:t>it branch develop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75C3DD-0C5A-E543-B5F2-99B4F4F38B68}"/>
              </a:ext>
            </a:extLst>
          </p:cNvPr>
          <p:cNvSpPr/>
          <p:nvPr/>
        </p:nvSpPr>
        <p:spPr>
          <a:xfrm>
            <a:off x="540590" y="2560781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9C2E4-2B22-B644-812D-C031F1C96CDD}"/>
              </a:ext>
            </a:extLst>
          </p:cNvPr>
          <p:cNvSpPr txBox="1"/>
          <p:nvPr/>
        </p:nvSpPr>
        <p:spPr>
          <a:xfrm>
            <a:off x="1124311" y="2115628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7CAA0-B0D7-074C-ACBB-6FBB2C1CB9EE}"/>
              </a:ext>
            </a:extLst>
          </p:cNvPr>
          <p:cNvSpPr txBox="1"/>
          <p:nvPr/>
        </p:nvSpPr>
        <p:spPr>
          <a:xfrm>
            <a:off x="1124310" y="3071001"/>
            <a:ext cx="1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develop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10C065-FF12-3D4D-99FC-F0080DF184DF}"/>
              </a:ext>
            </a:extLst>
          </p:cNvPr>
          <p:cNvSpPr txBox="1">
            <a:spLocks/>
          </p:cNvSpPr>
          <p:nvPr/>
        </p:nvSpPr>
        <p:spPr>
          <a:xfrm>
            <a:off x="209253" y="3820787"/>
            <a:ext cx="11488000" cy="146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0" dirty="0" err="1"/>
              <a:t>Nhánh</a:t>
            </a:r>
            <a:r>
              <a:rPr lang="en-US" kern="0" dirty="0"/>
              <a:t> </a:t>
            </a:r>
            <a:r>
              <a:rPr lang="en-US" b="1" kern="0" dirty="0"/>
              <a:t>develop</a:t>
            </a:r>
            <a:r>
              <a:rPr lang="en-US" kern="0" dirty="0"/>
              <a:t> </a:t>
            </a:r>
            <a:r>
              <a:rPr lang="en-US" kern="0" dirty="0" err="1"/>
              <a:t>là</a:t>
            </a:r>
            <a:r>
              <a:rPr lang="en-US" kern="0" dirty="0"/>
              <a:t> </a:t>
            </a:r>
            <a:r>
              <a:rPr lang="en-US" kern="0" dirty="0" err="1"/>
              <a:t>nơi</a:t>
            </a:r>
            <a:r>
              <a:rPr lang="en-US" kern="0" dirty="0"/>
              <a:t> merge code </a:t>
            </a:r>
            <a:r>
              <a:rPr lang="en-US" kern="0" dirty="0" err="1"/>
              <a:t>từ</a:t>
            </a:r>
            <a:r>
              <a:rPr lang="en-US" kern="0" dirty="0"/>
              <a:t> </a:t>
            </a:r>
            <a:r>
              <a:rPr lang="en-US" kern="0" dirty="0" err="1"/>
              <a:t>các</a:t>
            </a:r>
            <a:r>
              <a:rPr lang="en-US" kern="0" dirty="0"/>
              <a:t> </a:t>
            </a:r>
            <a:r>
              <a:rPr lang="en-US" kern="0" dirty="0" err="1"/>
              <a:t>nhánh</a:t>
            </a:r>
            <a:r>
              <a:rPr lang="en-US" kern="0" dirty="0"/>
              <a:t> feature</a:t>
            </a:r>
          </a:p>
          <a:p>
            <a:pPr>
              <a:lnSpc>
                <a:spcPct val="150000"/>
              </a:lnSpc>
            </a:pPr>
            <a:r>
              <a:rPr lang="en-US" kern="0" dirty="0"/>
              <a:t>QA/QC </a:t>
            </a:r>
            <a:r>
              <a:rPr lang="en-US" kern="0" dirty="0" err="1"/>
              <a:t>sẽ</a:t>
            </a:r>
            <a:r>
              <a:rPr lang="en-US" kern="0" dirty="0"/>
              <a:t> test </a:t>
            </a:r>
            <a:r>
              <a:rPr lang="en-US" kern="0" dirty="0" err="1"/>
              <a:t>trên</a:t>
            </a:r>
            <a:r>
              <a:rPr lang="en-US" kern="0" dirty="0"/>
              <a:t> </a:t>
            </a:r>
            <a:r>
              <a:rPr lang="en-US" kern="0" dirty="0" err="1"/>
              <a:t>nhánh</a:t>
            </a:r>
            <a:r>
              <a:rPr lang="en-US" kern="0" dirty="0"/>
              <a:t> </a:t>
            </a:r>
            <a:r>
              <a:rPr lang="en-US" kern="0" dirty="0" err="1"/>
              <a:t>này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93718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B6EB-3BD2-3C40-AEE1-D7A2D65B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Tạo nhánh feature từ nhánh develop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54B3-5F9F-2E4B-B21F-C15C3AA2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253" y="1137326"/>
            <a:ext cx="11488000" cy="1223682"/>
          </a:xfrm>
        </p:spPr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en-US" sz="2000" b="1" dirty="0"/>
              <a:t>$ git checkout develop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2000" b="1" dirty="0"/>
              <a:t>$ g</a:t>
            </a:r>
            <a:r>
              <a:rPr lang="en-VN" sz="2000" b="1" dirty="0"/>
              <a:t>it branch feature-1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2000" b="1" dirty="0"/>
              <a:t>$ g</a:t>
            </a:r>
            <a:r>
              <a:rPr lang="en-VN" sz="2000" b="1" dirty="0"/>
              <a:t>it branch feature-2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75C3DD-0C5A-E543-B5F2-99B4F4F38B68}"/>
              </a:ext>
            </a:extLst>
          </p:cNvPr>
          <p:cNvSpPr/>
          <p:nvPr/>
        </p:nvSpPr>
        <p:spPr>
          <a:xfrm>
            <a:off x="540590" y="3302388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9C2E4-2B22-B644-812D-C031F1C96CDD}"/>
              </a:ext>
            </a:extLst>
          </p:cNvPr>
          <p:cNvSpPr txBox="1"/>
          <p:nvPr/>
        </p:nvSpPr>
        <p:spPr>
          <a:xfrm>
            <a:off x="1124311" y="2857235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7CAA0-B0D7-074C-ACBB-6FBB2C1CB9EE}"/>
              </a:ext>
            </a:extLst>
          </p:cNvPr>
          <p:cNvSpPr txBox="1"/>
          <p:nvPr/>
        </p:nvSpPr>
        <p:spPr>
          <a:xfrm>
            <a:off x="1178944" y="3310487"/>
            <a:ext cx="1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develop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10C065-FF12-3D4D-99FC-F0080DF184DF}"/>
              </a:ext>
            </a:extLst>
          </p:cNvPr>
          <p:cNvSpPr txBox="1">
            <a:spLocks/>
          </p:cNvSpPr>
          <p:nvPr/>
        </p:nvSpPr>
        <p:spPr>
          <a:xfrm>
            <a:off x="209253" y="4798493"/>
            <a:ext cx="11488000" cy="146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kern="0" dirty="0" err="1"/>
              <a:t>Các</a:t>
            </a:r>
            <a:r>
              <a:rPr lang="en-US" sz="2000" kern="0" dirty="0"/>
              <a:t> </a:t>
            </a:r>
            <a:r>
              <a:rPr lang="en-US" sz="2000" kern="0" dirty="0" err="1"/>
              <a:t>nhánh</a:t>
            </a:r>
            <a:r>
              <a:rPr lang="en-US" sz="2000" kern="0" dirty="0"/>
              <a:t> </a:t>
            </a:r>
            <a:r>
              <a:rPr lang="en-US" sz="2000" b="1" kern="0" dirty="0"/>
              <a:t>feature-*</a:t>
            </a:r>
            <a:r>
              <a:rPr lang="en-US" sz="2000" kern="0" dirty="0"/>
              <a:t> </a:t>
            </a:r>
            <a:r>
              <a:rPr lang="en-US" sz="2000" kern="0" dirty="0" err="1"/>
              <a:t>là</a:t>
            </a:r>
            <a:r>
              <a:rPr lang="en-US" sz="2000" kern="0" dirty="0"/>
              <a:t> </a:t>
            </a:r>
            <a:r>
              <a:rPr lang="en-US" sz="2000" kern="0" dirty="0" err="1"/>
              <a:t>nơi</a:t>
            </a:r>
            <a:r>
              <a:rPr lang="en-US" sz="2000" kern="0" dirty="0"/>
              <a:t> dev </a:t>
            </a:r>
            <a:r>
              <a:rPr lang="en-US" sz="2000" kern="0" dirty="0" err="1"/>
              <a:t>tiến</a:t>
            </a:r>
            <a:r>
              <a:rPr lang="en-US" sz="2000" kern="0" dirty="0"/>
              <a:t> </a:t>
            </a:r>
            <a:r>
              <a:rPr lang="en-US" sz="2000" kern="0" dirty="0" err="1"/>
              <a:t>hành</a:t>
            </a:r>
            <a:r>
              <a:rPr lang="en-US" sz="2000" kern="0" dirty="0"/>
              <a:t> code </a:t>
            </a:r>
            <a:r>
              <a:rPr lang="en-US" sz="2000" kern="0" dirty="0" err="1"/>
              <a:t>các</a:t>
            </a:r>
            <a:r>
              <a:rPr lang="en-US" sz="2000" kern="0" dirty="0"/>
              <a:t> </a:t>
            </a:r>
            <a:r>
              <a:rPr lang="en-US" sz="2000" kern="0" dirty="0" err="1"/>
              <a:t>chức</a:t>
            </a:r>
            <a:r>
              <a:rPr lang="en-US" sz="2000" kern="0" dirty="0"/>
              <a:t> </a:t>
            </a:r>
            <a:r>
              <a:rPr lang="en-US" sz="2000" kern="0" dirty="0" err="1"/>
              <a:t>năng</a:t>
            </a:r>
            <a:endParaRPr lang="en-US" sz="2000" kern="0" dirty="0"/>
          </a:p>
          <a:p>
            <a:pPr>
              <a:lnSpc>
                <a:spcPct val="150000"/>
              </a:lnSpc>
            </a:pPr>
            <a:r>
              <a:rPr lang="en-US" sz="2000" kern="0" dirty="0" err="1"/>
              <a:t>Phát</a:t>
            </a:r>
            <a:r>
              <a:rPr lang="en-US" sz="2000" kern="0" dirty="0"/>
              <a:t> </a:t>
            </a:r>
            <a:r>
              <a:rPr lang="en-US" sz="2000" kern="0" dirty="0" err="1"/>
              <a:t>sinh</a:t>
            </a:r>
            <a:r>
              <a:rPr lang="en-US" sz="2000" kern="0" dirty="0"/>
              <a:t> </a:t>
            </a:r>
            <a:r>
              <a:rPr lang="en-US" sz="2000" kern="0" dirty="0" err="1"/>
              <a:t>chức</a:t>
            </a:r>
            <a:r>
              <a:rPr lang="en-US" sz="2000" kern="0" dirty="0"/>
              <a:t> </a:t>
            </a:r>
            <a:r>
              <a:rPr lang="en-US" sz="2000" kern="0" dirty="0" err="1"/>
              <a:t>năng</a:t>
            </a:r>
            <a:r>
              <a:rPr lang="en-US" sz="2000" kern="0" dirty="0"/>
              <a:t> </a:t>
            </a:r>
            <a:r>
              <a:rPr lang="en-US" sz="2000" kern="0" dirty="0" err="1"/>
              <a:t>mới</a:t>
            </a:r>
            <a:r>
              <a:rPr lang="en-US" sz="2000" kern="0" dirty="0"/>
              <a:t> </a:t>
            </a:r>
            <a:r>
              <a:rPr lang="en-US" sz="2000" kern="0" dirty="0">
                <a:sym typeface="Wingdings" pitchFamily="2" charset="2"/>
              </a:rPr>
              <a:t> </a:t>
            </a:r>
            <a:r>
              <a:rPr lang="en-US" sz="2000" kern="0" dirty="0" err="1">
                <a:sym typeface="Wingdings" pitchFamily="2" charset="2"/>
              </a:rPr>
              <a:t>tạo</a:t>
            </a:r>
            <a:r>
              <a:rPr lang="en-US" sz="2000" kern="0" dirty="0">
                <a:sym typeface="Wingdings" pitchFamily="2" charset="2"/>
              </a:rPr>
              <a:t> </a:t>
            </a:r>
            <a:r>
              <a:rPr lang="en-US" sz="2000" kern="0" dirty="0" err="1">
                <a:sym typeface="Wingdings" pitchFamily="2" charset="2"/>
              </a:rPr>
              <a:t>nhánh</a:t>
            </a:r>
            <a:r>
              <a:rPr lang="en-US" sz="2000" kern="0" dirty="0">
                <a:sym typeface="Wingdings" pitchFamily="2" charset="2"/>
              </a:rPr>
              <a:t> feature </a:t>
            </a:r>
            <a:r>
              <a:rPr lang="en-US" sz="2000" kern="0" dirty="0" err="1">
                <a:sym typeface="Wingdings" pitchFamily="2" charset="2"/>
              </a:rPr>
              <a:t>mới</a:t>
            </a:r>
            <a:r>
              <a:rPr lang="en-US" sz="2000" kern="0" dirty="0">
                <a:sym typeface="Wingdings" pitchFamily="2" charset="2"/>
              </a:rPr>
              <a:t> </a:t>
            </a:r>
            <a:r>
              <a:rPr lang="en-US" sz="2000" kern="0" dirty="0" err="1">
                <a:sym typeface="Wingdings" pitchFamily="2" charset="2"/>
              </a:rPr>
              <a:t>từ</a:t>
            </a:r>
            <a:r>
              <a:rPr lang="en-US" sz="2000" kern="0" dirty="0">
                <a:sym typeface="Wingdings" pitchFamily="2" charset="2"/>
              </a:rPr>
              <a:t> </a:t>
            </a:r>
            <a:r>
              <a:rPr lang="en-US" sz="2000" kern="0" dirty="0" err="1">
                <a:sym typeface="Wingdings" pitchFamily="2" charset="2"/>
              </a:rPr>
              <a:t>nhánh</a:t>
            </a:r>
            <a:r>
              <a:rPr lang="en-US" sz="2000" kern="0" dirty="0">
                <a:sym typeface="Wingdings" pitchFamily="2" charset="2"/>
              </a:rPr>
              <a:t> develop</a:t>
            </a:r>
          </a:p>
          <a:p>
            <a:pPr>
              <a:lnSpc>
                <a:spcPct val="150000"/>
              </a:lnSpc>
            </a:pPr>
            <a:r>
              <a:rPr lang="en-US" sz="2000" kern="0" dirty="0">
                <a:sym typeface="Wingdings" pitchFamily="2" charset="2"/>
              </a:rPr>
              <a:t>Sau </a:t>
            </a:r>
            <a:r>
              <a:rPr lang="en-US" sz="2000" kern="0" dirty="0" err="1">
                <a:sym typeface="Wingdings" pitchFamily="2" charset="2"/>
              </a:rPr>
              <a:t>khi</a:t>
            </a:r>
            <a:r>
              <a:rPr lang="en-US" sz="2000" kern="0" dirty="0">
                <a:sym typeface="Wingdings" pitchFamily="2" charset="2"/>
              </a:rPr>
              <a:t> code </a:t>
            </a:r>
            <a:r>
              <a:rPr lang="en-US" sz="2000" kern="0" dirty="0" err="1">
                <a:sym typeface="Wingdings" pitchFamily="2" charset="2"/>
              </a:rPr>
              <a:t>xong</a:t>
            </a:r>
            <a:r>
              <a:rPr lang="en-US" sz="2000" kern="0" dirty="0">
                <a:sym typeface="Wingdings" pitchFamily="2" charset="2"/>
              </a:rPr>
              <a:t>: merge </a:t>
            </a:r>
            <a:r>
              <a:rPr lang="en-US" sz="2000" kern="0" dirty="0" err="1">
                <a:sym typeface="Wingdings" pitchFamily="2" charset="2"/>
              </a:rPr>
              <a:t>nhánh</a:t>
            </a:r>
            <a:r>
              <a:rPr lang="en-US" sz="2000" kern="0" dirty="0">
                <a:sym typeface="Wingdings" pitchFamily="2" charset="2"/>
              </a:rPr>
              <a:t> feature </a:t>
            </a:r>
            <a:r>
              <a:rPr lang="en-US" sz="2000" kern="0" dirty="0" err="1">
                <a:sym typeface="Wingdings" pitchFamily="2" charset="2"/>
              </a:rPr>
              <a:t>vào</a:t>
            </a:r>
            <a:r>
              <a:rPr lang="en-US" sz="2000" kern="0" dirty="0">
                <a:sym typeface="Wingdings" pitchFamily="2" charset="2"/>
              </a:rPr>
              <a:t> </a:t>
            </a:r>
            <a:r>
              <a:rPr lang="en-US" sz="2000" kern="0" dirty="0" err="1">
                <a:sym typeface="Wingdings" pitchFamily="2" charset="2"/>
              </a:rPr>
              <a:t>nhánh</a:t>
            </a:r>
            <a:r>
              <a:rPr lang="en-US" sz="2000" kern="0" dirty="0">
                <a:sym typeface="Wingdings" pitchFamily="2" charset="2"/>
              </a:rPr>
              <a:t> develop</a:t>
            </a:r>
            <a:endParaRPr lang="en-US" sz="20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C861C-BC8E-424A-BCC4-C95F69E86E74}"/>
              </a:ext>
            </a:extLst>
          </p:cNvPr>
          <p:cNvSpPr txBox="1"/>
          <p:nvPr/>
        </p:nvSpPr>
        <p:spPr>
          <a:xfrm>
            <a:off x="1124311" y="3770082"/>
            <a:ext cx="12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VN" dirty="0">
                <a:solidFill>
                  <a:schemeClr val="bg2"/>
                </a:solidFill>
              </a:rPr>
              <a:t>eature-1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B3A0B-95B3-CA47-A03D-8E5C18729B79}"/>
              </a:ext>
            </a:extLst>
          </p:cNvPr>
          <p:cNvSpPr txBox="1"/>
          <p:nvPr/>
        </p:nvSpPr>
        <p:spPr>
          <a:xfrm>
            <a:off x="1084054" y="4146133"/>
            <a:ext cx="12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VN" dirty="0">
                <a:solidFill>
                  <a:schemeClr val="bg2"/>
                </a:solidFill>
              </a:rPr>
              <a:t>eature-2</a:t>
            </a:r>
          </a:p>
        </p:txBody>
      </p:sp>
    </p:spTree>
    <p:extLst>
      <p:ext uri="{BB962C8B-B14F-4D97-AF65-F5344CB8AC3E}">
        <p14:creationId xmlns:p14="http://schemas.microsoft.com/office/powerpoint/2010/main" val="335578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B6EB-3BD2-3C40-AEE1-D7A2D65B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Dev commit vào các nhánh feature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75C3DD-0C5A-E543-B5F2-99B4F4F38B68}"/>
              </a:ext>
            </a:extLst>
          </p:cNvPr>
          <p:cNvSpPr/>
          <p:nvPr/>
        </p:nvSpPr>
        <p:spPr>
          <a:xfrm>
            <a:off x="471579" y="1634705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9C2E4-2B22-B644-812D-C031F1C96CDD}"/>
              </a:ext>
            </a:extLst>
          </p:cNvPr>
          <p:cNvSpPr txBox="1"/>
          <p:nvPr/>
        </p:nvSpPr>
        <p:spPr>
          <a:xfrm>
            <a:off x="1055300" y="1189552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7CAA0-B0D7-074C-ACBB-6FBB2C1CB9EE}"/>
              </a:ext>
            </a:extLst>
          </p:cNvPr>
          <p:cNvSpPr txBox="1"/>
          <p:nvPr/>
        </p:nvSpPr>
        <p:spPr>
          <a:xfrm>
            <a:off x="1109933" y="1642804"/>
            <a:ext cx="1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C861C-BC8E-424A-BCC4-C95F69E86E74}"/>
              </a:ext>
            </a:extLst>
          </p:cNvPr>
          <p:cNvSpPr txBox="1"/>
          <p:nvPr/>
        </p:nvSpPr>
        <p:spPr>
          <a:xfrm>
            <a:off x="4699958" y="2813048"/>
            <a:ext cx="12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VN" dirty="0">
                <a:solidFill>
                  <a:schemeClr val="bg2"/>
                </a:solidFill>
              </a:rPr>
              <a:t>eature-1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B3A0B-95B3-CA47-A03D-8E5C18729B79}"/>
              </a:ext>
            </a:extLst>
          </p:cNvPr>
          <p:cNvSpPr txBox="1"/>
          <p:nvPr/>
        </p:nvSpPr>
        <p:spPr>
          <a:xfrm>
            <a:off x="4734464" y="3998302"/>
            <a:ext cx="12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VN" dirty="0">
                <a:solidFill>
                  <a:schemeClr val="bg2"/>
                </a:solidFill>
              </a:rPr>
              <a:t>eature-2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FDD861-5F4A-B246-83D3-88567C3D7091}"/>
              </a:ext>
            </a:extLst>
          </p:cNvPr>
          <p:cNvSpPr/>
          <p:nvPr/>
        </p:nvSpPr>
        <p:spPr>
          <a:xfrm>
            <a:off x="1151628" y="3014918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2FB7FF-0F95-4643-B9C9-717EC065432B}"/>
              </a:ext>
            </a:extLst>
          </p:cNvPr>
          <p:cNvSpPr/>
          <p:nvPr/>
        </p:nvSpPr>
        <p:spPr>
          <a:xfrm>
            <a:off x="1151628" y="4133656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D787B7-7DDF-374A-A9F5-E3A5A3B447A0}"/>
              </a:ext>
            </a:extLst>
          </p:cNvPr>
          <p:cNvSpPr/>
          <p:nvPr/>
        </p:nvSpPr>
        <p:spPr>
          <a:xfrm>
            <a:off x="2606616" y="3006299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63266A-3A9D-574D-810D-017549E60F82}"/>
              </a:ext>
            </a:extLst>
          </p:cNvPr>
          <p:cNvSpPr/>
          <p:nvPr/>
        </p:nvSpPr>
        <p:spPr>
          <a:xfrm>
            <a:off x="4060885" y="3006299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407BBB-4DA0-F14B-BBE7-87453740AE93}"/>
              </a:ext>
            </a:extLst>
          </p:cNvPr>
          <p:cNvSpPr/>
          <p:nvPr/>
        </p:nvSpPr>
        <p:spPr>
          <a:xfrm>
            <a:off x="2608054" y="4133656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D5ECA0-D180-AF49-8F83-75436D47E446}"/>
              </a:ext>
            </a:extLst>
          </p:cNvPr>
          <p:cNvSpPr/>
          <p:nvPr/>
        </p:nvSpPr>
        <p:spPr>
          <a:xfrm>
            <a:off x="4060885" y="4133655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A7E67C-2020-3E4D-ABB7-7C70C01F75D1}"/>
              </a:ext>
            </a:extLst>
          </p:cNvPr>
          <p:cNvCxnSpPr>
            <a:stCxn id="14" idx="2"/>
            <a:endCxn id="12" idx="6"/>
          </p:cNvCxnSpPr>
          <p:nvPr/>
        </p:nvCxnSpPr>
        <p:spPr>
          <a:xfrm flipH="1">
            <a:off x="1789982" y="3286658"/>
            <a:ext cx="816634" cy="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30E351-BAD6-B44C-8490-350D6E608932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3244970" y="3286658"/>
            <a:ext cx="815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C97204-7853-FC43-8A22-9B64CB06AECA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1789982" y="4414015"/>
            <a:ext cx="81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085DEF-4D47-FD4F-9D64-E6A25BEA37F0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3246408" y="4414014"/>
            <a:ext cx="8144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619517-46B1-9444-92AD-1AFE4D155C43}"/>
              </a:ext>
            </a:extLst>
          </p:cNvPr>
          <p:cNvCxnSpPr>
            <a:stCxn id="12" idx="0"/>
            <a:endCxn id="4" idx="5"/>
          </p:cNvCxnSpPr>
          <p:nvPr/>
        </p:nvCxnSpPr>
        <p:spPr>
          <a:xfrm flipH="1" flipV="1">
            <a:off x="1016448" y="2113307"/>
            <a:ext cx="454357" cy="90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9ACE9F-C925-BA42-B7E5-FA0BB5E2A078}"/>
              </a:ext>
            </a:extLst>
          </p:cNvPr>
          <p:cNvCxnSpPr>
            <a:stCxn id="13" idx="2"/>
            <a:endCxn id="4" idx="4"/>
          </p:cNvCxnSpPr>
          <p:nvPr/>
        </p:nvCxnSpPr>
        <p:spPr>
          <a:xfrm flipH="1" flipV="1">
            <a:off x="790756" y="2195422"/>
            <a:ext cx="360872" cy="221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49383E-973D-B242-AF5D-F6CA1DF67644}"/>
              </a:ext>
            </a:extLst>
          </p:cNvPr>
          <p:cNvSpPr txBox="1">
            <a:spLocks/>
          </p:cNvSpPr>
          <p:nvPr/>
        </p:nvSpPr>
        <p:spPr>
          <a:xfrm>
            <a:off x="178032" y="4953653"/>
            <a:ext cx="11488000" cy="146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52396" indent="0">
              <a:lnSpc>
                <a:spcPct val="150000"/>
              </a:lnSpc>
              <a:buNone/>
            </a:pPr>
            <a:r>
              <a:rPr lang="en-US" sz="2000" kern="0" dirty="0" err="1"/>
              <a:t>Các</a:t>
            </a:r>
            <a:r>
              <a:rPr lang="en-US" sz="2000" kern="0" dirty="0"/>
              <a:t> </a:t>
            </a:r>
            <a:r>
              <a:rPr lang="en-US" sz="2000" kern="0" dirty="0" err="1"/>
              <a:t>chức</a:t>
            </a:r>
            <a:r>
              <a:rPr lang="en-US" sz="2000" kern="0" dirty="0"/>
              <a:t> </a:t>
            </a:r>
            <a:r>
              <a:rPr lang="en-US" sz="2000" kern="0" dirty="0" err="1"/>
              <a:t>năng</a:t>
            </a:r>
            <a:r>
              <a:rPr lang="en-US" sz="2000" kern="0" dirty="0"/>
              <a:t> </a:t>
            </a:r>
            <a:r>
              <a:rPr lang="en-US" sz="2000" kern="0" dirty="0" err="1"/>
              <a:t>được</a:t>
            </a:r>
            <a:r>
              <a:rPr lang="en-US" sz="2000" kern="0" dirty="0"/>
              <a:t> </a:t>
            </a:r>
            <a:r>
              <a:rPr lang="en-US" sz="2000" kern="0" dirty="0" err="1"/>
              <a:t>phát</a:t>
            </a:r>
            <a:r>
              <a:rPr lang="en-US" sz="2000" kern="0" dirty="0"/>
              <a:t> </a:t>
            </a:r>
            <a:r>
              <a:rPr lang="en-US" sz="2000" kern="0" dirty="0" err="1"/>
              <a:t>triển</a:t>
            </a:r>
            <a:r>
              <a:rPr lang="en-US" sz="2000" kern="0" dirty="0"/>
              <a:t> </a:t>
            </a:r>
            <a:r>
              <a:rPr lang="en-US" sz="2000" kern="0" dirty="0" err="1"/>
              <a:t>độc</a:t>
            </a:r>
            <a:r>
              <a:rPr lang="en-US" sz="2000" kern="0" dirty="0"/>
              <a:t> </a:t>
            </a:r>
            <a:r>
              <a:rPr lang="en-US" sz="2000" kern="0" dirty="0" err="1"/>
              <a:t>lập</a:t>
            </a:r>
            <a:r>
              <a:rPr lang="en-US" sz="2000" kern="0" dirty="0"/>
              <a:t> </a:t>
            </a:r>
            <a:r>
              <a:rPr lang="en-US" sz="2000" kern="0" dirty="0" err="1"/>
              <a:t>trên</a:t>
            </a:r>
            <a:r>
              <a:rPr lang="en-US" sz="2000" kern="0" dirty="0"/>
              <a:t> </a:t>
            </a:r>
            <a:r>
              <a:rPr lang="en-US" sz="2000" kern="0" dirty="0" err="1"/>
              <a:t>từng</a:t>
            </a:r>
            <a:r>
              <a:rPr lang="en-US" sz="2000" kern="0" dirty="0"/>
              <a:t> </a:t>
            </a:r>
            <a:r>
              <a:rPr lang="en-US" sz="2000" kern="0" dirty="0" err="1"/>
              <a:t>nhánh</a:t>
            </a:r>
            <a:r>
              <a:rPr lang="en-US" sz="2000" kern="0" dirty="0"/>
              <a:t> feature-*</a:t>
            </a:r>
          </a:p>
        </p:txBody>
      </p:sp>
    </p:spTree>
    <p:extLst>
      <p:ext uri="{BB962C8B-B14F-4D97-AF65-F5344CB8AC3E}">
        <p14:creationId xmlns:p14="http://schemas.microsoft.com/office/powerpoint/2010/main" val="85525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B6EB-3BD2-3C40-AEE1-D7A2D65B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3000" dirty="0"/>
              <a:t>Senior/Lead merge các nhánh feature vào develop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75C3DD-0C5A-E543-B5F2-99B4F4F38B68}"/>
              </a:ext>
            </a:extLst>
          </p:cNvPr>
          <p:cNvSpPr/>
          <p:nvPr/>
        </p:nvSpPr>
        <p:spPr>
          <a:xfrm>
            <a:off x="471579" y="1634705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9C2E4-2B22-B644-812D-C031F1C96CDD}"/>
              </a:ext>
            </a:extLst>
          </p:cNvPr>
          <p:cNvSpPr txBox="1"/>
          <p:nvPr/>
        </p:nvSpPr>
        <p:spPr>
          <a:xfrm>
            <a:off x="1055300" y="1189552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7CAA0-B0D7-074C-ACBB-6FBB2C1CB9EE}"/>
              </a:ext>
            </a:extLst>
          </p:cNvPr>
          <p:cNvSpPr txBox="1"/>
          <p:nvPr/>
        </p:nvSpPr>
        <p:spPr>
          <a:xfrm>
            <a:off x="5337586" y="2302845"/>
            <a:ext cx="1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C861C-BC8E-424A-BCC4-C95F69E86E74}"/>
              </a:ext>
            </a:extLst>
          </p:cNvPr>
          <p:cNvSpPr txBox="1"/>
          <p:nvPr/>
        </p:nvSpPr>
        <p:spPr>
          <a:xfrm>
            <a:off x="3143980" y="3847256"/>
            <a:ext cx="104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</a:t>
            </a:r>
            <a:r>
              <a:rPr lang="en-VN" sz="1600" dirty="0">
                <a:solidFill>
                  <a:schemeClr val="bg2"/>
                </a:solidFill>
              </a:rPr>
              <a:t>eature-1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B3A0B-95B3-CA47-A03D-8E5C18729B79}"/>
              </a:ext>
            </a:extLst>
          </p:cNvPr>
          <p:cNvSpPr txBox="1"/>
          <p:nvPr/>
        </p:nvSpPr>
        <p:spPr>
          <a:xfrm>
            <a:off x="3532416" y="4921544"/>
            <a:ext cx="99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</a:t>
            </a:r>
            <a:r>
              <a:rPr lang="en-VN" sz="1600" dirty="0">
                <a:solidFill>
                  <a:schemeClr val="bg2"/>
                </a:solidFill>
              </a:rPr>
              <a:t>eature-2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FDD861-5F4A-B246-83D3-88567C3D7091}"/>
              </a:ext>
            </a:extLst>
          </p:cNvPr>
          <p:cNvSpPr/>
          <p:nvPr/>
        </p:nvSpPr>
        <p:spPr>
          <a:xfrm>
            <a:off x="1151628" y="4170841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2FB7FF-0F95-4643-B9C9-717EC065432B}"/>
              </a:ext>
            </a:extLst>
          </p:cNvPr>
          <p:cNvSpPr/>
          <p:nvPr/>
        </p:nvSpPr>
        <p:spPr>
          <a:xfrm>
            <a:off x="1151628" y="5289579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D787B7-7DDF-374A-A9F5-E3A5A3B447A0}"/>
              </a:ext>
            </a:extLst>
          </p:cNvPr>
          <p:cNvSpPr/>
          <p:nvPr/>
        </p:nvSpPr>
        <p:spPr>
          <a:xfrm>
            <a:off x="2334844" y="4162222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63266A-3A9D-574D-810D-017549E60F82}"/>
              </a:ext>
            </a:extLst>
          </p:cNvPr>
          <p:cNvSpPr/>
          <p:nvPr/>
        </p:nvSpPr>
        <p:spPr>
          <a:xfrm>
            <a:off x="3741715" y="4162222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407BBB-4DA0-F14B-BBE7-87453740AE93}"/>
              </a:ext>
            </a:extLst>
          </p:cNvPr>
          <p:cNvSpPr/>
          <p:nvPr/>
        </p:nvSpPr>
        <p:spPr>
          <a:xfrm>
            <a:off x="2608054" y="5289579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D5ECA0-D180-AF49-8F83-75436D47E446}"/>
              </a:ext>
            </a:extLst>
          </p:cNvPr>
          <p:cNvSpPr/>
          <p:nvPr/>
        </p:nvSpPr>
        <p:spPr>
          <a:xfrm>
            <a:off x="4060885" y="5289578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A7E67C-2020-3E4D-ABB7-7C70C01F75D1}"/>
              </a:ext>
            </a:extLst>
          </p:cNvPr>
          <p:cNvCxnSpPr>
            <a:stCxn id="14" idx="2"/>
            <a:endCxn id="12" idx="6"/>
          </p:cNvCxnSpPr>
          <p:nvPr/>
        </p:nvCxnSpPr>
        <p:spPr>
          <a:xfrm flipH="1">
            <a:off x="1789982" y="4442581"/>
            <a:ext cx="544862" cy="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30E351-BAD6-B44C-8490-350D6E608932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2973198" y="4442581"/>
            <a:ext cx="768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C97204-7853-FC43-8A22-9B64CB06AECA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1789982" y="5569938"/>
            <a:ext cx="81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085DEF-4D47-FD4F-9D64-E6A25BEA37F0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3246408" y="5569937"/>
            <a:ext cx="8144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619517-46B1-9444-92AD-1AFE4D155C43}"/>
              </a:ext>
            </a:extLst>
          </p:cNvPr>
          <p:cNvCxnSpPr>
            <a:stCxn id="12" idx="0"/>
            <a:endCxn id="4" idx="5"/>
          </p:cNvCxnSpPr>
          <p:nvPr/>
        </p:nvCxnSpPr>
        <p:spPr>
          <a:xfrm flipH="1" flipV="1">
            <a:off x="1016448" y="2113307"/>
            <a:ext cx="454357" cy="20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9ACE9F-C925-BA42-B7E5-FA0BB5E2A078}"/>
              </a:ext>
            </a:extLst>
          </p:cNvPr>
          <p:cNvCxnSpPr>
            <a:stCxn id="13" idx="2"/>
            <a:endCxn id="4" idx="4"/>
          </p:cNvCxnSpPr>
          <p:nvPr/>
        </p:nvCxnSpPr>
        <p:spPr>
          <a:xfrm flipH="1" flipV="1">
            <a:off x="790756" y="2195422"/>
            <a:ext cx="360872" cy="337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49383E-973D-B242-AF5D-F6CA1DF67644}"/>
              </a:ext>
            </a:extLst>
          </p:cNvPr>
          <p:cNvSpPr txBox="1">
            <a:spLocks/>
          </p:cNvSpPr>
          <p:nvPr/>
        </p:nvSpPr>
        <p:spPr>
          <a:xfrm>
            <a:off x="6659596" y="1088094"/>
            <a:ext cx="4967502" cy="205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52396" indent="0">
              <a:lnSpc>
                <a:spcPct val="150000"/>
              </a:lnSpc>
              <a:buNone/>
            </a:pPr>
            <a:r>
              <a:rPr lang="en-US" sz="2000" b="1" kern="0" dirty="0"/>
              <a:t>$ git checkout develop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2000" b="1" kern="0" dirty="0"/>
              <a:t>$ git merge feature-1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2000" b="1" kern="0" dirty="0"/>
              <a:t>$ git merge feature -2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2000" b="1" kern="0" dirty="0"/>
              <a:t>$ resolve conflict (</a:t>
            </a:r>
            <a:r>
              <a:rPr lang="en-US" sz="2000" b="1" kern="0" dirty="0" err="1"/>
              <a:t>nếu</a:t>
            </a:r>
            <a:r>
              <a:rPr lang="en-US" sz="2000" b="1" kern="0" dirty="0"/>
              <a:t> </a:t>
            </a:r>
            <a:r>
              <a:rPr lang="en-US" sz="2000" b="1" kern="0" dirty="0" err="1"/>
              <a:t>có</a:t>
            </a:r>
            <a:r>
              <a:rPr lang="en-US" sz="2000" b="1" kern="0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176BA-D397-4647-9F22-B59616CC21CF}"/>
              </a:ext>
            </a:extLst>
          </p:cNvPr>
          <p:cNvSpPr/>
          <p:nvPr/>
        </p:nvSpPr>
        <p:spPr>
          <a:xfrm>
            <a:off x="4699239" y="2581357"/>
            <a:ext cx="638354" cy="5607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62806B-BC14-BD48-B875-6C6C9F2E49A9}"/>
              </a:ext>
            </a:extLst>
          </p:cNvPr>
          <p:cNvCxnSpPr>
            <a:stCxn id="21" idx="3"/>
            <a:endCxn id="15" idx="0"/>
          </p:cNvCxnSpPr>
          <p:nvPr/>
        </p:nvCxnSpPr>
        <p:spPr>
          <a:xfrm flipH="1">
            <a:off x="4060892" y="3059959"/>
            <a:ext cx="731832" cy="110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E64F92-E6F2-6948-914F-4E330D8AE0FE}"/>
              </a:ext>
            </a:extLst>
          </p:cNvPr>
          <p:cNvCxnSpPr>
            <a:stCxn id="21" idx="4"/>
            <a:endCxn id="17" idx="7"/>
          </p:cNvCxnSpPr>
          <p:nvPr/>
        </p:nvCxnSpPr>
        <p:spPr>
          <a:xfrm flipH="1">
            <a:off x="4605754" y="3142074"/>
            <a:ext cx="412662" cy="222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D9F13-92E7-1442-8265-9F6916BFB950}"/>
              </a:ext>
            </a:extLst>
          </p:cNvPr>
          <p:cNvCxnSpPr>
            <a:stCxn id="21" idx="2"/>
            <a:endCxn id="4" idx="5"/>
          </p:cNvCxnSpPr>
          <p:nvPr/>
        </p:nvCxnSpPr>
        <p:spPr>
          <a:xfrm flipH="1" flipV="1">
            <a:off x="1016448" y="2113307"/>
            <a:ext cx="3682791" cy="74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CB3E07E-982C-B24F-899D-A6F74C0DDDB9}"/>
              </a:ext>
            </a:extLst>
          </p:cNvPr>
          <p:cNvSpPr txBox="1">
            <a:spLocks/>
          </p:cNvSpPr>
          <p:nvPr/>
        </p:nvSpPr>
        <p:spPr>
          <a:xfrm>
            <a:off x="6735051" y="3704568"/>
            <a:ext cx="4967502" cy="248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kern="0" dirty="0"/>
              <a:t>QA/QC </a:t>
            </a:r>
            <a:r>
              <a:rPr lang="en-US" sz="2000" kern="0" dirty="0" err="1"/>
              <a:t>tiến</a:t>
            </a:r>
            <a:r>
              <a:rPr lang="en-US" sz="2000" kern="0" dirty="0"/>
              <a:t> </a:t>
            </a:r>
            <a:r>
              <a:rPr lang="en-US" sz="2000" kern="0" dirty="0" err="1"/>
              <a:t>hành</a:t>
            </a:r>
            <a:r>
              <a:rPr lang="en-US" sz="2000" kern="0" dirty="0"/>
              <a:t> test</a:t>
            </a:r>
          </a:p>
          <a:p>
            <a:pPr>
              <a:lnSpc>
                <a:spcPct val="150000"/>
              </a:lnSpc>
            </a:pPr>
            <a:r>
              <a:rPr lang="en-US" sz="2000" kern="0" dirty="0" err="1"/>
              <a:t>Nếu</a:t>
            </a:r>
            <a:r>
              <a:rPr lang="en-US" sz="2000" kern="0" dirty="0"/>
              <a:t> </a:t>
            </a:r>
            <a:r>
              <a:rPr lang="en-US" sz="2000" kern="0" dirty="0" err="1"/>
              <a:t>phát</a:t>
            </a:r>
            <a:r>
              <a:rPr lang="en-US" sz="2000" kern="0" dirty="0"/>
              <a:t> </a:t>
            </a:r>
            <a:r>
              <a:rPr lang="en-US" sz="2000" kern="0" dirty="0" err="1"/>
              <a:t>hiện</a:t>
            </a:r>
            <a:r>
              <a:rPr lang="en-US" sz="2000" kern="0" dirty="0"/>
              <a:t> </a:t>
            </a:r>
            <a:r>
              <a:rPr lang="en-US" sz="2000" kern="0" dirty="0" err="1"/>
              <a:t>lỗi</a:t>
            </a:r>
            <a:r>
              <a:rPr lang="en-US" sz="2000" kern="0" dirty="0"/>
              <a:t>: dev fix </a:t>
            </a:r>
            <a:r>
              <a:rPr lang="en-US" sz="2000" kern="0" dirty="0" err="1"/>
              <a:t>trên</a:t>
            </a:r>
            <a:r>
              <a:rPr lang="en-US" sz="2000" kern="0" dirty="0"/>
              <a:t> </a:t>
            </a:r>
            <a:r>
              <a:rPr lang="en-US" sz="2000" kern="0" dirty="0" err="1"/>
              <a:t>nhánh</a:t>
            </a:r>
            <a:r>
              <a:rPr lang="en-US" sz="2000" kern="0" dirty="0"/>
              <a:t> feature </a:t>
            </a:r>
            <a:r>
              <a:rPr lang="en-US" sz="2000" kern="0" dirty="0" err="1"/>
              <a:t>tương</a:t>
            </a:r>
            <a:r>
              <a:rPr lang="en-US" sz="2000" kern="0" dirty="0"/>
              <a:t> </a:t>
            </a:r>
            <a:r>
              <a:rPr lang="en-US" sz="2000" kern="0" dirty="0" err="1"/>
              <a:t>ứng</a:t>
            </a:r>
            <a:r>
              <a:rPr lang="en-US" sz="2000" kern="0" dirty="0"/>
              <a:t>, </a:t>
            </a:r>
            <a:r>
              <a:rPr lang="en-US" sz="2000" kern="0" dirty="0" err="1"/>
              <a:t>sau</a:t>
            </a:r>
            <a:r>
              <a:rPr lang="en-US" sz="2000" kern="0" dirty="0"/>
              <a:t> </a:t>
            </a:r>
            <a:r>
              <a:rPr lang="en-US" sz="2000" kern="0" dirty="0" err="1"/>
              <a:t>đó</a:t>
            </a:r>
            <a:r>
              <a:rPr lang="en-US" sz="2000" kern="0" dirty="0"/>
              <a:t> merge </a:t>
            </a:r>
            <a:r>
              <a:rPr lang="en-US" sz="2000" kern="0" dirty="0" err="1"/>
              <a:t>lại</a:t>
            </a:r>
            <a:r>
              <a:rPr lang="en-US" sz="2000" kern="0" dirty="0"/>
              <a:t> </a:t>
            </a:r>
            <a:r>
              <a:rPr lang="en-US" sz="2000" kern="0" dirty="0" err="1"/>
              <a:t>vào</a:t>
            </a:r>
            <a:r>
              <a:rPr lang="en-US" sz="2000" kern="0" dirty="0"/>
              <a:t> </a:t>
            </a:r>
            <a:r>
              <a:rPr lang="en-US" sz="2000" kern="0" dirty="0" err="1"/>
              <a:t>nhánh</a:t>
            </a:r>
            <a:r>
              <a:rPr lang="en-US" sz="2000" kern="0" dirty="0"/>
              <a:t> develop </a:t>
            </a:r>
            <a:r>
              <a:rPr lang="en-US" sz="2000" kern="0" dirty="0" err="1"/>
              <a:t>để</a:t>
            </a:r>
            <a:r>
              <a:rPr lang="en-US" sz="2000" kern="0" dirty="0"/>
              <a:t> test </a:t>
            </a:r>
            <a:r>
              <a:rPr lang="en-US" sz="2000" kern="0" dirty="0" err="1"/>
              <a:t>lại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68303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B6EB-3BD2-3C40-AEE1-D7A2D65B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3000" dirty="0"/>
              <a:t>Tạo nhánh release từ develop để chuẩn bị release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75C3DD-0C5A-E543-B5F2-99B4F4F38B68}"/>
              </a:ext>
            </a:extLst>
          </p:cNvPr>
          <p:cNvSpPr/>
          <p:nvPr/>
        </p:nvSpPr>
        <p:spPr>
          <a:xfrm>
            <a:off x="471579" y="1634705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9C2E4-2B22-B644-812D-C031F1C96CDD}"/>
              </a:ext>
            </a:extLst>
          </p:cNvPr>
          <p:cNvSpPr txBox="1"/>
          <p:nvPr/>
        </p:nvSpPr>
        <p:spPr>
          <a:xfrm>
            <a:off x="1055300" y="1189552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7CAA0-B0D7-074C-ACBB-6FBB2C1CB9EE}"/>
              </a:ext>
            </a:extLst>
          </p:cNvPr>
          <p:cNvSpPr txBox="1"/>
          <p:nvPr/>
        </p:nvSpPr>
        <p:spPr>
          <a:xfrm>
            <a:off x="4820010" y="3883317"/>
            <a:ext cx="1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C861C-BC8E-424A-BCC4-C95F69E86E74}"/>
              </a:ext>
            </a:extLst>
          </p:cNvPr>
          <p:cNvSpPr txBox="1"/>
          <p:nvPr/>
        </p:nvSpPr>
        <p:spPr>
          <a:xfrm>
            <a:off x="2945574" y="4502856"/>
            <a:ext cx="104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</a:t>
            </a:r>
            <a:r>
              <a:rPr lang="en-VN" sz="1600" dirty="0">
                <a:solidFill>
                  <a:schemeClr val="bg2"/>
                </a:solidFill>
              </a:rPr>
              <a:t>eature-1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B3A0B-95B3-CA47-A03D-8E5C18729B79}"/>
              </a:ext>
            </a:extLst>
          </p:cNvPr>
          <p:cNvSpPr txBox="1"/>
          <p:nvPr/>
        </p:nvSpPr>
        <p:spPr>
          <a:xfrm>
            <a:off x="3334010" y="5577144"/>
            <a:ext cx="99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</a:t>
            </a:r>
            <a:r>
              <a:rPr lang="en-VN" sz="1600" dirty="0">
                <a:solidFill>
                  <a:schemeClr val="bg2"/>
                </a:solidFill>
              </a:rPr>
              <a:t>eature-2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FDD861-5F4A-B246-83D3-88567C3D7091}"/>
              </a:ext>
            </a:extLst>
          </p:cNvPr>
          <p:cNvSpPr/>
          <p:nvPr/>
        </p:nvSpPr>
        <p:spPr>
          <a:xfrm>
            <a:off x="953222" y="4826441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2FB7FF-0F95-4643-B9C9-717EC065432B}"/>
              </a:ext>
            </a:extLst>
          </p:cNvPr>
          <p:cNvSpPr/>
          <p:nvPr/>
        </p:nvSpPr>
        <p:spPr>
          <a:xfrm>
            <a:off x="953222" y="5945179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D787B7-7DDF-374A-A9F5-E3A5A3B447A0}"/>
              </a:ext>
            </a:extLst>
          </p:cNvPr>
          <p:cNvSpPr/>
          <p:nvPr/>
        </p:nvSpPr>
        <p:spPr>
          <a:xfrm>
            <a:off x="2136438" y="4817822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63266A-3A9D-574D-810D-017549E60F82}"/>
              </a:ext>
            </a:extLst>
          </p:cNvPr>
          <p:cNvSpPr/>
          <p:nvPr/>
        </p:nvSpPr>
        <p:spPr>
          <a:xfrm>
            <a:off x="3543309" y="4817822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407BBB-4DA0-F14B-BBE7-87453740AE93}"/>
              </a:ext>
            </a:extLst>
          </p:cNvPr>
          <p:cNvSpPr/>
          <p:nvPr/>
        </p:nvSpPr>
        <p:spPr>
          <a:xfrm>
            <a:off x="2409648" y="5945179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D5ECA0-D180-AF49-8F83-75436D47E446}"/>
              </a:ext>
            </a:extLst>
          </p:cNvPr>
          <p:cNvSpPr/>
          <p:nvPr/>
        </p:nvSpPr>
        <p:spPr>
          <a:xfrm>
            <a:off x="3862479" y="5945178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A7E67C-2020-3E4D-ABB7-7C70C01F75D1}"/>
              </a:ext>
            </a:extLst>
          </p:cNvPr>
          <p:cNvCxnSpPr>
            <a:stCxn id="14" idx="2"/>
            <a:endCxn id="12" idx="6"/>
          </p:cNvCxnSpPr>
          <p:nvPr/>
        </p:nvCxnSpPr>
        <p:spPr>
          <a:xfrm flipH="1">
            <a:off x="1591576" y="5098181"/>
            <a:ext cx="544862" cy="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30E351-BAD6-B44C-8490-350D6E608932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2774792" y="5098181"/>
            <a:ext cx="768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C97204-7853-FC43-8A22-9B64CB06AECA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1591576" y="6225538"/>
            <a:ext cx="81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085DEF-4D47-FD4F-9D64-E6A25BEA37F0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3048002" y="6225537"/>
            <a:ext cx="8144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619517-46B1-9444-92AD-1AFE4D155C43}"/>
              </a:ext>
            </a:extLst>
          </p:cNvPr>
          <p:cNvCxnSpPr>
            <a:stCxn id="12" idx="0"/>
            <a:endCxn id="4" idx="5"/>
          </p:cNvCxnSpPr>
          <p:nvPr/>
        </p:nvCxnSpPr>
        <p:spPr>
          <a:xfrm flipH="1" flipV="1">
            <a:off x="1016448" y="2113307"/>
            <a:ext cx="255951" cy="271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9ACE9F-C925-BA42-B7E5-FA0BB5E2A078}"/>
              </a:ext>
            </a:extLst>
          </p:cNvPr>
          <p:cNvCxnSpPr>
            <a:stCxn id="13" idx="2"/>
            <a:endCxn id="4" idx="4"/>
          </p:cNvCxnSpPr>
          <p:nvPr/>
        </p:nvCxnSpPr>
        <p:spPr>
          <a:xfrm flipH="1" flipV="1">
            <a:off x="790756" y="2195422"/>
            <a:ext cx="162466" cy="403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B176BA-D397-4647-9F22-B59616CC21CF}"/>
              </a:ext>
            </a:extLst>
          </p:cNvPr>
          <p:cNvSpPr/>
          <p:nvPr/>
        </p:nvSpPr>
        <p:spPr>
          <a:xfrm>
            <a:off x="4181656" y="3583678"/>
            <a:ext cx="638354" cy="5607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62806B-BC14-BD48-B875-6C6C9F2E49A9}"/>
              </a:ext>
            </a:extLst>
          </p:cNvPr>
          <p:cNvCxnSpPr>
            <a:stCxn id="21" idx="3"/>
            <a:endCxn id="15" idx="0"/>
          </p:cNvCxnSpPr>
          <p:nvPr/>
        </p:nvCxnSpPr>
        <p:spPr>
          <a:xfrm flipH="1">
            <a:off x="3862486" y="4062280"/>
            <a:ext cx="412655" cy="75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E64F92-E6F2-6948-914F-4E330D8AE0FE}"/>
              </a:ext>
            </a:extLst>
          </p:cNvPr>
          <p:cNvCxnSpPr>
            <a:stCxn id="21" idx="4"/>
            <a:endCxn id="17" idx="7"/>
          </p:cNvCxnSpPr>
          <p:nvPr/>
        </p:nvCxnSpPr>
        <p:spPr>
          <a:xfrm flipH="1">
            <a:off x="4407348" y="4144395"/>
            <a:ext cx="93485" cy="188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D9F13-92E7-1442-8265-9F6916BFB950}"/>
              </a:ext>
            </a:extLst>
          </p:cNvPr>
          <p:cNvCxnSpPr>
            <a:stCxn id="21" idx="2"/>
            <a:endCxn id="4" idx="5"/>
          </p:cNvCxnSpPr>
          <p:nvPr/>
        </p:nvCxnSpPr>
        <p:spPr>
          <a:xfrm flipH="1" flipV="1">
            <a:off x="1016448" y="2113307"/>
            <a:ext cx="3165208" cy="17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DADC7A2-767C-4443-9FE0-980D0E0B727C}"/>
              </a:ext>
            </a:extLst>
          </p:cNvPr>
          <p:cNvSpPr/>
          <p:nvPr/>
        </p:nvSpPr>
        <p:spPr>
          <a:xfrm>
            <a:off x="3353532" y="2295775"/>
            <a:ext cx="638354" cy="5607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330990-3566-C04E-8D21-C5B9F6E40D09}"/>
              </a:ext>
            </a:extLst>
          </p:cNvPr>
          <p:cNvCxnSpPr>
            <a:stCxn id="29" idx="4"/>
            <a:endCxn id="21" idx="1"/>
          </p:cNvCxnSpPr>
          <p:nvPr/>
        </p:nvCxnSpPr>
        <p:spPr>
          <a:xfrm>
            <a:off x="3672709" y="2856492"/>
            <a:ext cx="602432" cy="80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424C41C-E365-5B40-8B71-61805E97BF02}"/>
              </a:ext>
            </a:extLst>
          </p:cNvPr>
          <p:cNvSpPr txBox="1"/>
          <p:nvPr/>
        </p:nvSpPr>
        <p:spPr>
          <a:xfrm>
            <a:off x="5000390" y="2010756"/>
            <a:ext cx="113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r</a:t>
            </a:r>
            <a:r>
              <a:rPr lang="en-VN" sz="1600" dirty="0">
                <a:solidFill>
                  <a:schemeClr val="bg2"/>
                </a:solidFill>
              </a:rPr>
              <a:t>elease-v1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B69313E-96C0-DD41-98D0-6E1649B29939}"/>
              </a:ext>
            </a:extLst>
          </p:cNvPr>
          <p:cNvSpPr txBox="1">
            <a:spLocks/>
          </p:cNvSpPr>
          <p:nvPr/>
        </p:nvSpPr>
        <p:spPr>
          <a:xfrm>
            <a:off x="6955698" y="1726299"/>
            <a:ext cx="4967502" cy="371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kern="0" dirty="0"/>
              <a:t>QA/QC test </a:t>
            </a:r>
            <a:r>
              <a:rPr lang="en-US" sz="2000" kern="0" dirty="0" err="1"/>
              <a:t>một</a:t>
            </a:r>
            <a:r>
              <a:rPr lang="en-US" sz="2000" kern="0" dirty="0"/>
              <a:t> </a:t>
            </a:r>
            <a:r>
              <a:rPr lang="en-US" sz="2000" kern="0" dirty="0" err="1"/>
              <a:t>lần</a:t>
            </a:r>
            <a:r>
              <a:rPr lang="en-US" sz="2000" kern="0" dirty="0"/>
              <a:t> </a:t>
            </a:r>
            <a:r>
              <a:rPr lang="en-US" sz="2000" kern="0" dirty="0" err="1"/>
              <a:t>nữa</a:t>
            </a:r>
            <a:r>
              <a:rPr lang="en-US" sz="2000" kern="0" dirty="0"/>
              <a:t>: </a:t>
            </a:r>
            <a:r>
              <a:rPr lang="en-US" sz="2000" kern="0" dirty="0" err="1"/>
              <a:t>Nếu</a:t>
            </a:r>
            <a:r>
              <a:rPr lang="en-US" sz="2000" kern="0" dirty="0"/>
              <a:t> </a:t>
            </a:r>
            <a:r>
              <a:rPr lang="en-US" sz="2000" kern="0" dirty="0" err="1"/>
              <a:t>phát</a:t>
            </a:r>
            <a:r>
              <a:rPr lang="en-US" sz="2000" kern="0" dirty="0"/>
              <a:t> </a:t>
            </a:r>
            <a:r>
              <a:rPr lang="en-US" sz="2000" kern="0" dirty="0" err="1"/>
              <a:t>hiện</a:t>
            </a:r>
            <a:r>
              <a:rPr lang="en-US" sz="2000" kern="0" dirty="0"/>
              <a:t> </a:t>
            </a:r>
            <a:r>
              <a:rPr lang="en-US" sz="2000" kern="0" dirty="0" err="1"/>
              <a:t>lỗi</a:t>
            </a:r>
            <a:r>
              <a:rPr lang="en-US" sz="2000" kern="0" dirty="0"/>
              <a:t> </a:t>
            </a:r>
            <a:r>
              <a:rPr lang="en-US" sz="2000" kern="0" dirty="0" err="1"/>
              <a:t>thì</a:t>
            </a:r>
            <a:r>
              <a:rPr lang="en-US" sz="2000" kern="0" dirty="0"/>
              <a:t> dev fix </a:t>
            </a:r>
            <a:r>
              <a:rPr lang="en-US" sz="2000" kern="0" dirty="0" err="1"/>
              <a:t>và</a:t>
            </a:r>
            <a:r>
              <a:rPr lang="en-US" sz="2000" kern="0" dirty="0"/>
              <a:t> </a:t>
            </a:r>
            <a:r>
              <a:rPr lang="en-US" sz="2000" i="1" kern="0" dirty="0"/>
              <a:t>commit </a:t>
            </a:r>
            <a:r>
              <a:rPr lang="en-US" sz="2000" i="1" kern="0" dirty="0" err="1"/>
              <a:t>trực</a:t>
            </a:r>
            <a:r>
              <a:rPr lang="en-US" sz="2000" i="1" kern="0" dirty="0"/>
              <a:t> </a:t>
            </a:r>
            <a:r>
              <a:rPr lang="en-US" sz="2000" i="1" kern="0" dirty="0" err="1"/>
              <a:t>tiếp</a:t>
            </a:r>
            <a:r>
              <a:rPr lang="en-US" sz="2000" i="1" kern="0" dirty="0"/>
              <a:t> </a:t>
            </a:r>
            <a:r>
              <a:rPr lang="en-US" sz="2000" i="1" kern="0" dirty="0" err="1"/>
              <a:t>vào</a:t>
            </a:r>
            <a:r>
              <a:rPr lang="en-US" sz="2000" i="1" kern="0" dirty="0"/>
              <a:t> </a:t>
            </a:r>
            <a:r>
              <a:rPr lang="en-US" sz="2000" i="1" kern="0" dirty="0" err="1"/>
              <a:t>nhánh</a:t>
            </a:r>
            <a:r>
              <a:rPr lang="en-US" sz="2000" i="1" kern="0" dirty="0"/>
              <a:t> release</a:t>
            </a:r>
          </a:p>
          <a:p>
            <a:pPr>
              <a:lnSpc>
                <a:spcPct val="150000"/>
              </a:lnSpc>
            </a:pPr>
            <a:r>
              <a:rPr lang="en-US" sz="2000" i="1" kern="0" dirty="0" err="1"/>
              <a:t>Trên</a:t>
            </a:r>
            <a:r>
              <a:rPr lang="en-US" sz="2000" i="1" kern="0" dirty="0"/>
              <a:t> </a:t>
            </a:r>
            <a:r>
              <a:rPr lang="en-US" sz="2000" i="1" kern="0" dirty="0" err="1"/>
              <a:t>nhánh</a:t>
            </a:r>
            <a:r>
              <a:rPr lang="en-US" sz="2000" i="1" kern="0" dirty="0"/>
              <a:t> release </a:t>
            </a:r>
            <a:r>
              <a:rPr lang="en-US" sz="2000" i="1" kern="0" dirty="0" err="1"/>
              <a:t>chỉ</a:t>
            </a:r>
            <a:r>
              <a:rPr lang="en-US" sz="2000" i="1" kern="0" dirty="0"/>
              <a:t> </a:t>
            </a:r>
            <a:r>
              <a:rPr lang="en-US" sz="2000" i="1" kern="0" dirty="0" err="1"/>
              <a:t>có</a:t>
            </a:r>
            <a:r>
              <a:rPr lang="en-US" sz="2000" i="1" kern="0" dirty="0"/>
              <a:t> fix bug, </a:t>
            </a:r>
            <a:r>
              <a:rPr lang="en-US" sz="2000" i="1" kern="0" dirty="0" err="1"/>
              <a:t>không</a:t>
            </a:r>
            <a:r>
              <a:rPr lang="en-US" sz="2000" i="1" kern="0" dirty="0"/>
              <a:t> </a:t>
            </a:r>
            <a:r>
              <a:rPr lang="en-US" sz="2000" i="1" kern="0" dirty="0" err="1"/>
              <a:t>thêm</a:t>
            </a:r>
            <a:r>
              <a:rPr lang="en-US" sz="2000" i="1" kern="0" dirty="0"/>
              <a:t> </a:t>
            </a:r>
            <a:r>
              <a:rPr lang="en-US" sz="2000" i="1" kern="0" dirty="0" err="1"/>
              <a:t>tính</a:t>
            </a:r>
            <a:r>
              <a:rPr lang="en-US" sz="2000" i="1" kern="0" dirty="0"/>
              <a:t> </a:t>
            </a:r>
            <a:r>
              <a:rPr lang="en-US" sz="2000" i="1" kern="0" dirty="0" err="1"/>
              <a:t>năng</a:t>
            </a:r>
            <a:r>
              <a:rPr lang="en-US" sz="2000" i="1" kern="0" dirty="0"/>
              <a:t> </a:t>
            </a:r>
            <a:r>
              <a:rPr lang="en-US" sz="2000" i="1" kern="0" dirty="0" err="1"/>
              <a:t>mới</a:t>
            </a:r>
            <a:endParaRPr lang="en-US" sz="2000" i="1" kern="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6C7D31-0D2A-6944-AF70-CC23DBEBDD8E}"/>
              </a:ext>
            </a:extLst>
          </p:cNvPr>
          <p:cNvSpPr/>
          <p:nvPr/>
        </p:nvSpPr>
        <p:spPr>
          <a:xfrm>
            <a:off x="4490062" y="2303742"/>
            <a:ext cx="638354" cy="5607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E4F369-65A4-CF47-AB5C-BCBB11B6BFE9}"/>
              </a:ext>
            </a:extLst>
          </p:cNvPr>
          <p:cNvCxnSpPr>
            <a:stCxn id="42" idx="2"/>
            <a:endCxn id="29" idx="6"/>
          </p:cNvCxnSpPr>
          <p:nvPr/>
        </p:nvCxnSpPr>
        <p:spPr>
          <a:xfrm flipH="1" flipV="1">
            <a:off x="3991886" y="2576134"/>
            <a:ext cx="498176" cy="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94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B6EB-3BD2-3C40-AEE1-D7A2D65B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3000" dirty="0"/>
              <a:t>Merge nhánh release vào master và develop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75C3DD-0C5A-E543-B5F2-99B4F4F38B68}"/>
              </a:ext>
            </a:extLst>
          </p:cNvPr>
          <p:cNvSpPr/>
          <p:nvPr/>
        </p:nvSpPr>
        <p:spPr>
          <a:xfrm>
            <a:off x="471579" y="1470842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9C2E4-2B22-B644-812D-C031F1C96CDD}"/>
              </a:ext>
            </a:extLst>
          </p:cNvPr>
          <p:cNvSpPr txBox="1"/>
          <p:nvPr/>
        </p:nvSpPr>
        <p:spPr>
          <a:xfrm>
            <a:off x="6586271" y="1190477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7CAA0-B0D7-074C-ACBB-6FBB2C1CB9EE}"/>
              </a:ext>
            </a:extLst>
          </p:cNvPr>
          <p:cNvSpPr txBox="1"/>
          <p:nvPr/>
        </p:nvSpPr>
        <p:spPr>
          <a:xfrm>
            <a:off x="6394989" y="4308903"/>
            <a:ext cx="1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C861C-BC8E-424A-BCC4-C95F69E86E74}"/>
              </a:ext>
            </a:extLst>
          </p:cNvPr>
          <p:cNvSpPr txBox="1"/>
          <p:nvPr/>
        </p:nvSpPr>
        <p:spPr>
          <a:xfrm>
            <a:off x="2945574" y="4597744"/>
            <a:ext cx="104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</a:t>
            </a:r>
            <a:r>
              <a:rPr lang="en-VN" sz="1600" dirty="0">
                <a:solidFill>
                  <a:schemeClr val="bg2"/>
                </a:solidFill>
              </a:rPr>
              <a:t>eature-1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B3A0B-95B3-CA47-A03D-8E5C18729B79}"/>
              </a:ext>
            </a:extLst>
          </p:cNvPr>
          <p:cNvSpPr txBox="1"/>
          <p:nvPr/>
        </p:nvSpPr>
        <p:spPr>
          <a:xfrm>
            <a:off x="3334010" y="5577144"/>
            <a:ext cx="99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</a:t>
            </a:r>
            <a:r>
              <a:rPr lang="en-VN" sz="1600" dirty="0">
                <a:solidFill>
                  <a:schemeClr val="bg2"/>
                </a:solidFill>
              </a:rPr>
              <a:t>eature-2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FDD861-5F4A-B246-83D3-88567C3D7091}"/>
              </a:ext>
            </a:extLst>
          </p:cNvPr>
          <p:cNvSpPr/>
          <p:nvPr/>
        </p:nvSpPr>
        <p:spPr>
          <a:xfrm>
            <a:off x="953222" y="4921329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2FB7FF-0F95-4643-B9C9-717EC065432B}"/>
              </a:ext>
            </a:extLst>
          </p:cNvPr>
          <p:cNvSpPr/>
          <p:nvPr/>
        </p:nvSpPr>
        <p:spPr>
          <a:xfrm>
            <a:off x="953222" y="5945179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D787B7-7DDF-374A-A9F5-E3A5A3B447A0}"/>
              </a:ext>
            </a:extLst>
          </p:cNvPr>
          <p:cNvSpPr/>
          <p:nvPr/>
        </p:nvSpPr>
        <p:spPr>
          <a:xfrm>
            <a:off x="2136438" y="4912710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63266A-3A9D-574D-810D-017549E60F82}"/>
              </a:ext>
            </a:extLst>
          </p:cNvPr>
          <p:cNvSpPr/>
          <p:nvPr/>
        </p:nvSpPr>
        <p:spPr>
          <a:xfrm>
            <a:off x="3543309" y="4912710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407BBB-4DA0-F14B-BBE7-87453740AE93}"/>
              </a:ext>
            </a:extLst>
          </p:cNvPr>
          <p:cNvSpPr/>
          <p:nvPr/>
        </p:nvSpPr>
        <p:spPr>
          <a:xfrm>
            <a:off x="2409648" y="5945179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D5ECA0-D180-AF49-8F83-75436D47E446}"/>
              </a:ext>
            </a:extLst>
          </p:cNvPr>
          <p:cNvSpPr/>
          <p:nvPr/>
        </p:nvSpPr>
        <p:spPr>
          <a:xfrm>
            <a:off x="3862479" y="5945178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A7E67C-2020-3E4D-ABB7-7C70C01F75D1}"/>
              </a:ext>
            </a:extLst>
          </p:cNvPr>
          <p:cNvCxnSpPr>
            <a:stCxn id="14" idx="2"/>
            <a:endCxn id="12" idx="6"/>
          </p:cNvCxnSpPr>
          <p:nvPr/>
        </p:nvCxnSpPr>
        <p:spPr>
          <a:xfrm flipH="1">
            <a:off x="1591576" y="5193069"/>
            <a:ext cx="544862" cy="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30E351-BAD6-B44C-8490-350D6E608932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2774792" y="5193069"/>
            <a:ext cx="768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C97204-7853-FC43-8A22-9B64CB06AECA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1591576" y="6225538"/>
            <a:ext cx="81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085DEF-4D47-FD4F-9D64-E6A25BEA37F0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3048002" y="6225537"/>
            <a:ext cx="8144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619517-46B1-9444-92AD-1AFE4D155C43}"/>
              </a:ext>
            </a:extLst>
          </p:cNvPr>
          <p:cNvCxnSpPr>
            <a:stCxn id="12" idx="0"/>
            <a:endCxn id="4" idx="5"/>
          </p:cNvCxnSpPr>
          <p:nvPr/>
        </p:nvCxnSpPr>
        <p:spPr>
          <a:xfrm flipH="1" flipV="1">
            <a:off x="1016448" y="1949444"/>
            <a:ext cx="255951" cy="297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9ACE9F-C925-BA42-B7E5-FA0BB5E2A078}"/>
              </a:ext>
            </a:extLst>
          </p:cNvPr>
          <p:cNvCxnSpPr>
            <a:stCxn id="13" idx="2"/>
            <a:endCxn id="4" idx="4"/>
          </p:cNvCxnSpPr>
          <p:nvPr/>
        </p:nvCxnSpPr>
        <p:spPr>
          <a:xfrm flipH="1" flipV="1">
            <a:off x="790756" y="2031559"/>
            <a:ext cx="162466" cy="419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B176BA-D397-4647-9F22-B59616CC21CF}"/>
              </a:ext>
            </a:extLst>
          </p:cNvPr>
          <p:cNvSpPr/>
          <p:nvPr/>
        </p:nvSpPr>
        <p:spPr>
          <a:xfrm>
            <a:off x="4088171" y="3878321"/>
            <a:ext cx="638354" cy="5607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62806B-BC14-BD48-B875-6C6C9F2E49A9}"/>
              </a:ext>
            </a:extLst>
          </p:cNvPr>
          <p:cNvCxnSpPr>
            <a:stCxn id="21" idx="3"/>
            <a:endCxn id="15" idx="0"/>
          </p:cNvCxnSpPr>
          <p:nvPr/>
        </p:nvCxnSpPr>
        <p:spPr>
          <a:xfrm flipH="1">
            <a:off x="3862486" y="4356923"/>
            <a:ext cx="319170" cy="55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E64F92-E6F2-6948-914F-4E330D8AE0FE}"/>
              </a:ext>
            </a:extLst>
          </p:cNvPr>
          <p:cNvCxnSpPr>
            <a:stCxn id="21" idx="4"/>
            <a:endCxn id="17" idx="7"/>
          </p:cNvCxnSpPr>
          <p:nvPr/>
        </p:nvCxnSpPr>
        <p:spPr>
          <a:xfrm>
            <a:off x="4407348" y="4439038"/>
            <a:ext cx="0" cy="158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D9F13-92E7-1442-8265-9F6916BFB950}"/>
              </a:ext>
            </a:extLst>
          </p:cNvPr>
          <p:cNvCxnSpPr>
            <a:stCxn id="21" idx="2"/>
            <a:endCxn id="4" idx="5"/>
          </p:cNvCxnSpPr>
          <p:nvPr/>
        </p:nvCxnSpPr>
        <p:spPr>
          <a:xfrm flipH="1" flipV="1">
            <a:off x="1016448" y="1949444"/>
            <a:ext cx="3071723" cy="220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DADC7A2-767C-4443-9FE0-980D0E0B727C}"/>
              </a:ext>
            </a:extLst>
          </p:cNvPr>
          <p:cNvSpPr/>
          <p:nvPr/>
        </p:nvSpPr>
        <p:spPr>
          <a:xfrm>
            <a:off x="3353532" y="2502804"/>
            <a:ext cx="638354" cy="5607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330990-3566-C04E-8D21-C5B9F6E40D09}"/>
              </a:ext>
            </a:extLst>
          </p:cNvPr>
          <p:cNvCxnSpPr>
            <a:stCxn id="29" idx="4"/>
            <a:endCxn id="21" idx="1"/>
          </p:cNvCxnSpPr>
          <p:nvPr/>
        </p:nvCxnSpPr>
        <p:spPr>
          <a:xfrm>
            <a:off x="3672709" y="3063521"/>
            <a:ext cx="508947" cy="8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424C41C-E365-5B40-8B71-61805E97BF02}"/>
              </a:ext>
            </a:extLst>
          </p:cNvPr>
          <p:cNvSpPr txBox="1"/>
          <p:nvPr/>
        </p:nvSpPr>
        <p:spPr>
          <a:xfrm>
            <a:off x="5128416" y="2699624"/>
            <a:ext cx="113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r</a:t>
            </a:r>
            <a:r>
              <a:rPr lang="en-VN" sz="1600" dirty="0">
                <a:solidFill>
                  <a:schemeClr val="bg2"/>
                </a:solidFill>
              </a:rPr>
              <a:t>elease-v1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6C7D31-0D2A-6944-AF70-CC23DBEBDD8E}"/>
              </a:ext>
            </a:extLst>
          </p:cNvPr>
          <p:cNvSpPr/>
          <p:nvPr/>
        </p:nvSpPr>
        <p:spPr>
          <a:xfrm>
            <a:off x="4490062" y="2510771"/>
            <a:ext cx="638354" cy="5607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E4F369-65A4-CF47-AB5C-BCBB11B6BFE9}"/>
              </a:ext>
            </a:extLst>
          </p:cNvPr>
          <p:cNvCxnSpPr>
            <a:stCxn id="42" idx="2"/>
            <a:endCxn id="29" idx="6"/>
          </p:cNvCxnSpPr>
          <p:nvPr/>
        </p:nvCxnSpPr>
        <p:spPr>
          <a:xfrm flipH="1" flipV="1">
            <a:off x="3991886" y="2783163"/>
            <a:ext cx="498176" cy="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DCCE966-F56D-4D4B-BF62-1C2A4FE3CC1C}"/>
              </a:ext>
            </a:extLst>
          </p:cNvPr>
          <p:cNvSpPr/>
          <p:nvPr/>
        </p:nvSpPr>
        <p:spPr>
          <a:xfrm>
            <a:off x="6096000" y="1472384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6AB06A-B393-324B-8677-E3874868095F}"/>
              </a:ext>
            </a:extLst>
          </p:cNvPr>
          <p:cNvCxnSpPr>
            <a:stCxn id="38" idx="2"/>
            <a:endCxn id="4" idx="6"/>
          </p:cNvCxnSpPr>
          <p:nvPr/>
        </p:nvCxnSpPr>
        <p:spPr>
          <a:xfrm flipH="1" flipV="1">
            <a:off x="1109933" y="1751201"/>
            <a:ext cx="4986067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EB921B-7D18-4C41-B30F-DDD933CEF557}"/>
              </a:ext>
            </a:extLst>
          </p:cNvPr>
          <p:cNvCxnSpPr>
            <a:stCxn id="38" idx="2"/>
            <a:endCxn id="42" idx="7"/>
          </p:cNvCxnSpPr>
          <p:nvPr/>
        </p:nvCxnSpPr>
        <p:spPr>
          <a:xfrm flipH="1">
            <a:off x="5034931" y="1752743"/>
            <a:ext cx="1061069" cy="84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B20141C-976C-EF42-BB2A-56040AA35B86}"/>
              </a:ext>
            </a:extLst>
          </p:cNvPr>
          <p:cNvSpPr txBox="1">
            <a:spLocks/>
          </p:cNvSpPr>
          <p:nvPr/>
        </p:nvSpPr>
        <p:spPr>
          <a:xfrm>
            <a:off x="7784653" y="2115025"/>
            <a:ext cx="3107022" cy="251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52396" indent="0">
              <a:lnSpc>
                <a:spcPct val="150000"/>
              </a:lnSpc>
              <a:buNone/>
            </a:pPr>
            <a:r>
              <a:rPr lang="en-US" sz="2000" i="1" kern="0" dirty="0" err="1"/>
              <a:t>Nếu</a:t>
            </a:r>
            <a:r>
              <a:rPr lang="en-US" sz="2000" i="1" kern="0" dirty="0"/>
              <a:t> code </a:t>
            </a:r>
            <a:r>
              <a:rPr lang="en-US" sz="2000" i="1" kern="0" dirty="0" err="1"/>
              <a:t>trên</a:t>
            </a:r>
            <a:r>
              <a:rPr lang="en-US" sz="2000" i="1" kern="0" dirty="0"/>
              <a:t> master </a:t>
            </a:r>
            <a:r>
              <a:rPr lang="en-US" sz="2000" i="1" kern="0" dirty="0" err="1"/>
              <a:t>chạy</a:t>
            </a:r>
            <a:r>
              <a:rPr lang="en-US" sz="2000" i="1" kern="0" dirty="0"/>
              <a:t> </a:t>
            </a:r>
            <a:r>
              <a:rPr lang="en-US" sz="2000" i="1" kern="0" dirty="0" err="1"/>
              <a:t>ổn</a:t>
            </a:r>
            <a:r>
              <a:rPr lang="en-US" sz="2000" i="1" kern="0" dirty="0"/>
              <a:t> </a:t>
            </a:r>
            <a:r>
              <a:rPr lang="en-US" sz="2000" i="1" kern="0" dirty="0" err="1"/>
              <a:t>định</a:t>
            </a:r>
            <a:r>
              <a:rPr lang="en-US" sz="2000" i="1" kern="0" dirty="0"/>
              <a:t> </a:t>
            </a:r>
            <a:r>
              <a:rPr lang="en-US" sz="2000" i="1" kern="0" dirty="0" err="1"/>
              <a:t>không</a:t>
            </a:r>
            <a:r>
              <a:rPr lang="en-US" sz="2000" i="1" kern="0" dirty="0"/>
              <a:t> </a:t>
            </a:r>
            <a:r>
              <a:rPr lang="en-US" sz="2000" i="1" kern="0" dirty="0" err="1"/>
              <a:t>lỗi</a:t>
            </a:r>
            <a:r>
              <a:rPr lang="en-US" sz="2000" i="1" kern="0" dirty="0"/>
              <a:t> </a:t>
            </a:r>
            <a:r>
              <a:rPr lang="en-US" sz="2000" i="1" kern="0" dirty="0" err="1"/>
              <a:t>thì</a:t>
            </a:r>
            <a:r>
              <a:rPr lang="en-US" sz="2000" i="1" kern="0" dirty="0"/>
              <a:t> merge </a:t>
            </a:r>
            <a:r>
              <a:rPr lang="en-US" sz="2000" i="1" kern="0" dirty="0" err="1"/>
              <a:t>nhánh</a:t>
            </a:r>
            <a:r>
              <a:rPr lang="en-US" sz="2000" i="1" kern="0" dirty="0"/>
              <a:t> release </a:t>
            </a:r>
            <a:r>
              <a:rPr lang="en-US" sz="2000" i="1" kern="0" dirty="0" err="1"/>
              <a:t>vào</a:t>
            </a:r>
            <a:r>
              <a:rPr lang="en-US" sz="2000" i="1" kern="0" dirty="0"/>
              <a:t> master </a:t>
            </a:r>
            <a:r>
              <a:rPr lang="en-US" sz="2000" i="1" kern="0" dirty="0" err="1"/>
              <a:t>và</a:t>
            </a:r>
            <a:r>
              <a:rPr lang="en-US" sz="2000" i="1" kern="0" dirty="0"/>
              <a:t> develop</a:t>
            </a:r>
          </a:p>
          <a:p>
            <a:pPr marL="152396" indent="0">
              <a:lnSpc>
                <a:spcPct val="150000"/>
              </a:lnSpc>
              <a:buNone/>
            </a:pPr>
            <a:endParaRPr lang="en-US" sz="2000" i="1" kern="0" dirty="0"/>
          </a:p>
          <a:p>
            <a:pPr marL="152396" indent="0">
              <a:lnSpc>
                <a:spcPct val="150000"/>
              </a:lnSpc>
              <a:buNone/>
            </a:pPr>
            <a:r>
              <a:rPr lang="en-US" sz="2000" i="1" kern="0" dirty="0" err="1"/>
              <a:t>Có</a:t>
            </a:r>
            <a:r>
              <a:rPr lang="en-US" sz="2000" i="1" kern="0" dirty="0"/>
              <a:t> </a:t>
            </a:r>
            <a:r>
              <a:rPr lang="en-US" sz="2000" i="1" kern="0" dirty="0" err="1"/>
              <a:t>thể</a:t>
            </a:r>
            <a:r>
              <a:rPr lang="en-US" sz="2000" i="1" kern="0" dirty="0"/>
              <a:t> </a:t>
            </a:r>
            <a:r>
              <a:rPr lang="en-US" sz="2000" i="1" kern="0" dirty="0" err="1"/>
              <a:t>đánh</a:t>
            </a:r>
            <a:r>
              <a:rPr lang="en-US" sz="2000" i="1" kern="0" dirty="0"/>
              <a:t> tag </a:t>
            </a:r>
            <a:r>
              <a:rPr lang="en-US" sz="2000" i="1" kern="0" dirty="0" err="1"/>
              <a:t>cho</a:t>
            </a:r>
            <a:r>
              <a:rPr lang="en-US" sz="2000" i="1" kern="0" dirty="0"/>
              <a:t> commit </a:t>
            </a:r>
            <a:r>
              <a:rPr lang="en-US" sz="2000" i="1" kern="0" dirty="0" err="1"/>
              <a:t>trên</a:t>
            </a:r>
            <a:r>
              <a:rPr lang="en-US" sz="2000" i="1" kern="0" dirty="0"/>
              <a:t> </a:t>
            </a:r>
            <a:r>
              <a:rPr lang="en-US" sz="2000" i="1" kern="0" dirty="0" err="1"/>
              <a:t>nhánh</a:t>
            </a:r>
            <a:r>
              <a:rPr lang="en-US" sz="2000" i="1" kern="0" dirty="0"/>
              <a:t> master, </a:t>
            </a:r>
            <a:r>
              <a:rPr lang="en-US" sz="2000" i="1" kern="0" dirty="0" err="1"/>
              <a:t>ví</a:t>
            </a:r>
            <a:r>
              <a:rPr lang="en-US" sz="2000" i="1" kern="0" dirty="0"/>
              <a:t> </a:t>
            </a:r>
            <a:r>
              <a:rPr lang="en-US" sz="2000" i="1" kern="0" dirty="0" err="1"/>
              <a:t>dụ</a:t>
            </a:r>
            <a:r>
              <a:rPr lang="en-US" sz="2000" i="1" kern="0" dirty="0"/>
              <a:t>: v1.0.0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66482A-F632-D946-B5AC-36965DCFCE78}"/>
              </a:ext>
            </a:extLst>
          </p:cNvPr>
          <p:cNvSpPr/>
          <p:nvPr/>
        </p:nvSpPr>
        <p:spPr>
          <a:xfrm>
            <a:off x="5824435" y="3878321"/>
            <a:ext cx="638354" cy="5607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811277-967D-CB43-BA93-FCBFC8C6A890}"/>
              </a:ext>
            </a:extLst>
          </p:cNvPr>
          <p:cNvCxnSpPr>
            <a:stCxn id="46" idx="2"/>
            <a:endCxn id="21" idx="6"/>
          </p:cNvCxnSpPr>
          <p:nvPr/>
        </p:nvCxnSpPr>
        <p:spPr>
          <a:xfrm flipH="1">
            <a:off x="4726525" y="4158680"/>
            <a:ext cx="109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8E5B6D-102F-4F49-8407-969C7ACE4F64}"/>
              </a:ext>
            </a:extLst>
          </p:cNvPr>
          <p:cNvCxnSpPr>
            <a:stCxn id="46" idx="2"/>
            <a:endCxn id="42" idx="4"/>
          </p:cNvCxnSpPr>
          <p:nvPr/>
        </p:nvCxnSpPr>
        <p:spPr>
          <a:xfrm flipH="1" flipV="1">
            <a:off x="4809239" y="3071488"/>
            <a:ext cx="1015196" cy="108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F98770-2065-CA4B-9E38-B8866B701768}"/>
              </a:ext>
            </a:extLst>
          </p:cNvPr>
          <p:cNvSpPr txBox="1"/>
          <p:nvPr/>
        </p:nvSpPr>
        <p:spPr>
          <a:xfrm>
            <a:off x="5365797" y="1334402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v1</a:t>
            </a:r>
            <a:r>
              <a:rPr lang="en-VN" dirty="0">
                <a:solidFill>
                  <a:schemeClr val="bg2"/>
                </a:solidFill>
              </a:rPr>
              <a:t>.0.0</a:t>
            </a:r>
          </a:p>
        </p:txBody>
      </p:sp>
    </p:spTree>
    <p:extLst>
      <p:ext uri="{BB962C8B-B14F-4D97-AF65-F5344CB8AC3E}">
        <p14:creationId xmlns:p14="http://schemas.microsoft.com/office/powerpoint/2010/main" val="16097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B9E8-FEDC-F44C-BABF-6604BD77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reset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94B78-B135-224F-8583-0AD90ABBB6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098" y="2966613"/>
            <a:ext cx="4018209" cy="15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9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B6EB-3BD2-3C40-AEE1-D7A2D65B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3000" dirty="0"/>
              <a:t>Phát hiện lỗi cần fix gấp trên production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75C3DD-0C5A-E543-B5F2-99B4F4F38B68}"/>
              </a:ext>
            </a:extLst>
          </p:cNvPr>
          <p:cNvSpPr/>
          <p:nvPr/>
        </p:nvSpPr>
        <p:spPr>
          <a:xfrm>
            <a:off x="471579" y="2308944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9C2E4-2B22-B644-812D-C031F1C96CDD}"/>
              </a:ext>
            </a:extLst>
          </p:cNvPr>
          <p:cNvSpPr txBox="1"/>
          <p:nvPr/>
        </p:nvSpPr>
        <p:spPr>
          <a:xfrm>
            <a:off x="6726812" y="2800207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7CAA0-B0D7-074C-ACBB-6FBB2C1CB9EE}"/>
              </a:ext>
            </a:extLst>
          </p:cNvPr>
          <p:cNvSpPr txBox="1"/>
          <p:nvPr/>
        </p:nvSpPr>
        <p:spPr>
          <a:xfrm>
            <a:off x="7125379" y="4800461"/>
            <a:ext cx="1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C861C-BC8E-424A-BCC4-C95F69E86E74}"/>
              </a:ext>
            </a:extLst>
          </p:cNvPr>
          <p:cNvSpPr txBox="1"/>
          <p:nvPr/>
        </p:nvSpPr>
        <p:spPr>
          <a:xfrm>
            <a:off x="2830376" y="5154054"/>
            <a:ext cx="104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</a:t>
            </a:r>
            <a:r>
              <a:rPr lang="en-VN" sz="1600" dirty="0">
                <a:solidFill>
                  <a:schemeClr val="bg2"/>
                </a:solidFill>
              </a:rPr>
              <a:t>eature-1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B3A0B-95B3-CA47-A03D-8E5C18729B79}"/>
              </a:ext>
            </a:extLst>
          </p:cNvPr>
          <p:cNvSpPr txBox="1"/>
          <p:nvPr/>
        </p:nvSpPr>
        <p:spPr>
          <a:xfrm>
            <a:off x="4500833" y="6413317"/>
            <a:ext cx="99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</a:t>
            </a:r>
            <a:r>
              <a:rPr lang="en-VN" sz="1600" dirty="0">
                <a:solidFill>
                  <a:schemeClr val="bg2"/>
                </a:solidFill>
              </a:rPr>
              <a:t>eature-2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FDD861-5F4A-B246-83D3-88567C3D7091}"/>
              </a:ext>
            </a:extLst>
          </p:cNvPr>
          <p:cNvSpPr/>
          <p:nvPr/>
        </p:nvSpPr>
        <p:spPr>
          <a:xfrm>
            <a:off x="998446" y="5472129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2FB7FF-0F95-4643-B9C9-717EC065432B}"/>
              </a:ext>
            </a:extLst>
          </p:cNvPr>
          <p:cNvSpPr/>
          <p:nvPr/>
        </p:nvSpPr>
        <p:spPr>
          <a:xfrm>
            <a:off x="953222" y="6212585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D787B7-7DDF-374A-A9F5-E3A5A3B447A0}"/>
              </a:ext>
            </a:extLst>
          </p:cNvPr>
          <p:cNvSpPr/>
          <p:nvPr/>
        </p:nvSpPr>
        <p:spPr>
          <a:xfrm>
            <a:off x="2181662" y="5463510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63266A-3A9D-574D-810D-017549E60F82}"/>
              </a:ext>
            </a:extLst>
          </p:cNvPr>
          <p:cNvSpPr/>
          <p:nvPr/>
        </p:nvSpPr>
        <p:spPr>
          <a:xfrm>
            <a:off x="3588533" y="5463510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407BBB-4DA0-F14B-BBE7-87453740AE93}"/>
              </a:ext>
            </a:extLst>
          </p:cNvPr>
          <p:cNvSpPr/>
          <p:nvPr/>
        </p:nvSpPr>
        <p:spPr>
          <a:xfrm>
            <a:off x="2409648" y="6212585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D5ECA0-D180-AF49-8F83-75436D47E446}"/>
              </a:ext>
            </a:extLst>
          </p:cNvPr>
          <p:cNvSpPr/>
          <p:nvPr/>
        </p:nvSpPr>
        <p:spPr>
          <a:xfrm>
            <a:off x="3862479" y="6212584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A7E67C-2020-3E4D-ABB7-7C70C01F75D1}"/>
              </a:ext>
            </a:extLst>
          </p:cNvPr>
          <p:cNvCxnSpPr>
            <a:stCxn id="14" idx="2"/>
            <a:endCxn id="12" idx="6"/>
          </p:cNvCxnSpPr>
          <p:nvPr/>
        </p:nvCxnSpPr>
        <p:spPr>
          <a:xfrm flipH="1">
            <a:off x="1636800" y="5743869"/>
            <a:ext cx="544862" cy="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30E351-BAD6-B44C-8490-350D6E608932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2820016" y="5743869"/>
            <a:ext cx="768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C97204-7853-FC43-8A22-9B64CB06AECA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1591576" y="6492944"/>
            <a:ext cx="81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085DEF-4D47-FD4F-9D64-E6A25BEA37F0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3048002" y="6492943"/>
            <a:ext cx="8144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619517-46B1-9444-92AD-1AFE4D155C43}"/>
              </a:ext>
            </a:extLst>
          </p:cNvPr>
          <p:cNvCxnSpPr>
            <a:stCxn id="12" idx="0"/>
            <a:endCxn id="4" idx="5"/>
          </p:cNvCxnSpPr>
          <p:nvPr/>
        </p:nvCxnSpPr>
        <p:spPr>
          <a:xfrm flipH="1" flipV="1">
            <a:off x="1016448" y="2787546"/>
            <a:ext cx="301175" cy="268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9ACE9F-C925-BA42-B7E5-FA0BB5E2A078}"/>
              </a:ext>
            </a:extLst>
          </p:cNvPr>
          <p:cNvCxnSpPr>
            <a:stCxn id="13" idx="2"/>
            <a:endCxn id="4" idx="4"/>
          </p:cNvCxnSpPr>
          <p:nvPr/>
        </p:nvCxnSpPr>
        <p:spPr>
          <a:xfrm flipH="1" flipV="1">
            <a:off x="790756" y="2869661"/>
            <a:ext cx="162466" cy="362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B176BA-D397-4647-9F22-B59616CC21CF}"/>
              </a:ext>
            </a:extLst>
          </p:cNvPr>
          <p:cNvSpPr/>
          <p:nvPr/>
        </p:nvSpPr>
        <p:spPr>
          <a:xfrm>
            <a:off x="3842331" y="4342550"/>
            <a:ext cx="638354" cy="5607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62806B-BC14-BD48-B875-6C6C9F2E49A9}"/>
              </a:ext>
            </a:extLst>
          </p:cNvPr>
          <p:cNvCxnSpPr>
            <a:stCxn id="21" idx="3"/>
            <a:endCxn id="15" idx="0"/>
          </p:cNvCxnSpPr>
          <p:nvPr/>
        </p:nvCxnSpPr>
        <p:spPr>
          <a:xfrm flipH="1">
            <a:off x="3907710" y="4821152"/>
            <a:ext cx="28106" cy="64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E64F92-E6F2-6948-914F-4E330D8AE0FE}"/>
              </a:ext>
            </a:extLst>
          </p:cNvPr>
          <p:cNvCxnSpPr>
            <a:stCxn id="21" idx="4"/>
            <a:endCxn id="17" idx="7"/>
          </p:cNvCxnSpPr>
          <p:nvPr/>
        </p:nvCxnSpPr>
        <p:spPr>
          <a:xfrm>
            <a:off x="4161508" y="4903267"/>
            <a:ext cx="245840" cy="139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D9F13-92E7-1442-8265-9F6916BFB950}"/>
              </a:ext>
            </a:extLst>
          </p:cNvPr>
          <p:cNvCxnSpPr>
            <a:stCxn id="21" idx="2"/>
            <a:endCxn id="4" idx="5"/>
          </p:cNvCxnSpPr>
          <p:nvPr/>
        </p:nvCxnSpPr>
        <p:spPr>
          <a:xfrm flipH="1" flipV="1">
            <a:off x="1016448" y="2787546"/>
            <a:ext cx="2825883" cy="183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DADC7A2-767C-4443-9FE0-980D0E0B727C}"/>
              </a:ext>
            </a:extLst>
          </p:cNvPr>
          <p:cNvSpPr/>
          <p:nvPr/>
        </p:nvSpPr>
        <p:spPr>
          <a:xfrm>
            <a:off x="3364303" y="3247817"/>
            <a:ext cx="638354" cy="5607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330990-3566-C04E-8D21-C5B9F6E40D09}"/>
              </a:ext>
            </a:extLst>
          </p:cNvPr>
          <p:cNvCxnSpPr>
            <a:stCxn id="29" idx="4"/>
            <a:endCxn id="21" idx="1"/>
          </p:cNvCxnSpPr>
          <p:nvPr/>
        </p:nvCxnSpPr>
        <p:spPr>
          <a:xfrm>
            <a:off x="3683480" y="3808534"/>
            <a:ext cx="252336" cy="61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424C41C-E365-5B40-8B71-61805E97BF02}"/>
              </a:ext>
            </a:extLst>
          </p:cNvPr>
          <p:cNvSpPr txBox="1"/>
          <p:nvPr/>
        </p:nvSpPr>
        <p:spPr>
          <a:xfrm>
            <a:off x="4947260" y="3683074"/>
            <a:ext cx="113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r</a:t>
            </a:r>
            <a:r>
              <a:rPr lang="en-VN" sz="1600" dirty="0">
                <a:solidFill>
                  <a:schemeClr val="bg2"/>
                </a:solidFill>
              </a:rPr>
              <a:t>elease-v1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6C7D31-0D2A-6944-AF70-CC23DBEBDD8E}"/>
              </a:ext>
            </a:extLst>
          </p:cNvPr>
          <p:cNvSpPr/>
          <p:nvPr/>
        </p:nvSpPr>
        <p:spPr>
          <a:xfrm>
            <a:off x="4500833" y="3255784"/>
            <a:ext cx="638354" cy="5607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E4F369-65A4-CF47-AB5C-BCBB11B6BFE9}"/>
              </a:ext>
            </a:extLst>
          </p:cNvPr>
          <p:cNvCxnSpPr>
            <a:stCxn id="42" idx="2"/>
            <a:endCxn id="29" idx="6"/>
          </p:cNvCxnSpPr>
          <p:nvPr/>
        </p:nvCxnSpPr>
        <p:spPr>
          <a:xfrm flipH="1" flipV="1">
            <a:off x="4002657" y="3528176"/>
            <a:ext cx="498176" cy="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DCCE966-F56D-4D4B-BF62-1C2A4FE3CC1C}"/>
              </a:ext>
            </a:extLst>
          </p:cNvPr>
          <p:cNvSpPr/>
          <p:nvPr/>
        </p:nvSpPr>
        <p:spPr>
          <a:xfrm>
            <a:off x="5372136" y="2308944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6AB06A-B393-324B-8677-E3874868095F}"/>
              </a:ext>
            </a:extLst>
          </p:cNvPr>
          <p:cNvCxnSpPr>
            <a:stCxn id="38" idx="2"/>
            <a:endCxn id="4" idx="6"/>
          </p:cNvCxnSpPr>
          <p:nvPr/>
        </p:nvCxnSpPr>
        <p:spPr>
          <a:xfrm flipH="1">
            <a:off x="1109933" y="2589303"/>
            <a:ext cx="4262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EB921B-7D18-4C41-B30F-DDD933CEF557}"/>
              </a:ext>
            </a:extLst>
          </p:cNvPr>
          <p:cNvCxnSpPr>
            <a:stCxn id="38" idx="2"/>
            <a:endCxn id="42" idx="7"/>
          </p:cNvCxnSpPr>
          <p:nvPr/>
        </p:nvCxnSpPr>
        <p:spPr>
          <a:xfrm flipH="1">
            <a:off x="5045702" y="2589303"/>
            <a:ext cx="326434" cy="74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453C224-396C-7B41-8EA9-51BFDCC1971C}"/>
              </a:ext>
            </a:extLst>
          </p:cNvPr>
          <p:cNvSpPr/>
          <p:nvPr/>
        </p:nvSpPr>
        <p:spPr>
          <a:xfrm>
            <a:off x="6096000" y="1299199"/>
            <a:ext cx="638354" cy="56071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A54BF2-DC14-0040-A7DC-EC86BED4A10D}"/>
              </a:ext>
            </a:extLst>
          </p:cNvPr>
          <p:cNvSpPr/>
          <p:nvPr/>
        </p:nvSpPr>
        <p:spPr>
          <a:xfrm>
            <a:off x="8553821" y="1299198"/>
            <a:ext cx="638354" cy="56071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AD3A01-F369-4B47-B5BE-3ADFE00F63B7}"/>
              </a:ext>
            </a:extLst>
          </p:cNvPr>
          <p:cNvCxnSpPr>
            <a:cxnSpLocks/>
            <a:stCxn id="52" idx="3"/>
            <a:endCxn id="38" idx="0"/>
          </p:cNvCxnSpPr>
          <p:nvPr/>
        </p:nvCxnSpPr>
        <p:spPr>
          <a:xfrm flipH="1">
            <a:off x="5691313" y="1777801"/>
            <a:ext cx="498172" cy="53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4ACF8-68B1-4849-9CC7-BF61C57C42EA}"/>
              </a:ext>
            </a:extLst>
          </p:cNvPr>
          <p:cNvCxnSpPr>
            <a:stCxn id="55" idx="2"/>
            <a:endCxn id="52" idx="6"/>
          </p:cNvCxnSpPr>
          <p:nvPr/>
        </p:nvCxnSpPr>
        <p:spPr>
          <a:xfrm flipH="1">
            <a:off x="6734354" y="1579557"/>
            <a:ext cx="1819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DCDB632-3C63-0B49-97BF-767936BB459D}"/>
              </a:ext>
            </a:extLst>
          </p:cNvPr>
          <p:cNvSpPr txBox="1"/>
          <p:nvPr/>
        </p:nvSpPr>
        <p:spPr>
          <a:xfrm>
            <a:off x="9287065" y="1035867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hotfix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2694E7E-F640-1C44-9BB4-4296336CFC27}"/>
              </a:ext>
            </a:extLst>
          </p:cNvPr>
          <p:cNvSpPr/>
          <p:nvPr/>
        </p:nvSpPr>
        <p:spPr>
          <a:xfrm>
            <a:off x="7147657" y="2303313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A903A48-D50C-B840-B6E4-2C5DAA3E420D}"/>
              </a:ext>
            </a:extLst>
          </p:cNvPr>
          <p:cNvCxnSpPr>
            <a:stCxn id="76" idx="2"/>
            <a:endCxn id="38" idx="6"/>
          </p:cNvCxnSpPr>
          <p:nvPr/>
        </p:nvCxnSpPr>
        <p:spPr>
          <a:xfrm flipH="1">
            <a:off x="6010490" y="2583672"/>
            <a:ext cx="1137167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EE19C8-2A9D-7746-97CE-D5D97A73D684}"/>
              </a:ext>
            </a:extLst>
          </p:cNvPr>
          <p:cNvCxnSpPr>
            <a:cxnSpLocks/>
            <a:stCxn id="76" idx="7"/>
            <a:endCxn id="55" idx="3"/>
          </p:cNvCxnSpPr>
          <p:nvPr/>
        </p:nvCxnSpPr>
        <p:spPr>
          <a:xfrm flipV="1">
            <a:off x="7692526" y="1777800"/>
            <a:ext cx="954780" cy="60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05715A6-511B-B34E-ACFC-2083468EFADB}"/>
              </a:ext>
            </a:extLst>
          </p:cNvPr>
          <p:cNvSpPr/>
          <p:nvPr/>
        </p:nvSpPr>
        <p:spPr>
          <a:xfrm>
            <a:off x="6658103" y="4342549"/>
            <a:ext cx="638354" cy="5607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D89BCCA-0B8E-0847-A7C7-4BD62BB7DB8B}"/>
              </a:ext>
            </a:extLst>
          </p:cNvPr>
          <p:cNvCxnSpPr>
            <a:stCxn id="84" idx="6"/>
            <a:endCxn id="55" idx="3"/>
          </p:cNvCxnSpPr>
          <p:nvPr/>
        </p:nvCxnSpPr>
        <p:spPr>
          <a:xfrm flipV="1">
            <a:off x="7296457" y="1777800"/>
            <a:ext cx="1350849" cy="28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6C2A4AC0-BDE5-444D-9C58-EDF29F0B4E82}"/>
              </a:ext>
            </a:extLst>
          </p:cNvPr>
          <p:cNvSpPr txBox="1">
            <a:spLocks/>
          </p:cNvSpPr>
          <p:nvPr/>
        </p:nvSpPr>
        <p:spPr>
          <a:xfrm>
            <a:off x="8669551" y="2081614"/>
            <a:ext cx="3228949" cy="450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i="1" kern="0" dirty="0" err="1"/>
              <a:t>Tạo</a:t>
            </a:r>
            <a:r>
              <a:rPr lang="en-US" sz="1700" i="1" kern="0" dirty="0"/>
              <a:t> </a:t>
            </a:r>
            <a:r>
              <a:rPr lang="en-US" sz="1700" i="1" kern="0" dirty="0" err="1"/>
              <a:t>nhánh</a:t>
            </a:r>
            <a:r>
              <a:rPr lang="en-US" sz="1700" i="1" kern="0" dirty="0"/>
              <a:t> hotfix </a:t>
            </a:r>
            <a:r>
              <a:rPr lang="en-US" sz="1700" i="1" kern="0" dirty="0" err="1"/>
              <a:t>từ</a:t>
            </a:r>
            <a:r>
              <a:rPr lang="en-US" sz="1700" i="1" kern="0" dirty="0"/>
              <a:t> master</a:t>
            </a:r>
          </a:p>
          <a:p>
            <a:pPr>
              <a:lnSpc>
                <a:spcPct val="150000"/>
              </a:lnSpc>
            </a:pPr>
            <a:r>
              <a:rPr lang="en-US" sz="1700" kern="0" dirty="0"/>
              <a:t>Dev fix </a:t>
            </a:r>
            <a:r>
              <a:rPr lang="en-US" sz="1700" kern="0" dirty="0" err="1"/>
              <a:t>và</a:t>
            </a:r>
            <a:r>
              <a:rPr lang="en-US" sz="1700" kern="0" dirty="0"/>
              <a:t> commit </a:t>
            </a:r>
            <a:r>
              <a:rPr lang="en-US" sz="1700" kern="0" dirty="0" err="1"/>
              <a:t>vào</a:t>
            </a:r>
            <a:r>
              <a:rPr lang="en-US" sz="1700" kern="0" dirty="0"/>
              <a:t> </a:t>
            </a:r>
            <a:r>
              <a:rPr lang="en-US" sz="1700" kern="0" dirty="0" err="1"/>
              <a:t>nhánh</a:t>
            </a:r>
            <a:r>
              <a:rPr lang="en-US" sz="1700" kern="0" dirty="0"/>
              <a:t> hotfix. </a:t>
            </a:r>
          </a:p>
          <a:p>
            <a:pPr>
              <a:lnSpc>
                <a:spcPct val="150000"/>
              </a:lnSpc>
            </a:pPr>
            <a:r>
              <a:rPr lang="en-US" sz="1700" i="1" kern="0" dirty="0"/>
              <a:t>Fix </a:t>
            </a:r>
            <a:r>
              <a:rPr lang="en-US" sz="1700" i="1" kern="0" dirty="0" err="1"/>
              <a:t>xong</a:t>
            </a:r>
            <a:r>
              <a:rPr lang="en-US" sz="1700" i="1" kern="0" dirty="0"/>
              <a:t> </a:t>
            </a:r>
            <a:r>
              <a:rPr lang="en-US" sz="1700" i="1" kern="0" dirty="0" err="1"/>
              <a:t>thì</a:t>
            </a:r>
            <a:r>
              <a:rPr lang="en-US" sz="1700" i="1" kern="0" dirty="0"/>
              <a:t> merge </a:t>
            </a:r>
            <a:r>
              <a:rPr lang="en-US" sz="1700" i="1" kern="0" dirty="0" err="1"/>
              <a:t>lại</a:t>
            </a:r>
            <a:r>
              <a:rPr lang="en-US" sz="1700" i="1" kern="0" dirty="0"/>
              <a:t> </a:t>
            </a:r>
            <a:r>
              <a:rPr lang="en-US" sz="1700" i="1" kern="0" dirty="0" err="1"/>
              <a:t>vào</a:t>
            </a:r>
            <a:r>
              <a:rPr lang="en-US" sz="1700" i="1" kern="0" dirty="0"/>
              <a:t> </a:t>
            </a:r>
            <a:r>
              <a:rPr lang="en-US" sz="1700" i="1" kern="0" dirty="0" err="1"/>
              <a:t>nhánh</a:t>
            </a:r>
            <a:r>
              <a:rPr lang="en-US" sz="1700" i="1" kern="0" dirty="0"/>
              <a:t> master </a:t>
            </a:r>
            <a:r>
              <a:rPr lang="en-US" sz="1700" i="1" kern="0" dirty="0" err="1"/>
              <a:t>và</a:t>
            </a:r>
            <a:r>
              <a:rPr lang="en-US" sz="1700" i="1" kern="0" dirty="0"/>
              <a:t> develop, </a:t>
            </a:r>
            <a:r>
              <a:rPr lang="en-US" sz="1700" i="1" kern="0" dirty="0" err="1"/>
              <a:t>và</a:t>
            </a:r>
            <a:r>
              <a:rPr lang="en-US" sz="1700" i="1" kern="0" dirty="0"/>
              <a:t> </a:t>
            </a:r>
            <a:r>
              <a:rPr lang="en-US" sz="1700" i="1" kern="0" dirty="0" err="1"/>
              <a:t>xóa</a:t>
            </a:r>
            <a:r>
              <a:rPr lang="en-US" sz="1700" i="1" kern="0" dirty="0"/>
              <a:t> </a:t>
            </a:r>
            <a:r>
              <a:rPr lang="en-US" sz="1700" i="1" kern="0" dirty="0" err="1"/>
              <a:t>nhánh</a:t>
            </a:r>
            <a:r>
              <a:rPr lang="en-US" sz="1700" i="1" kern="0" dirty="0"/>
              <a:t> release-v1 </a:t>
            </a:r>
            <a:r>
              <a:rPr lang="en-US" sz="1700" i="1" kern="0" dirty="0" err="1"/>
              <a:t>và</a:t>
            </a:r>
            <a:r>
              <a:rPr lang="en-US" sz="1700" i="1" kern="0" dirty="0"/>
              <a:t> hotfix </a:t>
            </a:r>
            <a:r>
              <a:rPr lang="en-US" sz="1700" i="1" kern="0" dirty="0" err="1"/>
              <a:t>đi</a:t>
            </a:r>
            <a:endParaRPr lang="en-US" sz="1700" i="1" kern="0" dirty="0"/>
          </a:p>
          <a:p>
            <a:pPr>
              <a:lnSpc>
                <a:spcPct val="150000"/>
              </a:lnSpc>
            </a:pPr>
            <a:r>
              <a:rPr lang="en-US" sz="1700" i="1" kern="0" dirty="0" err="1"/>
              <a:t>Cập</a:t>
            </a:r>
            <a:r>
              <a:rPr lang="en-US" sz="1700" i="1" kern="0" dirty="0"/>
              <a:t> </a:t>
            </a:r>
            <a:r>
              <a:rPr lang="en-US" sz="1700" i="1" kern="0" dirty="0" err="1"/>
              <a:t>nhật</a:t>
            </a:r>
            <a:r>
              <a:rPr lang="en-US" sz="1700" i="1" kern="0" dirty="0"/>
              <a:t> git tag </a:t>
            </a:r>
            <a:r>
              <a:rPr lang="en-US" sz="1700" i="1" kern="0" dirty="0" err="1"/>
              <a:t>trên</a:t>
            </a:r>
            <a:r>
              <a:rPr lang="en-US" sz="1700" i="1" kern="0" dirty="0"/>
              <a:t> </a:t>
            </a:r>
            <a:r>
              <a:rPr lang="en-US" sz="1700" i="1" kern="0" dirty="0" err="1"/>
              <a:t>nhánh</a:t>
            </a:r>
            <a:r>
              <a:rPr lang="en-US" sz="1700" i="1" kern="0" dirty="0"/>
              <a:t> master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228DB5-2BAE-FC40-B6CC-D7788BA00AD7}"/>
              </a:ext>
            </a:extLst>
          </p:cNvPr>
          <p:cNvSpPr/>
          <p:nvPr/>
        </p:nvSpPr>
        <p:spPr>
          <a:xfrm>
            <a:off x="5271597" y="4342319"/>
            <a:ext cx="638354" cy="5607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67850D-B065-0C46-BDBC-644C15E5372C}"/>
              </a:ext>
            </a:extLst>
          </p:cNvPr>
          <p:cNvCxnSpPr>
            <a:stCxn id="45" idx="2"/>
            <a:endCxn id="21" idx="6"/>
          </p:cNvCxnSpPr>
          <p:nvPr/>
        </p:nvCxnSpPr>
        <p:spPr>
          <a:xfrm flipH="1">
            <a:off x="4480685" y="4622678"/>
            <a:ext cx="790912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244F31-6EF7-3040-B991-21831D8193CE}"/>
              </a:ext>
            </a:extLst>
          </p:cNvPr>
          <p:cNvCxnSpPr>
            <a:stCxn id="45" idx="2"/>
            <a:endCxn id="42" idx="4"/>
          </p:cNvCxnSpPr>
          <p:nvPr/>
        </p:nvCxnSpPr>
        <p:spPr>
          <a:xfrm flipH="1" flipV="1">
            <a:off x="4820010" y="3816501"/>
            <a:ext cx="451587" cy="8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031977-E573-C746-A156-25DF69927742}"/>
              </a:ext>
            </a:extLst>
          </p:cNvPr>
          <p:cNvCxnSpPr>
            <a:stCxn id="84" idx="2"/>
            <a:endCxn id="45" idx="6"/>
          </p:cNvCxnSpPr>
          <p:nvPr/>
        </p:nvCxnSpPr>
        <p:spPr>
          <a:xfrm flipH="1" flipV="1">
            <a:off x="5909951" y="4622678"/>
            <a:ext cx="748152" cy="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A1ABB4F-C87A-DD49-A131-A5A65B124E2B}"/>
              </a:ext>
            </a:extLst>
          </p:cNvPr>
          <p:cNvSpPr txBox="1"/>
          <p:nvPr/>
        </p:nvSpPr>
        <p:spPr>
          <a:xfrm>
            <a:off x="4715464" y="2073076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v1</a:t>
            </a:r>
            <a:r>
              <a:rPr lang="en-VN" dirty="0">
                <a:solidFill>
                  <a:schemeClr val="bg2"/>
                </a:solidFill>
              </a:rPr>
              <a:t>.0.0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5C70CE-EE28-C544-B1CD-4DB3DC8E50AE}"/>
              </a:ext>
            </a:extLst>
          </p:cNvPr>
          <p:cNvSpPr txBox="1"/>
          <p:nvPr/>
        </p:nvSpPr>
        <p:spPr>
          <a:xfrm>
            <a:off x="6456074" y="2132391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v1</a:t>
            </a:r>
            <a:r>
              <a:rPr lang="en-VN" dirty="0">
                <a:solidFill>
                  <a:schemeClr val="bg2"/>
                </a:solidFill>
              </a:rPr>
              <a:t>.0.1</a:t>
            </a:r>
          </a:p>
        </p:txBody>
      </p:sp>
    </p:spTree>
    <p:extLst>
      <p:ext uri="{BB962C8B-B14F-4D97-AF65-F5344CB8AC3E}">
        <p14:creationId xmlns:p14="http://schemas.microsoft.com/office/powerpoint/2010/main" val="99674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B6EB-3BD2-3C40-AEE1-D7A2D65B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3000" dirty="0"/>
              <a:t>Triển khai tính năng mới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75C3DD-0C5A-E543-B5F2-99B4F4F38B68}"/>
              </a:ext>
            </a:extLst>
          </p:cNvPr>
          <p:cNvSpPr/>
          <p:nvPr/>
        </p:nvSpPr>
        <p:spPr>
          <a:xfrm>
            <a:off x="510410" y="1407848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9C2E4-2B22-B644-812D-C031F1C96CDD}"/>
              </a:ext>
            </a:extLst>
          </p:cNvPr>
          <p:cNvSpPr txBox="1"/>
          <p:nvPr/>
        </p:nvSpPr>
        <p:spPr>
          <a:xfrm>
            <a:off x="7335288" y="1010425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7CAA0-B0D7-074C-ACBB-6FBB2C1CB9EE}"/>
              </a:ext>
            </a:extLst>
          </p:cNvPr>
          <p:cNvSpPr txBox="1"/>
          <p:nvPr/>
        </p:nvSpPr>
        <p:spPr>
          <a:xfrm>
            <a:off x="6697658" y="2384950"/>
            <a:ext cx="1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/>
                </a:solidFill>
              </a:rPr>
              <a:t>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C861C-BC8E-424A-BCC4-C95F69E86E74}"/>
              </a:ext>
            </a:extLst>
          </p:cNvPr>
          <p:cNvSpPr txBox="1"/>
          <p:nvPr/>
        </p:nvSpPr>
        <p:spPr>
          <a:xfrm>
            <a:off x="2435259" y="3730142"/>
            <a:ext cx="104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</a:t>
            </a:r>
            <a:r>
              <a:rPr lang="en-VN" sz="1600" dirty="0">
                <a:solidFill>
                  <a:schemeClr val="bg2"/>
                </a:solidFill>
              </a:rPr>
              <a:t>eature-1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B3A0B-95B3-CA47-A03D-8E5C18729B79}"/>
              </a:ext>
            </a:extLst>
          </p:cNvPr>
          <p:cNvSpPr txBox="1"/>
          <p:nvPr/>
        </p:nvSpPr>
        <p:spPr>
          <a:xfrm>
            <a:off x="3942443" y="5228290"/>
            <a:ext cx="99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</a:t>
            </a:r>
            <a:r>
              <a:rPr lang="en-VN" sz="1600" dirty="0">
                <a:solidFill>
                  <a:schemeClr val="bg2"/>
                </a:solidFill>
              </a:rPr>
              <a:t>eature-2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FDD861-5F4A-B246-83D3-88567C3D7091}"/>
              </a:ext>
            </a:extLst>
          </p:cNvPr>
          <p:cNvSpPr/>
          <p:nvPr/>
        </p:nvSpPr>
        <p:spPr>
          <a:xfrm>
            <a:off x="678328" y="4085934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2FB7FF-0F95-4643-B9C9-717EC065432B}"/>
              </a:ext>
            </a:extLst>
          </p:cNvPr>
          <p:cNvSpPr/>
          <p:nvPr/>
        </p:nvSpPr>
        <p:spPr>
          <a:xfrm>
            <a:off x="435614" y="4884612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D787B7-7DDF-374A-A9F5-E3A5A3B447A0}"/>
              </a:ext>
            </a:extLst>
          </p:cNvPr>
          <p:cNvSpPr/>
          <p:nvPr/>
        </p:nvSpPr>
        <p:spPr>
          <a:xfrm>
            <a:off x="1796905" y="4085934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63266A-3A9D-574D-810D-017549E60F82}"/>
              </a:ext>
            </a:extLst>
          </p:cNvPr>
          <p:cNvSpPr/>
          <p:nvPr/>
        </p:nvSpPr>
        <p:spPr>
          <a:xfrm>
            <a:off x="3006780" y="4085934"/>
            <a:ext cx="638354" cy="5607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407BBB-4DA0-F14B-BBE7-87453740AE93}"/>
              </a:ext>
            </a:extLst>
          </p:cNvPr>
          <p:cNvSpPr/>
          <p:nvPr/>
        </p:nvSpPr>
        <p:spPr>
          <a:xfrm>
            <a:off x="1892040" y="4884612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D5ECA0-D180-AF49-8F83-75436D47E446}"/>
              </a:ext>
            </a:extLst>
          </p:cNvPr>
          <p:cNvSpPr/>
          <p:nvPr/>
        </p:nvSpPr>
        <p:spPr>
          <a:xfrm>
            <a:off x="3344871" y="4884611"/>
            <a:ext cx="638354" cy="5607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A7E67C-2020-3E4D-ABB7-7C70C01F75D1}"/>
              </a:ext>
            </a:extLst>
          </p:cNvPr>
          <p:cNvCxnSpPr>
            <a:stCxn id="14" idx="2"/>
            <a:endCxn id="12" idx="6"/>
          </p:cNvCxnSpPr>
          <p:nvPr/>
        </p:nvCxnSpPr>
        <p:spPr>
          <a:xfrm flipH="1">
            <a:off x="1316682" y="4366293"/>
            <a:ext cx="48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30E351-BAD6-B44C-8490-350D6E608932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2435259" y="4366293"/>
            <a:ext cx="57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C97204-7853-FC43-8A22-9B64CB06AECA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1073968" y="5164971"/>
            <a:ext cx="81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085DEF-4D47-FD4F-9D64-E6A25BEA37F0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2530394" y="5164970"/>
            <a:ext cx="8144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619517-46B1-9444-92AD-1AFE4D155C43}"/>
              </a:ext>
            </a:extLst>
          </p:cNvPr>
          <p:cNvCxnSpPr>
            <a:stCxn id="12" idx="0"/>
            <a:endCxn id="4" idx="5"/>
          </p:cNvCxnSpPr>
          <p:nvPr/>
        </p:nvCxnSpPr>
        <p:spPr>
          <a:xfrm flipV="1">
            <a:off x="997505" y="1886450"/>
            <a:ext cx="57774" cy="219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9ACE9F-C925-BA42-B7E5-FA0BB5E2A078}"/>
              </a:ext>
            </a:extLst>
          </p:cNvPr>
          <p:cNvCxnSpPr>
            <a:stCxn id="13" idx="2"/>
            <a:endCxn id="4" idx="4"/>
          </p:cNvCxnSpPr>
          <p:nvPr/>
        </p:nvCxnSpPr>
        <p:spPr>
          <a:xfrm flipV="1">
            <a:off x="435614" y="1968565"/>
            <a:ext cx="393973" cy="319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B176BA-D397-4647-9F22-B59616CC21CF}"/>
              </a:ext>
            </a:extLst>
          </p:cNvPr>
          <p:cNvSpPr/>
          <p:nvPr/>
        </p:nvSpPr>
        <p:spPr>
          <a:xfrm>
            <a:off x="3308187" y="2621444"/>
            <a:ext cx="638354" cy="5607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62806B-BC14-BD48-B875-6C6C9F2E49A9}"/>
              </a:ext>
            </a:extLst>
          </p:cNvPr>
          <p:cNvCxnSpPr>
            <a:stCxn id="21" idx="3"/>
            <a:endCxn id="15" idx="0"/>
          </p:cNvCxnSpPr>
          <p:nvPr/>
        </p:nvCxnSpPr>
        <p:spPr>
          <a:xfrm flipH="1">
            <a:off x="3325957" y="3100046"/>
            <a:ext cx="75715" cy="9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E64F92-E6F2-6948-914F-4E330D8AE0FE}"/>
              </a:ext>
            </a:extLst>
          </p:cNvPr>
          <p:cNvCxnSpPr>
            <a:stCxn id="21" idx="4"/>
            <a:endCxn id="17" idx="7"/>
          </p:cNvCxnSpPr>
          <p:nvPr/>
        </p:nvCxnSpPr>
        <p:spPr>
          <a:xfrm>
            <a:off x="3627364" y="3182161"/>
            <a:ext cx="262376" cy="178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D9F13-92E7-1442-8265-9F6916BFB950}"/>
              </a:ext>
            </a:extLst>
          </p:cNvPr>
          <p:cNvCxnSpPr>
            <a:stCxn id="21" idx="2"/>
            <a:endCxn id="4" idx="5"/>
          </p:cNvCxnSpPr>
          <p:nvPr/>
        </p:nvCxnSpPr>
        <p:spPr>
          <a:xfrm flipH="1" flipV="1">
            <a:off x="1055279" y="1886450"/>
            <a:ext cx="2252908" cy="101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DCCE966-F56D-4D4B-BF62-1C2A4FE3CC1C}"/>
              </a:ext>
            </a:extLst>
          </p:cNvPr>
          <p:cNvSpPr/>
          <p:nvPr/>
        </p:nvSpPr>
        <p:spPr>
          <a:xfrm>
            <a:off x="5410967" y="1407848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6AB06A-B393-324B-8677-E3874868095F}"/>
              </a:ext>
            </a:extLst>
          </p:cNvPr>
          <p:cNvCxnSpPr>
            <a:stCxn id="38" idx="2"/>
            <a:endCxn id="4" idx="6"/>
          </p:cNvCxnSpPr>
          <p:nvPr/>
        </p:nvCxnSpPr>
        <p:spPr>
          <a:xfrm flipH="1">
            <a:off x="1148764" y="1688207"/>
            <a:ext cx="4262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2694E7E-F640-1C44-9BB4-4296336CFC27}"/>
              </a:ext>
            </a:extLst>
          </p:cNvPr>
          <p:cNvSpPr/>
          <p:nvPr/>
        </p:nvSpPr>
        <p:spPr>
          <a:xfrm>
            <a:off x="7186488" y="1402217"/>
            <a:ext cx="638354" cy="5607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A903A48-D50C-B840-B6E4-2C5DAA3E420D}"/>
              </a:ext>
            </a:extLst>
          </p:cNvPr>
          <p:cNvCxnSpPr>
            <a:stCxn id="76" idx="2"/>
            <a:endCxn id="38" idx="6"/>
          </p:cNvCxnSpPr>
          <p:nvPr/>
        </p:nvCxnSpPr>
        <p:spPr>
          <a:xfrm flipH="1">
            <a:off x="6049321" y="1682576"/>
            <a:ext cx="1137167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05715A6-511B-B34E-ACFC-2083468EFADB}"/>
              </a:ext>
            </a:extLst>
          </p:cNvPr>
          <p:cNvSpPr/>
          <p:nvPr/>
        </p:nvSpPr>
        <p:spPr>
          <a:xfrm>
            <a:off x="6123959" y="2621443"/>
            <a:ext cx="638354" cy="5607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6C2A4AC0-BDE5-444D-9C58-EDF29F0B4E82}"/>
              </a:ext>
            </a:extLst>
          </p:cNvPr>
          <p:cNvSpPr txBox="1">
            <a:spLocks/>
          </p:cNvSpPr>
          <p:nvPr/>
        </p:nvSpPr>
        <p:spPr>
          <a:xfrm>
            <a:off x="8311276" y="2394126"/>
            <a:ext cx="3179135" cy="400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Verdana"/>
              <a:buChar char="■"/>
              <a:defRPr sz="2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i="1" kern="0" dirty="0" err="1"/>
              <a:t>Tạo</a:t>
            </a:r>
            <a:r>
              <a:rPr lang="en-US" sz="2000" i="1" kern="0" dirty="0"/>
              <a:t> </a:t>
            </a:r>
            <a:r>
              <a:rPr lang="en-US" sz="2000" i="1" kern="0" dirty="0" err="1"/>
              <a:t>nhánh</a:t>
            </a:r>
            <a:r>
              <a:rPr lang="en-US" sz="2000" i="1" kern="0" dirty="0"/>
              <a:t> feature-3 </a:t>
            </a:r>
            <a:r>
              <a:rPr lang="en-US" sz="2000" i="1" kern="0" dirty="0" err="1"/>
              <a:t>từ</a:t>
            </a:r>
            <a:r>
              <a:rPr lang="en-US" sz="2000" i="1" kern="0" dirty="0"/>
              <a:t> </a:t>
            </a:r>
            <a:r>
              <a:rPr lang="en-US" sz="2000" i="1" kern="0" dirty="0" err="1"/>
              <a:t>nhánh</a:t>
            </a:r>
            <a:r>
              <a:rPr lang="en-US" sz="2000" i="1" kern="0" dirty="0"/>
              <a:t> develop</a:t>
            </a:r>
          </a:p>
          <a:p>
            <a:pPr>
              <a:lnSpc>
                <a:spcPct val="150000"/>
              </a:lnSpc>
            </a:pPr>
            <a:r>
              <a:rPr lang="en-US" sz="2000" i="1" kern="0" dirty="0"/>
              <a:t>Dev commit </a:t>
            </a:r>
            <a:r>
              <a:rPr lang="en-US" sz="2000" i="1" kern="0" dirty="0" err="1"/>
              <a:t>vào</a:t>
            </a:r>
            <a:r>
              <a:rPr lang="en-US" sz="2000" i="1" kern="0" dirty="0"/>
              <a:t> </a:t>
            </a:r>
            <a:r>
              <a:rPr lang="en-US" sz="2000" i="1" kern="0" dirty="0" err="1"/>
              <a:t>nhánh</a:t>
            </a:r>
            <a:r>
              <a:rPr lang="en-US" sz="2000" i="1" kern="0" dirty="0"/>
              <a:t> feature-3 </a:t>
            </a:r>
            <a:r>
              <a:rPr lang="en-US" sz="2000" i="1" kern="0" dirty="0" err="1"/>
              <a:t>và</a:t>
            </a:r>
            <a:r>
              <a:rPr lang="en-US" sz="2000" i="1" kern="0" dirty="0"/>
              <a:t> </a:t>
            </a:r>
            <a:r>
              <a:rPr lang="en-US" sz="2000" i="1" kern="0" dirty="0" err="1"/>
              <a:t>lặp</a:t>
            </a:r>
            <a:r>
              <a:rPr lang="en-US" sz="2000" i="1" kern="0" dirty="0"/>
              <a:t> </a:t>
            </a:r>
            <a:r>
              <a:rPr lang="en-US" sz="2000" i="1" kern="0" dirty="0" err="1"/>
              <a:t>lại</a:t>
            </a:r>
            <a:r>
              <a:rPr lang="en-US" sz="2000" i="1" kern="0" dirty="0"/>
              <a:t> </a:t>
            </a:r>
            <a:r>
              <a:rPr lang="en-US" sz="2000" i="1" kern="0" dirty="0" err="1"/>
              <a:t>quy</a:t>
            </a:r>
            <a:r>
              <a:rPr lang="en-US" sz="2000" i="1" kern="0" dirty="0"/>
              <a:t> </a:t>
            </a:r>
            <a:r>
              <a:rPr lang="en-US" sz="2000" i="1" kern="0" dirty="0" err="1"/>
              <a:t>trình</a:t>
            </a:r>
            <a:r>
              <a:rPr lang="en-US" sz="2000" i="1" kern="0" dirty="0"/>
              <a:t> 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228DB5-2BAE-FC40-B6CC-D7788BA00AD7}"/>
              </a:ext>
            </a:extLst>
          </p:cNvPr>
          <p:cNvSpPr/>
          <p:nvPr/>
        </p:nvSpPr>
        <p:spPr>
          <a:xfrm>
            <a:off x="4737453" y="2621213"/>
            <a:ext cx="638354" cy="5607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67850D-B065-0C46-BDBC-644C15E5372C}"/>
              </a:ext>
            </a:extLst>
          </p:cNvPr>
          <p:cNvCxnSpPr>
            <a:stCxn id="45" idx="2"/>
            <a:endCxn id="21" idx="6"/>
          </p:cNvCxnSpPr>
          <p:nvPr/>
        </p:nvCxnSpPr>
        <p:spPr>
          <a:xfrm flipH="1">
            <a:off x="3946541" y="2901572"/>
            <a:ext cx="790912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031977-E573-C746-A156-25DF69927742}"/>
              </a:ext>
            </a:extLst>
          </p:cNvPr>
          <p:cNvCxnSpPr>
            <a:stCxn id="84" idx="2"/>
            <a:endCxn id="45" idx="6"/>
          </p:cNvCxnSpPr>
          <p:nvPr/>
        </p:nvCxnSpPr>
        <p:spPr>
          <a:xfrm flipH="1" flipV="1">
            <a:off x="5375807" y="2901572"/>
            <a:ext cx="748152" cy="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13CC22D-F2E6-7A4A-8475-1A9BD394CCFB}"/>
              </a:ext>
            </a:extLst>
          </p:cNvPr>
          <p:cNvSpPr/>
          <p:nvPr/>
        </p:nvSpPr>
        <p:spPr>
          <a:xfrm>
            <a:off x="5499552" y="5847574"/>
            <a:ext cx="638354" cy="5607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66CD27-0F72-7E4B-8082-5F08179C3F3F}"/>
              </a:ext>
            </a:extLst>
          </p:cNvPr>
          <p:cNvCxnSpPr>
            <a:stCxn id="75" idx="0"/>
            <a:endCxn id="84" idx="4"/>
          </p:cNvCxnSpPr>
          <p:nvPr/>
        </p:nvCxnSpPr>
        <p:spPr>
          <a:xfrm flipV="1">
            <a:off x="5818729" y="3182160"/>
            <a:ext cx="624407" cy="266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04BB017-39CF-4D49-BDA1-CCCD96D995E4}"/>
              </a:ext>
            </a:extLst>
          </p:cNvPr>
          <p:cNvSpPr txBox="1"/>
          <p:nvPr/>
        </p:nvSpPr>
        <p:spPr>
          <a:xfrm>
            <a:off x="7373427" y="5566844"/>
            <a:ext cx="99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</a:t>
            </a:r>
            <a:r>
              <a:rPr lang="en-VN" sz="1600" dirty="0">
                <a:solidFill>
                  <a:schemeClr val="bg2"/>
                </a:solidFill>
              </a:rPr>
              <a:t>eature-3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0D839C6-377A-F04F-A13E-B35D10A49DB9}"/>
              </a:ext>
            </a:extLst>
          </p:cNvPr>
          <p:cNvSpPr/>
          <p:nvPr/>
        </p:nvSpPr>
        <p:spPr>
          <a:xfrm>
            <a:off x="6935653" y="5847574"/>
            <a:ext cx="638354" cy="5607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8C63DD-EAB0-7742-9A44-894EB00555FA}"/>
              </a:ext>
            </a:extLst>
          </p:cNvPr>
          <p:cNvCxnSpPr>
            <a:stCxn id="79" idx="2"/>
            <a:endCxn id="75" idx="6"/>
          </p:cNvCxnSpPr>
          <p:nvPr/>
        </p:nvCxnSpPr>
        <p:spPr>
          <a:xfrm flipH="1">
            <a:off x="6137906" y="6127933"/>
            <a:ext cx="797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715DB4-1AFA-EA42-8BD7-A7E94BF0ED58}"/>
              </a:ext>
            </a:extLst>
          </p:cNvPr>
          <p:cNvSpPr txBox="1"/>
          <p:nvPr/>
        </p:nvSpPr>
        <p:spPr>
          <a:xfrm>
            <a:off x="4667179" y="1254027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v1</a:t>
            </a:r>
            <a:r>
              <a:rPr lang="en-VN" dirty="0">
                <a:solidFill>
                  <a:schemeClr val="bg2"/>
                </a:solidFill>
              </a:rPr>
              <a:t>.0.0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2C7A7-D9FC-0F46-A1D3-25E5DE248B1C}"/>
              </a:ext>
            </a:extLst>
          </p:cNvPr>
          <p:cNvSpPr txBox="1"/>
          <p:nvPr/>
        </p:nvSpPr>
        <p:spPr>
          <a:xfrm>
            <a:off x="6418522" y="1235979"/>
            <a:ext cx="91727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v1</a:t>
            </a:r>
            <a:r>
              <a:rPr lang="en-VN" dirty="0">
                <a:solidFill>
                  <a:schemeClr val="bg2"/>
                </a:solidFill>
              </a:rPr>
              <a:t>.0.1</a:t>
            </a:r>
          </a:p>
        </p:txBody>
      </p:sp>
    </p:spTree>
    <p:extLst>
      <p:ext uri="{BB962C8B-B14F-4D97-AF65-F5344CB8AC3E}">
        <p14:creationId xmlns:p14="http://schemas.microsoft.com/office/powerpoint/2010/main" val="55822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9087-7CB2-264F-82D4-6CDC3800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Tình huống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EE0D-4AA4-744D-B8F7-AAD270A1E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/>
              <a:t>Sau khi commit vài lần những thay đổi hết sức ngớ ngẩn, tôi muốn viết lại lịch sử, loại bỏ hẳn các commit ngớ ngẩn vĩnh viễn</a:t>
            </a:r>
          </a:p>
          <a:p>
            <a:pPr marL="152396" indent="0">
              <a:buNone/>
            </a:pPr>
            <a:endParaRPr lang="en-US"/>
          </a:p>
          <a:p>
            <a:pPr marL="152396" indent="0">
              <a:buNone/>
            </a:pPr>
            <a:r>
              <a:rPr lang="en-US"/>
              <a:t>Nhận xét:</a:t>
            </a:r>
          </a:p>
          <a:p>
            <a:pPr>
              <a:lnSpc>
                <a:spcPct val="200000"/>
              </a:lnSpc>
            </a:pPr>
            <a:r>
              <a:rPr lang="en-US"/>
              <a:t>Nếu chưa pushed lên remote repo, đây là cách gọn gang sạch sẽ</a:t>
            </a:r>
          </a:p>
          <a:p>
            <a:pPr>
              <a:lnSpc>
                <a:spcPct val="200000"/>
              </a:lnSpc>
            </a:pPr>
            <a:r>
              <a:rPr lang="en-US"/>
              <a:t>Nếu đã pushed lên remote repo, cách này gây xung đột</a:t>
            </a:r>
          </a:p>
        </p:txBody>
      </p:sp>
    </p:spTree>
    <p:extLst>
      <p:ext uri="{BB962C8B-B14F-4D97-AF65-F5344CB8AC3E}">
        <p14:creationId xmlns:p14="http://schemas.microsoft.com/office/powerpoint/2010/main" val="367846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8E7508-568B-8E42-A683-FAF897D2865D}"/>
              </a:ext>
            </a:extLst>
          </p:cNvPr>
          <p:cNvSpPr/>
          <p:nvPr/>
        </p:nvSpPr>
        <p:spPr>
          <a:xfrm>
            <a:off x="523741" y="459893"/>
            <a:ext cx="789904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ts val="800"/>
              </a:spcBef>
              <a:buClr>
                <a:srgbClr val="000000"/>
              </a:buClr>
            </a:pPr>
            <a:r>
              <a:rPr lang="en-US" sz="3200" b="1" kern="0">
                <a:solidFill>
                  <a:srgbClr val="000000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  <a:t>$ git log --oneline</a:t>
            </a:r>
          </a:p>
          <a:p>
            <a:pPr defTabSz="1219170">
              <a:spcBef>
                <a:spcPts val="800"/>
              </a:spcBef>
              <a:buClr>
                <a:srgbClr val="000000"/>
              </a:buClr>
            </a:pPr>
            <a:r>
              <a:rPr lang="en-US" sz="2400" kern="0">
                <a:solidFill>
                  <a:srgbClr val="595959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  <a:t>c8a4b05 (HEAD -&gt; b4) Fix demo.py</a:t>
            </a:r>
          </a:p>
          <a:p>
            <a:pPr defTabSz="1219170">
              <a:spcBef>
                <a:spcPts val="800"/>
              </a:spcBef>
              <a:buClr>
                <a:srgbClr val="000000"/>
              </a:buClr>
            </a:pPr>
            <a:r>
              <a:rPr lang="en-US" sz="2400" kern="0">
                <a:solidFill>
                  <a:srgbClr val="595959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  <a:t>00750f8 Shit demo.py</a:t>
            </a:r>
          </a:p>
          <a:p>
            <a:pPr defTabSz="1219170">
              <a:spcBef>
                <a:spcPts val="800"/>
              </a:spcBef>
              <a:buClr>
                <a:srgbClr val="000000"/>
              </a:buClr>
            </a:pPr>
            <a:r>
              <a:rPr lang="en-US" sz="2400" kern="0">
                <a:solidFill>
                  <a:srgbClr val="595959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  <a:t>6e1c7fe Change demo.py</a:t>
            </a:r>
          </a:p>
          <a:p>
            <a:pPr defTabSz="1219170">
              <a:spcBef>
                <a:spcPts val="800"/>
              </a:spcBef>
              <a:buClr>
                <a:srgbClr val="000000"/>
              </a:buClr>
            </a:pPr>
            <a:r>
              <a:rPr lang="en-US" sz="2400" kern="0">
                <a:solidFill>
                  <a:srgbClr val="595959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  <a:t>08a3022 2nd commit</a:t>
            </a:r>
          </a:p>
          <a:p>
            <a:pPr defTabSz="1219170">
              <a:spcBef>
                <a:spcPts val="800"/>
              </a:spcBef>
              <a:buClr>
                <a:srgbClr val="000000"/>
              </a:buClr>
            </a:pPr>
            <a:r>
              <a:rPr lang="en-US" sz="2400" kern="0">
                <a:solidFill>
                  <a:srgbClr val="595959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  <a:t>5acc633 (branch2) Add ReadMe.md</a:t>
            </a:r>
          </a:p>
          <a:p>
            <a:pPr defTabSz="1219170">
              <a:spcBef>
                <a:spcPts val="800"/>
              </a:spcBef>
              <a:buClr>
                <a:srgbClr val="000000"/>
              </a:buClr>
            </a:pPr>
            <a:endParaRPr lang="en-US" sz="2400" kern="0">
              <a:solidFill>
                <a:srgbClr val="595959"/>
              </a:solidFill>
              <a:latin typeface="RobotoMono Nerd Font" pitchFamily="2" charset="0"/>
              <a:ea typeface="RobotoMono Nerd Font" pitchFamily="2" charset="0"/>
              <a:cs typeface="Arial"/>
              <a:sym typeface="Arial"/>
            </a:endParaRPr>
          </a:p>
          <a:p>
            <a:pPr defTabSz="1219170">
              <a:spcBef>
                <a:spcPts val="800"/>
              </a:spcBef>
              <a:buClr>
                <a:srgbClr val="000000"/>
              </a:buClr>
            </a:pPr>
            <a:r>
              <a:rPr lang="en-US" sz="3200" b="1" kern="0">
                <a:solidFill>
                  <a:srgbClr val="000000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  <a:t>$ git reset --hard 08a3022</a:t>
            </a:r>
          </a:p>
          <a:p>
            <a:pPr defTabSz="1219170">
              <a:spcBef>
                <a:spcPts val="800"/>
              </a:spcBef>
              <a:buClr>
                <a:srgbClr val="000000"/>
              </a:buClr>
            </a:pPr>
            <a:r>
              <a:rPr lang="en-US" sz="3200" b="1" kern="0">
                <a:solidFill>
                  <a:srgbClr val="000000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  <a:t>$ git log --oneline</a:t>
            </a:r>
            <a:br>
              <a:rPr lang="en-US" sz="3200" b="1" kern="0">
                <a:solidFill>
                  <a:srgbClr val="000000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</a:br>
            <a:r>
              <a:rPr lang="en-US" sz="2400" kern="0">
                <a:solidFill>
                  <a:srgbClr val="595959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  <a:t>08a3022 (HEAD -&gt; b4) 2nd commit</a:t>
            </a:r>
          </a:p>
          <a:p>
            <a:pPr defTabSz="1219170">
              <a:spcBef>
                <a:spcPts val="800"/>
              </a:spcBef>
              <a:buClr>
                <a:srgbClr val="000000"/>
              </a:buClr>
            </a:pPr>
            <a:r>
              <a:rPr lang="en-US" sz="2400" kern="0">
                <a:solidFill>
                  <a:srgbClr val="595959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  <a:t>5acc633 (branch2) Add ReadMe.md</a:t>
            </a:r>
          </a:p>
        </p:txBody>
      </p:sp>
    </p:spTree>
    <p:extLst>
      <p:ext uri="{BB962C8B-B14F-4D97-AF65-F5344CB8AC3E}">
        <p14:creationId xmlns:p14="http://schemas.microsoft.com/office/powerpoint/2010/main" val="205727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18D89-7F83-594B-AFE6-27F49C2F0FD7}"/>
              </a:ext>
            </a:extLst>
          </p:cNvPr>
          <p:cNvSpPr/>
          <p:nvPr/>
        </p:nvSpPr>
        <p:spPr>
          <a:xfrm>
            <a:off x="111616" y="2747494"/>
            <a:ext cx="1888901" cy="8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5acc633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34D1DE-96A1-D544-A3E6-AC0AEC3E6392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000518" y="3151032"/>
            <a:ext cx="6353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E91DBF4-9585-CB40-9428-0320D44B3F81}"/>
              </a:ext>
            </a:extLst>
          </p:cNvPr>
          <p:cNvSpPr/>
          <p:nvPr/>
        </p:nvSpPr>
        <p:spPr>
          <a:xfrm>
            <a:off x="5160136" y="2747491"/>
            <a:ext cx="1888901" cy="8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6e1c7fe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0F3FAF-481B-3C48-B49F-0030EE43EEC3}"/>
              </a:ext>
            </a:extLst>
          </p:cNvPr>
          <p:cNvSpPr/>
          <p:nvPr/>
        </p:nvSpPr>
        <p:spPr>
          <a:xfrm>
            <a:off x="2635876" y="2747491"/>
            <a:ext cx="1888901" cy="8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08a3022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FFE19-0BE4-F749-A3AC-15BB6EEB7BD1}"/>
              </a:ext>
            </a:extLst>
          </p:cNvPr>
          <p:cNvCxnSpPr>
            <a:cxnSpLocks/>
          </p:cNvCxnSpPr>
          <p:nvPr/>
        </p:nvCxnSpPr>
        <p:spPr>
          <a:xfrm flipH="1">
            <a:off x="4524780" y="3151028"/>
            <a:ext cx="618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38A105B-DD8B-9644-9808-672A64F76E05}"/>
              </a:ext>
            </a:extLst>
          </p:cNvPr>
          <p:cNvSpPr/>
          <p:nvPr/>
        </p:nvSpPr>
        <p:spPr>
          <a:xfrm>
            <a:off x="7684396" y="2747490"/>
            <a:ext cx="1888901" cy="8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00750f8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E2533F-3ED6-BC47-99F7-69130B7B4925}"/>
              </a:ext>
            </a:extLst>
          </p:cNvPr>
          <p:cNvCxnSpPr>
            <a:cxnSpLocks/>
          </p:cNvCxnSpPr>
          <p:nvPr/>
        </p:nvCxnSpPr>
        <p:spPr>
          <a:xfrm flipH="1">
            <a:off x="7066212" y="3130991"/>
            <a:ext cx="618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88F2C30-8DA7-EE4D-B919-2562EB7ACAC1}"/>
              </a:ext>
            </a:extLst>
          </p:cNvPr>
          <p:cNvSpPr/>
          <p:nvPr/>
        </p:nvSpPr>
        <p:spPr>
          <a:xfrm>
            <a:off x="10191483" y="2727453"/>
            <a:ext cx="1888901" cy="807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00750f8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C03CA4-91E9-8A4C-83F0-19E430AA3939}"/>
              </a:ext>
            </a:extLst>
          </p:cNvPr>
          <p:cNvCxnSpPr>
            <a:cxnSpLocks/>
          </p:cNvCxnSpPr>
          <p:nvPr/>
        </p:nvCxnSpPr>
        <p:spPr>
          <a:xfrm flipH="1">
            <a:off x="9573298" y="3110953"/>
            <a:ext cx="618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E04306-BC8C-BE4E-9FF0-0F4D44E31D3F}"/>
              </a:ext>
            </a:extLst>
          </p:cNvPr>
          <p:cNvGrpSpPr/>
          <p:nvPr/>
        </p:nvGrpSpPr>
        <p:grpSpPr>
          <a:xfrm>
            <a:off x="10679393" y="1911557"/>
            <a:ext cx="851514" cy="836363"/>
            <a:chOff x="8009548" y="1433668"/>
            <a:chExt cx="638636" cy="627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E0C2DA-29E7-6B47-AE5E-656C537273F4}"/>
                </a:ext>
              </a:extLst>
            </p:cNvPr>
            <p:cNvSpPr txBox="1"/>
            <p:nvPr/>
          </p:nvSpPr>
          <p:spPr>
            <a:xfrm>
              <a:off x="8009548" y="1433668"/>
              <a:ext cx="638636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HEAD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7DD7D2-9C90-2947-9297-8F205B6E829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8328866" y="1718410"/>
              <a:ext cx="23085" cy="342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1C22007-9F64-304D-9EED-66BDEF5D16B1}"/>
              </a:ext>
            </a:extLst>
          </p:cNvPr>
          <p:cNvSpPr/>
          <p:nvPr/>
        </p:nvSpPr>
        <p:spPr>
          <a:xfrm>
            <a:off x="3239135" y="4511705"/>
            <a:ext cx="4759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b="1" kern="0">
                <a:solidFill>
                  <a:srgbClr val="000000"/>
                </a:solidFill>
                <a:latin typeface="RobotoMono Nerd Font" pitchFamily="2" charset="0"/>
                <a:ea typeface="RobotoMono Nerd Font" pitchFamily="2" charset="0"/>
                <a:cs typeface="Arial"/>
                <a:sym typeface="Arial"/>
              </a:rPr>
              <a:t>git reset --hard 08a3022</a:t>
            </a:r>
            <a:endParaRPr lang="en-US" sz="3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44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82716E-6 L -0.61754 0.002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85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8AC6-11BF-FC41-A47F-68521A2D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Reset vs revert</a:t>
            </a:r>
          </a:p>
        </p:txBody>
      </p:sp>
    </p:spTree>
    <p:extLst>
      <p:ext uri="{BB962C8B-B14F-4D97-AF65-F5344CB8AC3E}">
        <p14:creationId xmlns:p14="http://schemas.microsoft.com/office/powerpoint/2010/main" val="207927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B76B-9403-534A-B678-5DC9A5F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Tình huống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1FFB7-17E6-2A43-AFD8-E63830B14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600" y="1101809"/>
            <a:ext cx="11488000" cy="2298215"/>
          </a:xfrm>
        </p:spPr>
        <p:txBody>
          <a:bodyPr/>
          <a:lstStyle/>
          <a:p>
            <a:pPr marL="152396" indent="0">
              <a:buNone/>
            </a:pPr>
            <a:r>
              <a:rPr lang="en-US"/>
              <a:t>Tôi tạo ra commit A </a:t>
            </a:r>
            <a:r>
              <a:rPr lang="en-US">
                <a:sym typeface="Wingdings" pitchFamily="2" charset="2"/>
              </a:rPr>
              <a:t> </a:t>
            </a:r>
            <a:r>
              <a:rPr lang="en-US"/>
              <a:t>B </a:t>
            </a:r>
            <a:r>
              <a:rPr lang="en-US">
                <a:sym typeface="Wingdings" pitchFamily="2" charset="2"/>
              </a:rPr>
              <a:t></a:t>
            </a:r>
            <a:r>
              <a:rPr lang="en-US"/>
              <a:t> C </a:t>
            </a:r>
            <a:r>
              <a:rPr lang="en-US">
                <a:sym typeface="Wingdings" pitchFamily="2" charset="2"/>
              </a:rPr>
              <a:t></a:t>
            </a:r>
            <a:r>
              <a:rPr lang="en-US"/>
              <a:t> D. Tôi muốn lấy lại code của A nhưng không muốn xóa các commit B, C, D khỏi lịch sử.</a:t>
            </a:r>
            <a:br>
              <a:rPr lang="en-US"/>
            </a:br>
            <a:r>
              <a:rPr lang="en-US"/>
              <a:t>Nếu dung git reset thì phũ quá.</a:t>
            </a:r>
            <a:br>
              <a:rPr lang="en-US"/>
            </a:br>
            <a:br>
              <a:rPr lang="en-US"/>
            </a:br>
            <a:r>
              <a:rPr lang="en-US"/>
              <a:t>Vậy hãy dùng </a:t>
            </a:r>
            <a:r>
              <a:rPr lang="en-US" b="1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$ git revert B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053DE-1054-2F42-985A-675276B9B9A2}"/>
              </a:ext>
            </a:extLst>
          </p:cNvPr>
          <p:cNvSpPr/>
          <p:nvPr/>
        </p:nvSpPr>
        <p:spPr>
          <a:xfrm>
            <a:off x="907809" y="4612839"/>
            <a:ext cx="1242007" cy="8029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A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6F7F4-4E06-3B43-93B9-A2C9041CF940}"/>
              </a:ext>
            </a:extLst>
          </p:cNvPr>
          <p:cNvSpPr/>
          <p:nvPr/>
        </p:nvSpPr>
        <p:spPr>
          <a:xfrm>
            <a:off x="2567151" y="4614329"/>
            <a:ext cx="1233037" cy="8070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B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D8167-0E7A-2D42-B619-7BC1F83CA359}"/>
              </a:ext>
            </a:extLst>
          </p:cNvPr>
          <p:cNvSpPr/>
          <p:nvPr/>
        </p:nvSpPr>
        <p:spPr>
          <a:xfrm>
            <a:off x="4366369" y="4614329"/>
            <a:ext cx="1210176" cy="8070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C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63A99-55B8-584E-AE51-B017D1397D54}"/>
              </a:ext>
            </a:extLst>
          </p:cNvPr>
          <p:cNvSpPr/>
          <p:nvPr/>
        </p:nvSpPr>
        <p:spPr>
          <a:xfrm>
            <a:off x="6078446" y="4614329"/>
            <a:ext cx="1233028" cy="807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D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A0512C-C764-914A-8800-1A08F875E8AD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2149815" y="5014328"/>
            <a:ext cx="555619" cy="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2B1DC-A4C8-2F4D-B95F-F698558F0683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3800188" y="5017867"/>
            <a:ext cx="5661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7174F-5EB7-B94E-9942-7FACAFA3CC4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599397" y="5012283"/>
            <a:ext cx="479048" cy="5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26FC9B-2158-C149-A05D-1463253EE7F0}"/>
              </a:ext>
            </a:extLst>
          </p:cNvPr>
          <p:cNvSpPr/>
          <p:nvPr/>
        </p:nvSpPr>
        <p:spPr>
          <a:xfrm>
            <a:off x="907807" y="4605567"/>
            <a:ext cx="1242007" cy="8070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A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3DD618A1-A0C5-E54C-AAAF-C4F006F806E6}"/>
              </a:ext>
            </a:extLst>
          </p:cNvPr>
          <p:cNvSpPr/>
          <p:nvPr/>
        </p:nvSpPr>
        <p:spPr>
          <a:xfrm>
            <a:off x="7546513" y="4780462"/>
            <a:ext cx="463639" cy="463639"/>
          </a:xfrm>
          <a:prstGeom prst="plus">
            <a:avLst>
              <a:gd name="adj" fmla="val 39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8A5239-E233-C545-8DF6-6DC9FA38A772}"/>
              </a:ext>
            </a:extLst>
          </p:cNvPr>
          <p:cNvGrpSpPr/>
          <p:nvPr/>
        </p:nvGrpSpPr>
        <p:grpSpPr>
          <a:xfrm>
            <a:off x="8246128" y="4608738"/>
            <a:ext cx="1233037" cy="807076"/>
            <a:chOff x="7072485" y="4018206"/>
            <a:chExt cx="924778" cy="6053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297A0A-3E6C-EB4C-B668-79B21236E2DA}"/>
                </a:ext>
              </a:extLst>
            </p:cNvPr>
            <p:cNvSpPr/>
            <p:nvPr/>
          </p:nvSpPr>
          <p:spPr>
            <a:xfrm>
              <a:off x="7072485" y="4018206"/>
              <a:ext cx="924778" cy="60530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2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1A028B39-86A3-C74C-AF49-4934DC4C64A9}"/>
                </a:ext>
              </a:extLst>
            </p:cNvPr>
            <p:cNvSpPr/>
            <p:nvPr/>
          </p:nvSpPr>
          <p:spPr>
            <a:xfrm>
              <a:off x="7072485" y="4018206"/>
              <a:ext cx="924778" cy="605307"/>
            </a:xfrm>
            <a:prstGeom prst="rt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BC785B-C415-074E-9372-7DA7D2D295AF}"/>
                </a:ext>
              </a:extLst>
            </p:cNvPr>
            <p:cNvSpPr txBox="1"/>
            <p:nvPr/>
          </p:nvSpPr>
          <p:spPr>
            <a:xfrm>
              <a:off x="7146524" y="4227547"/>
              <a:ext cx="30561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RobotoMono Nerd Font" pitchFamily="2" charset="0"/>
                  <a:ea typeface="RobotoMono Nerd Font" pitchFamily="2" charset="0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BC3ED5-4AD9-C64A-B390-91DFAD39FA4E}"/>
                </a:ext>
              </a:extLst>
            </p:cNvPr>
            <p:cNvSpPr txBox="1"/>
            <p:nvPr/>
          </p:nvSpPr>
          <p:spPr>
            <a:xfrm>
              <a:off x="7571893" y="4042881"/>
              <a:ext cx="29238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RobotoMono Nerd Font" pitchFamily="2" charset="0"/>
                  <a:ea typeface="RobotoMono Nerd Font" pitchFamily="2" charset="0"/>
                  <a:cs typeface="Arial"/>
                  <a:sym typeface="Arial"/>
                </a:rPr>
                <a:t>A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C45AADD-7C30-204D-90ED-52864FB39890}"/>
              </a:ext>
            </a:extLst>
          </p:cNvPr>
          <p:cNvSpPr txBox="1"/>
          <p:nvPr/>
        </p:nvSpPr>
        <p:spPr>
          <a:xfrm>
            <a:off x="8188103" y="5412643"/>
            <a:ext cx="128913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6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resolve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3A893F-1C97-A341-82C3-546FB4D53369}"/>
              </a:ext>
            </a:extLst>
          </p:cNvPr>
          <p:cNvSpPr/>
          <p:nvPr/>
        </p:nvSpPr>
        <p:spPr>
          <a:xfrm>
            <a:off x="8237159" y="4614328"/>
            <a:ext cx="1242007" cy="8029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2400" kern="0">
                <a:solidFill>
                  <a:srgbClr val="FFFFFF"/>
                </a:solidFill>
                <a:latin typeface="RobotoMono Nerd Font" pitchFamily="2" charset="0"/>
                <a:ea typeface="RobotoMono Nerd Font" pitchFamily="2" charset="0"/>
                <a:sym typeface="Arial"/>
              </a:rPr>
              <a:t>A’</a:t>
            </a:r>
            <a:endParaRPr lang="en-US" sz="2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1BF805-1FF5-B449-B800-B8747BE9A86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7299754" y="5015817"/>
            <a:ext cx="937405" cy="7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F6DCFA-D585-9244-83C0-65EE2A031292}"/>
              </a:ext>
            </a:extLst>
          </p:cNvPr>
          <p:cNvGrpSpPr/>
          <p:nvPr/>
        </p:nvGrpSpPr>
        <p:grpSpPr>
          <a:xfrm>
            <a:off x="2483476" y="3781503"/>
            <a:ext cx="1340432" cy="824064"/>
            <a:chOff x="1437305" y="2788280"/>
            <a:chExt cx="1005324" cy="618048"/>
          </a:xfrm>
        </p:grpSpPr>
        <p:sp>
          <p:nvSpPr>
            <p:cNvPr id="46" name="Down Arrow 45">
              <a:extLst>
                <a:ext uri="{FF2B5EF4-FFF2-40B4-BE49-F238E27FC236}">
                  <a16:creationId xmlns:a16="http://schemas.microsoft.com/office/drawing/2014/main" id="{4D186A39-569F-6A4E-B525-65940B1C7362}"/>
                </a:ext>
              </a:extLst>
            </p:cNvPr>
            <p:cNvSpPr/>
            <p:nvPr/>
          </p:nvSpPr>
          <p:spPr>
            <a:xfrm>
              <a:off x="1821568" y="3044821"/>
              <a:ext cx="281763" cy="361507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A3C761-229E-E647-9AF4-FB92E9A5AA76}"/>
                </a:ext>
              </a:extLst>
            </p:cNvPr>
            <p:cNvSpPr txBox="1"/>
            <p:nvPr/>
          </p:nvSpPr>
          <p:spPr>
            <a:xfrm>
              <a:off x="1437305" y="2788280"/>
              <a:ext cx="1005324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git revert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3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062 L 2.77778E-6 -0.16451 L 0.60416 -0.1642 C 0.60364 -0.11142 0.60295 -0.05309 0.60278 0.00092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08" y="-8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15" grpId="1" animBg="1"/>
      <p:bldP spid="36" grpId="0"/>
      <p:bldP spid="36" grpId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70E16-8EE1-6947-B687-1C6BF0FC099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2035" y="152677"/>
            <a:ext cx="11489267" cy="5215467"/>
          </a:xfrm>
        </p:spPr>
        <p:txBody>
          <a:bodyPr/>
          <a:lstStyle/>
          <a:p>
            <a:pPr marL="152396" indent="0">
              <a:lnSpc>
                <a:spcPct val="200000"/>
              </a:lnSpc>
              <a:buNone/>
            </a:pPr>
            <a:r>
              <a:rPr lang="en-US" sz="3200" b="1" dirty="0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$ git revert </a:t>
            </a:r>
            <a:r>
              <a:rPr lang="en-US" sz="3200" b="1" dirty="0" err="1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commit_hash</a:t>
            </a:r>
            <a:endParaRPr lang="en-US" sz="3200" b="1" dirty="0">
              <a:solidFill>
                <a:schemeClr val="bg2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52396" indent="0">
              <a:lnSpc>
                <a:spcPct val="200000"/>
              </a:lnSpc>
              <a:buNone/>
            </a:pPr>
            <a:r>
              <a:rPr lang="en-US" sz="3200" b="1" dirty="0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$ git status</a:t>
            </a:r>
          </a:p>
          <a:p>
            <a:pPr marL="152396" indent="0">
              <a:lnSpc>
                <a:spcPct val="200000"/>
              </a:lnSpc>
              <a:buNone/>
            </a:pPr>
            <a:r>
              <a:rPr lang="en-US" sz="3200" b="1" dirty="0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Resolve conflict</a:t>
            </a:r>
          </a:p>
          <a:p>
            <a:pPr marL="152396" indent="0">
              <a:lnSpc>
                <a:spcPct val="200000"/>
              </a:lnSpc>
              <a:buNone/>
            </a:pPr>
            <a:r>
              <a:rPr lang="en-US" sz="3200" b="1" dirty="0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$ git add .</a:t>
            </a:r>
          </a:p>
          <a:p>
            <a:pPr marL="152396" indent="0">
              <a:lnSpc>
                <a:spcPct val="200000"/>
              </a:lnSpc>
              <a:buNone/>
            </a:pPr>
            <a:r>
              <a:rPr lang="en-US" sz="3200" b="1" dirty="0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$ git revert --continue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2371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Chuan" id="{A371E52B-639C-B44A-8E4B-025279CF84CE}" vid="{8D5473CF-8B25-354C-B73B-797FECA020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1417</Words>
  <Application>Microsoft Macintosh PowerPoint</Application>
  <PresentationFormat>Widescreen</PresentationFormat>
  <Paragraphs>239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Lato</vt:lpstr>
      <vt:lpstr>Raleway</vt:lpstr>
      <vt:lpstr>Arial</vt:lpstr>
      <vt:lpstr>Calibri</vt:lpstr>
      <vt:lpstr>RobotoMono Nerd Font</vt:lpstr>
      <vt:lpstr>Verdana</vt:lpstr>
      <vt:lpstr>Streamline</vt:lpstr>
      <vt:lpstr>Git nâng cao</vt:lpstr>
      <vt:lpstr>PowerPoint Presentation</vt:lpstr>
      <vt:lpstr>Git reset</vt:lpstr>
      <vt:lpstr>Tình huống</vt:lpstr>
      <vt:lpstr>PowerPoint Presentation</vt:lpstr>
      <vt:lpstr>PowerPoint Presentation</vt:lpstr>
      <vt:lpstr>Reset vs revert</vt:lpstr>
      <vt:lpstr>Tình huống</vt:lpstr>
      <vt:lpstr>PowerPoint Presentation</vt:lpstr>
      <vt:lpstr>PowerPoint Presentation</vt:lpstr>
      <vt:lpstr>PowerPoint Presentation</vt:lpstr>
      <vt:lpstr>Xử lý trường hợp push nhầm</vt:lpstr>
      <vt:lpstr>Xử lý trường hợp push nhầm</vt:lpstr>
      <vt:lpstr>Làm việc với Remote Repo</vt:lpstr>
      <vt:lpstr>Remote repo lưu giữ và đồng bộ hóa công việc giữa các dev</vt:lpstr>
      <vt:lpstr>PowerPoint Presentation</vt:lpstr>
      <vt:lpstr>Đồng bộ code từ remote repo về local repo</vt:lpstr>
      <vt:lpstr>PowerPoint Presentation</vt:lpstr>
      <vt:lpstr>Git tag</vt:lpstr>
      <vt:lpstr>Git tag</vt:lpstr>
      <vt:lpstr>Cú pháp git tag</vt:lpstr>
      <vt:lpstr>Branch-based workflow</vt:lpstr>
      <vt:lpstr>Branch-based workflow</vt:lpstr>
      <vt:lpstr>Tạo nhánh develop từ nhánh master</vt:lpstr>
      <vt:lpstr>Tạo nhánh feature từ nhánh develop</vt:lpstr>
      <vt:lpstr>Dev commit vào các nhánh feature</vt:lpstr>
      <vt:lpstr>Senior/Lead merge các nhánh feature vào develop</vt:lpstr>
      <vt:lpstr>Tạo nhánh release từ develop để chuẩn bị release</vt:lpstr>
      <vt:lpstr>Merge nhánh release vào master và develop</vt:lpstr>
      <vt:lpstr>Phát hiện lỗi cần fix gấp trên production</vt:lpstr>
      <vt:lpstr>Triển khai tính năng mới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căn bản</dc:title>
  <dc:creator>Lazy Mòe</dc:creator>
  <cp:lastModifiedBy>Microsoft Office User</cp:lastModifiedBy>
  <cp:revision>4</cp:revision>
  <dcterms:created xsi:type="dcterms:W3CDTF">2020-12-02T13:10:33Z</dcterms:created>
  <dcterms:modified xsi:type="dcterms:W3CDTF">2020-12-02T15:29:46Z</dcterms:modified>
</cp:coreProperties>
</file>