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7" r:id="rId5"/>
    <p:sldId id="259" r:id="rId6"/>
    <p:sldId id="260" r:id="rId7"/>
    <p:sldId id="261" r:id="rId8"/>
    <p:sldId id="27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7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B3D3-C6B4-4A6A-A896-D6575FF068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D500-9DF5-4C30-8C3A-D13D03ED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download/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efcore/entity-framework-core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3023" y="2353456"/>
            <a:ext cx="608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HELLO EVERYBODY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73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QuestionController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178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Create a controller and set name to </a:t>
            </a:r>
            <a:r>
              <a:rPr lang="en-US" sz="2000" dirty="0" err="1" smtClean="0"/>
              <a:t>QuestionController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1832"/>
            <a:ext cx="513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Define route attribute for </a:t>
            </a:r>
            <a:r>
              <a:rPr lang="en-US" sz="2000" dirty="0" err="1" smtClean="0"/>
              <a:t>QuestionController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51560" y="2795230"/>
            <a:ext cx="444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attribute “Route”: [Route(template)]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2" y="3698010"/>
            <a:ext cx="6267214" cy="12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CRUD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991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Get all method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59230" y="2382441"/>
            <a:ext cx="90449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Get all questions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&lt;returns&gt;&lt;/returns&gt;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&lt;Question&gt;&gt; Get()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//TODO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81700" y="843240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Open source code for more details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4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639128"/>
            <a:ext cx="145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Get detail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59230" y="1593860"/>
            <a:ext cx="89535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Get a question by 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&lt;returns&gt;&lt;/returns&gt;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Get(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//TODO        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6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99" y="639128"/>
            <a:ext cx="2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Create new question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93469" y="1742450"/>
            <a:ext cx="106163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POST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/question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Post([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Question item)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//TODO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6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639128"/>
            <a:ext cx="3284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. Update an existed question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25414" y="1668934"/>
            <a:ext cx="10073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PUT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/question/id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Put(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id,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Question item)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//TODO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4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639128"/>
            <a:ext cx="2269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5. Delete a question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7057" y="1929855"/>
            <a:ext cx="93784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DELETE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api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/question/id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"&gt;&lt;/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Delete(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//TODO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7490" y="1360170"/>
            <a:ext cx="5920740" cy="44577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/>
              <a:t>THANKS </a:t>
            </a:r>
          </a:p>
          <a:p>
            <a:pPr algn="ctr"/>
            <a:r>
              <a:rPr lang="en-US" sz="4500" dirty="0" smtClean="0"/>
              <a:t>AND</a:t>
            </a:r>
            <a:endParaRPr lang="en-US" sz="4500" dirty="0" smtClean="0"/>
          </a:p>
          <a:p>
            <a:pPr algn="ctr"/>
            <a:r>
              <a:rPr lang="en-US" sz="4500" dirty="0" smtClean="0"/>
              <a:t>HAPPY CODING </a:t>
            </a:r>
            <a:r>
              <a:rPr lang="en-US" sz="4500" dirty="0" smtClean="0">
                <a:sym typeface="Wingdings" panose="05000000000000000000" pitchFamily="2" charset="2"/>
              </a:rPr>
              <a:t>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269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115" y="994410"/>
            <a:ext cx="853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[DOTNETVN]</a:t>
            </a:r>
            <a:r>
              <a:rPr lang="en-US" sz="3200" b="1" dirty="0" smtClean="0"/>
              <a:t> 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BUILD A SIMPLE WEB API USES ASPNET CORE 2.0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06140" y="3040380"/>
            <a:ext cx="7018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ASPNET CORE 2.0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MSSQL Server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Entity </a:t>
            </a:r>
            <a:r>
              <a:rPr lang="en-US" sz="2000" dirty="0" smtClean="0"/>
              <a:t>Framework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00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13" y="1472323"/>
            <a:ext cx="9938574" cy="39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57095"/>
              </p:ext>
            </p:extLst>
          </p:nvPr>
        </p:nvGraphicFramePr>
        <p:xfrm>
          <a:off x="2032000" y="1988396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2207695"/>
                <a:gridCol w="2840555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Route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Request</a:t>
                      </a:r>
                      <a:r>
                        <a:rPr lang="en-US" sz="2000" baseline="0" dirty="0" smtClean="0"/>
                        <a:t> Body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api</a:t>
                      </a:r>
                      <a:r>
                        <a:rPr lang="en-US" sz="2000" dirty="0" smtClean="0"/>
                        <a:t>/question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api</a:t>
                      </a:r>
                      <a:r>
                        <a:rPr lang="en-US" sz="2000" dirty="0" smtClean="0"/>
                        <a:t>/question/{id}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api</a:t>
                      </a:r>
                      <a:r>
                        <a:rPr lang="en-US" sz="2000" dirty="0" smtClean="0"/>
                        <a:t>/question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new question</a:t>
                      </a:r>
                      <a:r>
                        <a:rPr lang="en-US" sz="2000" baseline="0" dirty="0" smtClean="0"/>
                        <a:t> 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api</a:t>
                      </a:r>
                      <a:r>
                        <a:rPr lang="en-US" sz="2000" dirty="0" smtClean="0"/>
                        <a:t>/question/{id}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 existed</a:t>
                      </a:r>
                      <a:r>
                        <a:rPr lang="en-US" sz="2000" baseline="0" dirty="0" smtClean="0"/>
                        <a:t> question 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r>
                        <a:rPr lang="en-US" sz="2000" dirty="0" err="1" smtClean="0"/>
                        <a:t>api</a:t>
                      </a:r>
                      <a:r>
                        <a:rPr lang="en-US" sz="2000" dirty="0" smtClean="0"/>
                        <a:t>/question/{id}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Methods need to build in this demo (CRUD)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290" y="1690688"/>
            <a:ext cx="477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In this demo we use Microsoft SQL Server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77289" y="2185988"/>
            <a:ext cx="548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Create 2 tables follow to data structure in slide 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77289" y="2681288"/>
            <a:ext cx="6467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Open project which attached then run the </a:t>
            </a:r>
            <a:r>
              <a:rPr lang="en-US" sz="2000" dirty="0" err="1" smtClean="0"/>
              <a:t>dbscript.sql</a:t>
            </a:r>
            <a:r>
              <a:rPr lang="en-US" sz="2000" dirty="0" smtClean="0"/>
              <a:t>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8720" y="2137410"/>
            <a:ext cx="771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en-US" sz="2000" dirty="0"/>
              <a:t>Install </a:t>
            </a:r>
            <a:r>
              <a:rPr lang="en-US" sz="2000" dirty="0" err="1"/>
              <a:t>.</a:t>
            </a:r>
            <a:r>
              <a:rPr lang="en-US" sz="2000" dirty="0" err="1" smtClean="0"/>
              <a:t>Net</a:t>
            </a:r>
            <a:r>
              <a:rPr lang="en-US" sz="2000" dirty="0" smtClean="0"/>
              <a:t> core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https://www.microsoft.com/net/download/windows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" y="1690688"/>
            <a:ext cx="3043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Install Visual Studio 2017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88720" y="2584132"/>
            <a:ext cx="1019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Open Visual Studio 2017 =&gt; File =&gt; new project =&gt;  ASP.NET Core Web Application =&gt; Web 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8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Entity Framework 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11494"/>
            <a:ext cx="2662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en-US" sz="2000" smtClean="0"/>
              <a:t>Create Model Classes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27711" y="2603936"/>
            <a:ext cx="605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Class Question which will be mapped to </a:t>
            </a:r>
            <a:r>
              <a:rPr lang="en-US" sz="2000" dirty="0"/>
              <a:t>Q</a:t>
            </a:r>
            <a:r>
              <a:rPr lang="en-US" sz="2000" dirty="0" smtClean="0"/>
              <a:t>uestion table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58220" y="3067725"/>
            <a:ext cx="5719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Class Answer </a:t>
            </a:r>
            <a:r>
              <a:rPr lang="en-US" sz="2000" dirty="0"/>
              <a:t>which will be mapped to </a:t>
            </a:r>
            <a:r>
              <a:rPr lang="en-US" sz="2000" dirty="0" smtClean="0"/>
              <a:t>Answer table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58220" y="3666294"/>
            <a:ext cx="401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=&gt; Put all of them in “Models” folder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40849"/>
            <a:ext cx="6182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Create </a:t>
            </a:r>
            <a:r>
              <a:rPr lang="en-US" sz="2000" dirty="0" err="1" smtClean="0"/>
              <a:t>DbContext</a:t>
            </a:r>
            <a:r>
              <a:rPr lang="en-US" sz="2000" dirty="0" smtClean="0"/>
              <a:t> Class with name </a:t>
            </a:r>
            <a:r>
              <a:rPr lang="en-US" sz="2000" b="1" dirty="0" err="1" smtClean="0"/>
              <a:t>QuestionDbContext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58220" y="5143622"/>
            <a:ext cx="6377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Try to make familiar with basic structure of </a:t>
            </a:r>
            <a:r>
              <a:rPr lang="en-US" sz="2000" dirty="0" err="1" smtClean="0"/>
              <a:t>DbContext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880698"/>
            <a:ext cx="989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Ref Link for you: </a:t>
            </a:r>
            <a:r>
              <a:rPr lang="en-US" sz="2000" dirty="0">
                <a:hlinkClick r:id="rId2"/>
              </a:rPr>
              <a:t>http://www.entityframeworktutorial.net/efcore/entity-framework-core.aspx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558290"/>
            <a:ext cx="859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Setup database Connect String: =&gt; open project =&gt; find to </a:t>
            </a:r>
            <a:r>
              <a:rPr lang="en-US" sz="2000" dirty="0" err="1" smtClean="0"/>
              <a:t>appsettings.json</a:t>
            </a:r>
            <a:r>
              <a:rPr lang="en-US" sz="2000" dirty="0" smtClean="0"/>
              <a:t> file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3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129" y="682451"/>
            <a:ext cx="11422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QuestionDbContext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(options)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&lt;Question&gt; Questions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&lt;Answer&gt; Answers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&lt;Question&gt;().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"Question"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&lt;Answer&gt;().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"Answer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68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QuestionDbContext</a:t>
            </a:r>
            <a:r>
              <a:rPr lang="en-US" dirty="0" smtClean="0"/>
              <a:t> to </a:t>
            </a:r>
            <a:r>
              <a:rPr lang="en-US" dirty="0" err="1"/>
              <a:t>ServiceCollection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71700"/>
            <a:ext cx="2489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Open </a:t>
            </a:r>
            <a:r>
              <a:rPr lang="en-US" sz="2000" dirty="0" err="1"/>
              <a:t>S</a:t>
            </a:r>
            <a:r>
              <a:rPr lang="en-US" sz="2000" dirty="0" err="1" smtClean="0"/>
              <a:t>tartup.cs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0960" y="2766060"/>
            <a:ext cx="10138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Inside </a:t>
            </a:r>
            <a:r>
              <a:rPr lang="en-US" sz="2000" dirty="0" err="1" smtClean="0"/>
              <a:t>ConfigureServices</a:t>
            </a:r>
            <a:r>
              <a:rPr lang="en-US" sz="2000" dirty="0" smtClean="0"/>
              <a:t> function add line as below:  </a:t>
            </a:r>
          </a:p>
          <a:p>
            <a:endParaRPr lang="en-US" sz="2000" dirty="0" smtClean="0"/>
          </a:p>
          <a:p>
            <a:r>
              <a:rPr lang="en-US" sz="2000" i="1" dirty="0" err="1" smtClean="0">
                <a:solidFill>
                  <a:schemeClr val="accent5">
                    <a:lumMod val="50000"/>
                  </a:schemeClr>
                </a:solidFill>
              </a:rPr>
              <a:t>services.AddDbContext</a:t>
            </a:r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000" i="1" dirty="0" err="1" smtClean="0">
                <a:solidFill>
                  <a:schemeClr val="accent5">
                    <a:lumMod val="50000"/>
                  </a:schemeClr>
                </a:solidFill>
              </a:rPr>
              <a:t>QuestionDbContext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&gt; ( options =&gt;options.</a:t>
            </a:r>
          </a:p>
          <a:p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               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</a:rPr>
              <a:t>UseSqlServer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</a:rPr>
              <a:t>Configuration.GetConnectionString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("question")), </a:t>
            </a:r>
            <a:r>
              <a:rPr lang="en-US" sz="2000" b="1" i="1" dirty="0" err="1">
                <a:solidFill>
                  <a:schemeClr val="accent5">
                    <a:lumMod val="50000"/>
                  </a:schemeClr>
                </a:solidFill>
              </a:rPr>
              <a:t>ServiceLifetime.Scoped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42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610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Database</vt:lpstr>
      <vt:lpstr>Methods need to build in this demo (CRUD)</vt:lpstr>
      <vt:lpstr>CREATE DATABASE</vt:lpstr>
      <vt:lpstr>Create New Project</vt:lpstr>
      <vt:lpstr>Work With Entity Framework CORE</vt:lpstr>
      <vt:lpstr>PowerPoint Presentation</vt:lpstr>
      <vt:lpstr>Register QuestionDbContext to ServiceCollection</vt:lpstr>
      <vt:lpstr>Create QuestionController</vt:lpstr>
      <vt:lpstr>Build CRUD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ユーザー</dc:creator>
  <cp:lastModifiedBy>Pham Duy Linh</cp:lastModifiedBy>
  <cp:revision>51</cp:revision>
  <dcterms:created xsi:type="dcterms:W3CDTF">2018-03-16T01:29:50Z</dcterms:created>
  <dcterms:modified xsi:type="dcterms:W3CDTF">2018-03-27T11:48:16Z</dcterms:modified>
</cp:coreProperties>
</file>