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  <p:sldMasterId id="2147483688" r:id="rId2"/>
  </p:sldMasterIdLst>
  <p:notesMasterIdLst>
    <p:notesMasterId r:id="rId18"/>
  </p:notesMasterIdLst>
  <p:sldIdLst>
    <p:sldId id="256" r:id="rId3"/>
    <p:sldId id="259" r:id="rId4"/>
    <p:sldId id="263" r:id="rId5"/>
    <p:sldId id="269" r:id="rId6"/>
    <p:sldId id="261" r:id="rId7"/>
    <p:sldId id="262" r:id="rId8"/>
    <p:sldId id="308" r:id="rId9"/>
    <p:sldId id="271" r:id="rId10"/>
    <p:sldId id="279" r:id="rId11"/>
    <p:sldId id="292" r:id="rId12"/>
    <p:sldId id="275" r:id="rId13"/>
    <p:sldId id="285" r:id="rId14"/>
    <p:sldId id="286" r:id="rId15"/>
    <p:sldId id="287" r:id="rId16"/>
    <p:sldId id="274" r:id="rId17"/>
  </p:sldIdLst>
  <p:sldSz cx="9144000" cy="5143500" type="screen16x9"/>
  <p:notesSz cx="6858000" cy="9144000"/>
  <p:embeddedFontLst>
    <p:embeddedFont>
      <p:font typeface="Anaheim" panose="020B0604020202020204" charset="0"/>
      <p:regular r:id="rId19"/>
    </p:embeddedFont>
    <p:embeddedFont>
      <p:font typeface="Epilogue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A0B436-1BB0-4D7B-A180-3C7EB93CA206}" v="2022" dt="2023-10-08T08:43:55.096"/>
  </p1510:revLst>
</p1510:revInfo>
</file>

<file path=ppt/tableStyles.xml><?xml version="1.0" encoding="utf-8"?>
<a:tblStyleLst xmlns:a="http://schemas.openxmlformats.org/drawingml/2006/main" def="{DDBA1963-EDF6-46BF-92B8-289E7C5BB24D}">
  <a:tblStyle styleId="{DDBA1963-EDF6-46BF-92B8-289E7C5BB2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oc Anh Dao" userId="9bdd65ba38554c09" providerId="Windows Live" clId="Web-{E2A0B436-1BB0-4D7B-A180-3C7EB93CA206}"/>
    <pc:docChg chg="addSld delSld modSld sldOrd">
      <pc:chgData name="Ngoc Anh Dao" userId="9bdd65ba38554c09" providerId="Windows Live" clId="Web-{E2A0B436-1BB0-4D7B-A180-3C7EB93CA206}" dt="2023-10-08T08:43:55.096" v="1880" actId="14100"/>
      <pc:docMkLst>
        <pc:docMk/>
      </pc:docMkLst>
      <pc:sldChg chg="addSp modSp">
        <pc:chgData name="Ngoc Anh Dao" userId="9bdd65ba38554c09" providerId="Windows Live" clId="Web-{E2A0B436-1BB0-4D7B-A180-3C7EB93CA206}" dt="2023-10-08T07:27:45.536" v="292" actId="14100"/>
        <pc:sldMkLst>
          <pc:docMk/>
          <pc:sldMk cId="0" sldId="256"/>
        </pc:sldMkLst>
        <pc:spChg chg="add mod">
          <ac:chgData name="Ngoc Anh Dao" userId="9bdd65ba38554c09" providerId="Windows Live" clId="Web-{E2A0B436-1BB0-4D7B-A180-3C7EB93CA206}" dt="2023-10-08T07:18:58.720" v="102" actId="14100"/>
          <ac:spMkLst>
            <pc:docMk/>
            <pc:sldMk cId="0" sldId="256"/>
            <ac:spMk id="2" creationId="{DD3072BE-9515-A26D-FBB2-502FB55A8535}"/>
          </ac:spMkLst>
        </pc:spChg>
        <pc:spChg chg="mod">
          <ac:chgData name="Ngoc Anh Dao" userId="9bdd65ba38554c09" providerId="Windows Live" clId="Web-{E2A0B436-1BB0-4D7B-A180-3C7EB93CA206}" dt="2023-10-08T07:15:37.931" v="45" actId="14100"/>
          <ac:spMkLst>
            <pc:docMk/>
            <pc:sldMk cId="0" sldId="256"/>
            <ac:spMk id="428" creationId="{00000000-0000-0000-0000-000000000000}"/>
          </ac:spMkLst>
        </pc:spChg>
        <pc:spChg chg="mod">
          <ac:chgData name="Ngoc Anh Dao" userId="9bdd65ba38554c09" providerId="Windows Live" clId="Web-{E2A0B436-1BB0-4D7B-A180-3C7EB93CA206}" dt="2023-10-08T07:27:45.536" v="292" actId="14100"/>
          <ac:spMkLst>
            <pc:docMk/>
            <pc:sldMk cId="0" sldId="256"/>
            <ac:spMk id="429" creationId="{00000000-0000-0000-0000-000000000000}"/>
          </ac:spMkLst>
        </pc:spChg>
        <pc:grpChg chg="mod">
          <ac:chgData name="Ngoc Anh Dao" userId="9bdd65ba38554c09" providerId="Windows Live" clId="Web-{E2A0B436-1BB0-4D7B-A180-3C7EB93CA206}" dt="2023-10-08T07:20:06.363" v="109" actId="1076"/>
          <ac:grpSpMkLst>
            <pc:docMk/>
            <pc:sldMk cId="0" sldId="256"/>
            <ac:grpSpMk id="373" creationId="{00000000-0000-0000-0000-000000000000}"/>
          </ac:grpSpMkLst>
        </pc:grpChg>
      </pc:sldChg>
      <pc:sldChg chg="del">
        <pc:chgData name="Ngoc Anh Dao" userId="9bdd65ba38554c09" providerId="Windows Live" clId="Web-{E2A0B436-1BB0-4D7B-A180-3C7EB93CA206}" dt="2023-10-08T07:25:30.922" v="248"/>
        <pc:sldMkLst>
          <pc:docMk/>
          <pc:sldMk cId="0" sldId="257"/>
        </pc:sldMkLst>
      </pc:sldChg>
      <pc:sldChg chg="addSp delSp modSp add del">
        <pc:chgData name="Ngoc Anh Dao" userId="9bdd65ba38554c09" providerId="Windows Live" clId="Web-{E2A0B436-1BB0-4D7B-A180-3C7EB93CA206}" dt="2023-10-08T07:38:14.200" v="567"/>
        <pc:sldMkLst>
          <pc:docMk/>
          <pc:sldMk cId="0" sldId="258"/>
        </pc:sldMkLst>
        <pc:spChg chg="add mod">
          <ac:chgData name="Ngoc Anh Dao" userId="9bdd65ba38554c09" providerId="Windows Live" clId="Web-{E2A0B436-1BB0-4D7B-A180-3C7EB93CA206}" dt="2023-10-08T07:38:11.856" v="566"/>
          <ac:spMkLst>
            <pc:docMk/>
            <pc:sldMk cId="0" sldId="258"/>
            <ac:spMk id="3" creationId="{0B2FDCCC-602A-B948-D052-1CD1D2279225}"/>
          </ac:spMkLst>
        </pc:spChg>
        <pc:spChg chg="del">
          <ac:chgData name="Ngoc Anh Dao" userId="9bdd65ba38554c09" providerId="Windows Live" clId="Web-{E2A0B436-1BB0-4D7B-A180-3C7EB93CA206}" dt="2023-10-08T07:38:11.856" v="566"/>
          <ac:spMkLst>
            <pc:docMk/>
            <pc:sldMk cId="0" sldId="258"/>
            <ac:spMk id="454" creationId="{00000000-0000-0000-0000-000000000000}"/>
          </ac:spMkLst>
        </pc:spChg>
      </pc:sldChg>
      <pc:sldChg chg="addSp delSp modSp ord">
        <pc:chgData name="Ngoc Anh Dao" userId="9bdd65ba38554c09" providerId="Windows Live" clId="Web-{E2A0B436-1BB0-4D7B-A180-3C7EB93CA206}" dt="2023-10-08T07:37:48.558" v="563" actId="14100"/>
        <pc:sldMkLst>
          <pc:docMk/>
          <pc:sldMk cId="0" sldId="259"/>
        </pc:sldMkLst>
        <pc:spChg chg="add del mod">
          <ac:chgData name="Ngoc Anh Dao" userId="9bdd65ba38554c09" providerId="Windows Live" clId="Web-{E2A0B436-1BB0-4D7B-A180-3C7EB93CA206}" dt="2023-10-08T07:31:25.857" v="395"/>
          <ac:spMkLst>
            <pc:docMk/>
            <pc:sldMk cId="0" sldId="259"/>
            <ac:spMk id="3" creationId="{96617FD1-689E-6922-936C-2CC9912227E8}"/>
          </ac:spMkLst>
        </pc:spChg>
        <pc:spChg chg="add del mod">
          <ac:chgData name="Ngoc Anh Dao" userId="9bdd65ba38554c09" providerId="Windows Live" clId="Web-{E2A0B436-1BB0-4D7B-A180-3C7EB93CA206}" dt="2023-10-08T07:31:18.653" v="394"/>
          <ac:spMkLst>
            <pc:docMk/>
            <pc:sldMk cId="0" sldId="259"/>
            <ac:spMk id="5" creationId="{B5611208-F425-4F37-625F-97C43DA83832}"/>
          </ac:spMkLst>
        </pc:spChg>
        <pc:spChg chg="add mod">
          <ac:chgData name="Ngoc Anh Dao" userId="9bdd65ba38554c09" providerId="Windows Live" clId="Web-{E2A0B436-1BB0-4D7B-A180-3C7EB93CA206}" dt="2023-10-08T07:36:52.259" v="549"/>
          <ac:spMkLst>
            <pc:docMk/>
            <pc:sldMk cId="0" sldId="259"/>
            <ac:spMk id="7" creationId="{F816674F-B742-3B52-57EA-215F5B347BCB}"/>
          </ac:spMkLst>
        </pc:spChg>
        <pc:spChg chg="del">
          <ac:chgData name="Ngoc Anh Dao" userId="9bdd65ba38554c09" providerId="Windows Live" clId="Web-{E2A0B436-1BB0-4D7B-A180-3C7EB93CA206}" dt="2023-10-08T07:31:34.810" v="398"/>
          <ac:spMkLst>
            <pc:docMk/>
            <pc:sldMk cId="0" sldId="259"/>
            <ac:spMk id="584" creationId="{00000000-0000-0000-0000-000000000000}"/>
          </ac:spMkLst>
        </pc:spChg>
        <pc:spChg chg="mod">
          <ac:chgData name="Ngoc Anh Dao" userId="9bdd65ba38554c09" providerId="Windows Live" clId="Web-{E2A0B436-1BB0-4D7B-A180-3C7EB93CA206}" dt="2023-10-08T07:31:42.138" v="399" actId="1076"/>
          <ac:spMkLst>
            <pc:docMk/>
            <pc:sldMk cId="0" sldId="259"/>
            <ac:spMk id="586" creationId="{00000000-0000-0000-0000-000000000000}"/>
          </ac:spMkLst>
        </pc:spChg>
        <pc:spChg chg="mod">
          <ac:chgData name="Ngoc Anh Dao" userId="9bdd65ba38554c09" providerId="Windows Live" clId="Web-{E2A0B436-1BB0-4D7B-A180-3C7EB93CA206}" dt="2023-10-08T07:37:48.558" v="563" actId="14100"/>
          <ac:spMkLst>
            <pc:docMk/>
            <pc:sldMk cId="0" sldId="259"/>
            <ac:spMk id="588" creationId="{00000000-0000-0000-0000-000000000000}"/>
          </ac:spMkLst>
        </pc:spChg>
        <pc:spChg chg="del mod">
          <ac:chgData name="Ngoc Anh Dao" userId="9bdd65ba38554c09" providerId="Windows Live" clId="Web-{E2A0B436-1BB0-4D7B-A180-3C7EB93CA206}" dt="2023-10-08T07:36:52.259" v="549"/>
          <ac:spMkLst>
            <pc:docMk/>
            <pc:sldMk cId="0" sldId="259"/>
            <ac:spMk id="589" creationId="{00000000-0000-0000-0000-000000000000}"/>
          </ac:spMkLst>
        </pc:spChg>
        <pc:spChg chg="mod">
          <ac:chgData name="Ngoc Anh Dao" userId="9bdd65ba38554c09" providerId="Windows Live" clId="Web-{E2A0B436-1BB0-4D7B-A180-3C7EB93CA206}" dt="2023-10-08T07:33:27.377" v="420" actId="20577"/>
          <ac:spMkLst>
            <pc:docMk/>
            <pc:sldMk cId="0" sldId="259"/>
            <ac:spMk id="590" creationId="{00000000-0000-0000-0000-000000000000}"/>
          </ac:spMkLst>
        </pc:spChg>
        <pc:spChg chg="mod">
          <ac:chgData name="Ngoc Anh Dao" userId="9bdd65ba38554c09" providerId="Windows Live" clId="Web-{E2A0B436-1BB0-4D7B-A180-3C7EB93CA206}" dt="2023-10-08T07:37:00.260" v="551" actId="20577"/>
          <ac:spMkLst>
            <pc:docMk/>
            <pc:sldMk cId="0" sldId="259"/>
            <ac:spMk id="591" creationId="{00000000-0000-0000-0000-000000000000}"/>
          </ac:spMkLst>
        </pc:spChg>
        <pc:spChg chg="mod">
          <ac:chgData name="Ngoc Anh Dao" userId="9bdd65ba38554c09" providerId="Windows Live" clId="Web-{E2A0B436-1BB0-4D7B-A180-3C7EB93CA206}" dt="2023-10-08T07:37:38.933" v="561" actId="1076"/>
          <ac:spMkLst>
            <pc:docMk/>
            <pc:sldMk cId="0" sldId="259"/>
            <ac:spMk id="592" creationId="{00000000-0000-0000-0000-000000000000}"/>
          </ac:spMkLst>
        </pc:spChg>
        <pc:spChg chg="add del mod">
          <ac:chgData name="Ngoc Anh Dao" userId="9bdd65ba38554c09" providerId="Windows Live" clId="Web-{E2A0B436-1BB0-4D7B-A180-3C7EB93CA206}" dt="2023-10-08T07:37:27.026" v="560"/>
          <ac:spMkLst>
            <pc:docMk/>
            <pc:sldMk cId="0" sldId="259"/>
            <ac:spMk id="593" creationId="{00000000-0000-0000-0000-000000000000}"/>
          </ac:spMkLst>
        </pc:spChg>
        <pc:spChg chg="del mod">
          <ac:chgData name="Ngoc Anh Dao" userId="9bdd65ba38554c09" providerId="Windows Live" clId="Web-{E2A0B436-1BB0-4D7B-A180-3C7EB93CA206}" dt="2023-10-08T07:31:08.434" v="391"/>
          <ac:spMkLst>
            <pc:docMk/>
            <pc:sldMk cId="0" sldId="259"/>
            <ac:spMk id="594" creationId="{00000000-0000-0000-0000-000000000000}"/>
          </ac:spMkLst>
        </pc:spChg>
        <pc:spChg chg="del">
          <ac:chgData name="Ngoc Anh Dao" userId="9bdd65ba38554c09" providerId="Windows Live" clId="Web-{E2A0B436-1BB0-4D7B-A180-3C7EB93CA206}" dt="2023-10-08T07:31:08.309" v="390"/>
          <ac:spMkLst>
            <pc:docMk/>
            <pc:sldMk cId="0" sldId="259"/>
            <ac:spMk id="595" creationId="{00000000-0000-0000-0000-000000000000}"/>
          </ac:spMkLst>
        </pc:spChg>
        <pc:spChg chg="mod">
          <ac:chgData name="Ngoc Anh Dao" userId="9bdd65ba38554c09" providerId="Windows Live" clId="Web-{E2A0B436-1BB0-4D7B-A180-3C7EB93CA206}" dt="2023-10-08T07:31:42.185" v="401" actId="1076"/>
          <ac:spMkLst>
            <pc:docMk/>
            <pc:sldMk cId="0" sldId="259"/>
            <ac:spMk id="598" creationId="{00000000-0000-0000-0000-000000000000}"/>
          </ac:spMkLst>
        </pc:spChg>
        <pc:spChg chg="mod">
          <ac:chgData name="Ngoc Anh Dao" userId="9bdd65ba38554c09" providerId="Windows Live" clId="Web-{E2A0B436-1BB0-4D7B-A180-3C7EB93CA206}" dt="2023-10-08T07:27:07.816" v="270" actId="20577"/>
          <ac:spMkLst>
            <pc:docMk/>
            <pc:sldMk cId="0" sldId="259"/>
            <ac:spMk id="599" creationId="{00000000-0000-0000-0000-000000000000}"/>
          </ac:spMkLst>
        </pc:spChg>
        <pc:spChg chg="del mod">
          <ac:chgData name="Ngoc Anh Dao" userId="9bdd65ba38554c09" providerId="Windows Live" clId="Web-{E2A0B436-1BB0-4D7B-A180-3C7EB93CA206}" dt="2023-10-08T07:31:31.185" v="397"/>
          <ac:spMkLst>
            <pc:docMk/>
            <pc:sldMk cId="0" sldId="259"/>
            <ac:spMk id="600" creationId="{00000000-0000-0000-0000-000000000000}"/>
          </ac:spMkLst>
        </pc:spChg>
      </pc:sldChg>
      <pc:sldChg chg="del">
        <pc:chgData name="Ngoc Anh Dao" userId="9bdd65ba38554c09" providerId="Windows Live" clId="Web-{E2A0B436-1BB0-4D7B-A180-3C7EB93CA206}" dt="2023-10-08T07:38:16.528" v="568"/>
        <pc:sldMkLst>
          <pc:docMk/>
          <pc:sldMk cId="0" sldId="260"/>
        </pc:sldMkLst>
      </pc:sldChg>
      <pc:sldChg chg="modSp ord">
        <pc:chgData name="Ngoc Anh Dao" userId="9bdd65ba38554c09" providerId="Windows Live" clId="Web-{E2A0B436-1BB0-4D7B-A180-3C7EB93CA206}" dt="2023-10-08T07:51:27.807" v="852"/>
        <pc:sldMkLst>
          <pc:docMk/>
          <pc:sldMk cId="0" sldId="261"/>
        </pc:sldMkLst>
        <pc:spChg chg="mod">
          <ac:chgData name="Ngoc Anh Dao" userId="9bdd65ba38554c09" providerId="Windows Live" clId="Web-{E2A0B436-1BB0-4D7B-A180-3C7EB93CA206}" dt="2023-10-08T07:41:55.130" v="616" actId="14100"/>
          <ac:spMkLst>
            <pc:docMk/>
            <pc:sldMk cId="0" sldId="261"/>
            <ac:spMk id="690" creationId="{00000000-0000-0000-0000-000000000000}"/>
          </ac:spMkLst>
        </pc:spChg>
        <pc:spChg chg="mod">
          <ac:chgData name="Ngoc Anh Dao" userId="9bdd65ba38554c09" providerId="Windows Live" clId="Web-{E2A0B436-1BB0-4D7B-A180-3C7EB93CA206}" dt="2023-10-08T07:42:40.428" v="658" actId="20577"/>
          <ac:spMkLst>
            <pc:docMk/>
            <pc:sldMk cId="0" sldId="261"/>
            <ac:spMk id="692" creationId="{00000000-0000-0000-0000-000000000000}"/>
          </ac:spMkLst>
        </pc:spChg>
      </pc:sldChg>
      <pc:sldChg chg="addSp delSp modSp ord">
        <pc:chgData name="Ngoc Anh Dao" userId="9bdd65ba38554c09" providerId="Windows Live" clId="Web-{E2A0B436-1BB0-4D7B-A180-3C7EB93CA206}" dt="2023-10-08T07:55:29.566" v="979"/>
        <pc:sldMkLst>
          <pc:docMk/>
          <pc:sldMk cId="0" sldId="262"/>
        </pc:sldMkLst>
        <pc:spChg chg="add mod">
          <ac:chgData name="Ngoc Anh Dao" userId="9bdd65ba38554c09" providerId="Windows Live" clId="Web-{E2A0B436-1BB0-4D7B-A180-3C7EB93CA206}" dt="2023-10-08T07:48:57.395" v="801" actId="20577"/>
          <ac:spMkLst>
            <pc:docMk/>
            <pc:sldMk cId="0" sldId="262"/>
            <ac:spMk id="2" creationId="{82ED5FBF-E351-BC51-9D7F-F531ACD007B9}"/>
          </ac:spMkLst>
        </pc:spChg>
        <pc:spChg chg="add mod">
          <ac:chgData name="Ngoc Anh Dao" userId="9bdd65ba38554c09" providerId="Windows Live" clId="Web-{E2A0B436-1BB0-4D7B-A180-3C7EB93CA206}" dt="2023-10-08T07:50:15.680" v="815"/>
          <ac:spMkLst>
            <pc:docMk/>
            <pc:sldMk cId="0" sldId="262"/>
            <ac:spMk id="4" creationId="{D3D4A22F-404D-05D1-05A5-5183D39952FD}"/>
          </ac:spMkLst>
        </pc:spChg>
        <pc:spChg chg="del">
          <ac:chgData name="Ngoc Anh Dao" userId="9bdd65ba38554c09" providerId="Windows Live" clId="Web-{E2A0B436-1BB0-4D7B-A180-3C7EB93CA206}" dt="2023-10-08T07:50:15.680" v="815"/>
          <ac:spMkLst>
            <pc:docMk/>
            <pc:sldMk cId="0" sldId="262"/>
            <ac:spMk id="745" creationId="{00000000-0000-0000-0000-000000000000}"/>
          </ac:spMkLst>
        </pc:spChg>
        <pc:spChg chg="mod">
          <ac:chgData name="Ngoc Anh Dao" userId="9bdd65ba38554c09" providerId="Windows Live" clId="Web-{E2A0B436-1BB0-4D7B-A180-3C7EB93CA206}" dt="2023-10-08T07:50:20.149" v="816" actId="20577"/>
          <ac:spMkLst>
            <pc:docMk/>
            <pc:sldMk cId="0" sldId="262"/>
            <ac:spMk id="746" creationId="{00000000-0000-0000-0000-000000000000}"/>
          </ac:spMkLst>
        </pc:spChg>
      </pc:sldChg>
      <pc:sldChg chg="modSp">
        <pc:chgData name="Ngoc Anh Dao" userId="9bdd65ba38554c09" providerId="Windows Live" clId="Web-{E2A0B436-1BB0-4D7B-A180-3C7EB93CA206}" dt="2023-10-08T07:51:06.385" v="851" actId="1076"/>
        <pc:sldMkLst>
          <pc:docMk/>
          <pc:sldMk cId="0" sldId="263"/>
        </pc:sldMkLst>
        <pc:spChg chg="mod">
          <ac:chgData name="Ngoc Anh Dao" userId="9bdd65ba38554c09" providerId="Windows Live" clId="Web-{E2A0B436-1BB0-4D7B-A180-3C7EB93CA206}" dt="2023-10-08T07:51:06.385" v="851" actId="1076"/>
          <ac:spMkLst>
            <pc:docMk/>
            <pc:sldMk cId="0" sldId="263"/>
            <ac:spMk id="809" creationId="{00000000-0000-0000-0000-000000000000}"/>
          </ac:spMkLst>
        </pc:spChg>
        <pc:spChg chg="mod">
          <ac:chgData name="Ngoc Anh Dao" userId="9bdd65ba38554c09" providerId="Windows Live" clId="Web-{E2A0B436-1BB0-4D7B-A180-3C7EB93CA206}" dt="2023-10-08T07:50:57.884" v="850" actId="1076"/>
          <ac:spMkLst>
            <pc:docMk/>
            <pc:sldMk cId="0" sldId="263"/>
            <ac:spMk id="813" creationId="{00000000-0000-0000-0000-000000000000}"/>
          </ac:spMkLst>
        </pc:spChg>
      </pc:sldChg>
      <pc:sldChg chg="add del">
        <pc:chgData name="Ngoc Anh Dao" userId="9bdd65ba38554c09" providerId="Windows Live" clId="Web-{E2A0B436-1BB0-4D7B-A180-3C7EB93CA206}" dt="2023-10-08T07:38:44.904" v="571"/>
        <pc:sldMkLst>
          <pc:docMk/>
          <pc:sldMk cId="0" sldId="264"/>
        </pc:sldMkLst>
      </pc:sldChg>
      <pc:sldChg chg="del">
        <pc:chgData name="Ngoc Anh Dao" userId="9bdd65ba38554c09" providerId="Windows Live" clId="Web-{E2A0B436-1BB0-4D7B-A180-3C7EB93CA206}" dt="2023-10-08T07:38:46.092" v="572"/>
        <pc:sldMkLst>
          <pc:docMk/>
          <pc:sldMk cId="0" sldId="265"/>
        </pc:sldMkLst>
      </pc:sldChg>
      <pc:sldChg chg="del">
        <pc:chgData name="Ngoc Anh Dao" userId="9bdd65ba38554c09" providerId="Windows Live" clId="Web-{E2A0B436-1BB0-4D7B-A180-3C7EB93CA206}" dt="2023-10-08T07:38:47.670" v="573"/>
        <pc:sldMkLst>
          <pc:docMk/>
          <pc:sldMk cId="0" sldId="266"/>
        </pc:sldMkLst>
      </pc:sldChg>
      <pc:sldChg chg="del">
        <pc:chgData name="Ngoc Anh Dao" userId="9bdd65ba38554c09" providerId="Windows Live" clId="Web-{E2A0B436-1BB0-4D7B-A180-3C7EB93CA206}" dt="2023-10-08T07:38:49.936" v="574"/>
        <pc:sldMkLst>
          <pc:docMk/>
          <pc:sldMk cId="0" sldId="267"/>
        </pc:sldMkLst>
      </pc:sldChg>
      <pc:sldChg chg="del">
        <pc:chgData name="Ngoc Anh Dao" userId="9bdd65ba38554c09" providerId="Windows Live" clId="Web-{E2A0B436-1BB0-4D7B-A180-3C7EB93CA206}" dt="2023-10-08T07:38:52.733" v="575"/>
        <pc:sldMkLst>
          <pc:docMk/>
          <pc:sldMk cId="0" sldId="268"/>
        </pc:sldMkLst>
      </pc:sldChg>
      <pc:sldChg chg="del">
        <pc:chgData name="Ngoc Anh Dao" userId="9bdd65ba38554c09" providerId="Windows Live" clId="Web-{E2A0B436-1BB0-4D7B-A180-3C7EB93CA206}" dt="2023-10-08T07:39:50.657" v="584"/>
        <pc:sldMkLst>
          <pc:docMk/>
          <pc:sldMk cId="0" sldId="270"/>
        </pc:sldMkLst>
      </pc:sldChg>
      <pc:sldChg chg="addSp delSp modSp ord">
        <pc:chgData name="Ngoc Anh Dao" userId="9bdd65ba38554c09" providerId="Windows Live" clId="Web-{E2A0B436-1BB0-4D7B-A180-3C7EB93CA206}" dt="2023-10-08T08:03:18.553" v="1330" actId="20577"/>
        <pc:sldMkLst>
          <pc:docMk/>
          <pc:sldMk cId="0" sldId="271"/>
        </pc:sldMkLst>
        <pc:spChg chg="add mod">
          <ac:chgData name="Ngoc Anh Dao" userId="9bdd65ba38554c09" providerId="Windows Live" clId="Web-{E2A0B436-1BB0-4D7B-A180-3C7EB93CA206}" dt="2023-10-08T08:00:12.983" v="1127"/>
          <ac:spMkLst>
            <pc:docMk/>
            <pc:sldMk cId="0" sldId="271"/>
            <ac:spMk id="3" creationId="{D8AA699F-908F-6628-1E3A-474AE17099BF}"/>
          </ac:spMkLst>
        </pc:spChg>
        <pc:spChg chg="add mod">
          <ac:chgData name="Ngoc Anh Dao" userId="9bdd65ba38554c09" providerId="Windows Live" clId="Web-{E2A0B436-1BB0-4D7B-A180-3C7EB93CA206}" dt="2023-10-08T08:00:24.859" v="1131"/>
          <ac:spMkLst>
            <pc:docMk/>
            <pc:sldMk cId="0" sldId="271"/>
            <ac:spMk id="5" creationId="{21601F46-941E-1CCA-0269-1F380A70644A}"/>
          </ac:spMkLst>
        </pc:spChg>
        <pc:spChg chg="mod">
          <ac:chgData name="Ngoc Anh Dao" userId="9bdd65ba38554c09" providerId="Windows Live" clId="Web-{E2A0B436-1BB0-4D7B-A180-3C7EB93CA206}" dt="2023-10-08T08:00:51.907" v="1149" actId="20577"/>
          <ac:spMkLst>
            <pc:docMk/>
            <pc:sldMk cId="0" sldId="271"/>
            <ac:spMk id="1191" creationId="{00000000-0000-0000-0000-000000000000}"/>
          </ac:spMkLst>
        </pc:spChg>
        <pc:spChg chg="mod">
          <ac:chgData name="Ngoc Anh Dao" userId="9bdd65ba38554c09" providerId="Windows Live" clId="Web-{E2A0B436-1BB0-4D7B-A180-3C7EB93CA206}" dt="2023-10-08T08:03:18.553" v="1330" actId="20577"/>
          <ac:spMkLst>
            <pc:docMk/>
            <pc:sldMk cId="0" sldId="271"/>
            <ac:spMk id="1192" creationId="{00000000-0000-0000-0000-000000000000}"/>
          </ac:spMkLst>
        </pc:spChg>
        <pc:spChg chg="del mod">
          <ac:chgData name="Ngoc Anh Dao" userId="9bdd65ba38554c09" providerId="Windows Live" clId="Web-{E2A0B436-1BB0-4D7B-A180-3C7EB93CA206}" dt="2023-10-08T08:00:24.859" v="1131"/>
          <ac:spMkLst>
            <pc:docMk/>
            <pc:sldMk cId="0" sldId="271"/>
            <ac:spMk id="1193" creationId="{00000000-0000-0000-0000-000000000000}"/>
          </ac:spMkLst>
        </pc:spChg>
        <pc:spChg chg="mod">
          <ac:chgData name="Ngoc Anh Dao" userId="9bdd65ba38554c09" providerId="Windows Live" clId="Web-{E2A0B436-1BB0-4D7B-A180-3C7EB93CA206}" dt="2023-10-08T08:01:06.454" v="1162" actId="20577"/>
          <ac:spMkLst>
            <pc:docMk/>
            <pc:sldMk cId="0" sldId="271"/>
            <ac:spMk id="1194" creationId="{00000000-0000-0000-0000-000000000000}"/>
          </ac:spMkLst>
        </pc:spChg>
        <pc:spChg chg="del">
          <ac:chgData name="Ngoc Anh Dao" userId="9bdd65ba38554c09" providerId="Windows Live" clId="Web-{E2A0B436-1BB0-4D7B-A180-3C7EB93CA206}" dt="2023-10-08T08:00:12.983" v="1127"/>
          <ac:spMkLst>
            <pc:docMk/>
            <pc:sldMk cId="0" sldId="271"/>
            <ac:spMk id="1195" creationId="{00000000-0000-0000-0000-000000000000}"/>
          </ac:spMkLst>
        </pc:spChg>
        <pc:spChg chg="mod">
          <ac:chgData name="Ngoc Anh Dao" userId="9bdd65ba38554c09" providerId="Windows Live" clId="Web-{E2A0B436-1BB0-4D7B-A180-3C7EB93CA206}" dt="2023-10-08T08:00:21.452" v="1129" actId="1076"/>
          <ac:spMkLst>
            <pc:docMk/>
            <pc:sldMk cId="0" sldId="271"/>
            <ac:spMk id="1316" creationId="{00000000-0000-0000-0000-000000000000}"/>
          </ac:spMkLst>
        </pc:spChg>
      </pc:sldChg>
      <pc:sldChg chg="del">
        <pc:chgData name="Ngoc Anh Dao" userId="9bdd65ba38554c09" providerId="Windows Live" clId="Web-{E2A0B436-1BB0-4D7B-A180-3C7EB93CA206}" dt="2023-10-08T07:39:47.985" v="583"/>
        <pc:sldMkLst>
          <pc:docMk/>
          <pc:sldMk cId="0" sldId="272"/>
        </pc:sldMkLst>
      </pc:sldChg>
      <pc:sldChg chg="del">
        <pc:chgData name="Ngoc Anh Dao" userId="9bdd65ba38554c09" providerId="Windows Live" clId="Web-{E2A0B436-1BB0-4D7B-A180-3C7EB93CA206}" dt="2023-10-08T08:03:35.631" v="1331"/>
        <pc:sldMkLst>
          <pc:docMk/>
          <pc:sldMk cId="0" sldId="273"/>
        </pc:sldMkLst>
      </pc:sldChg>
      <pc:sldChg chg="modSp ord">
        <pc:chgData name="Ngoc Anh Dao" userId="9bdd65ba38554c09" providerId="Windows Live" clId="Web-{E2A0B436-1BB0-4D7B-A180-3C7EB93CA206}" dt="2023-10-08T08:41:23.356" v="1844" actId="20577"/>
        <pc:sldMkLst>
          <pc:docMk/>
          <pc:sldMk cId="0" sldId="274"/>
        </pc:sldMkLst>
        <pc:spChg chg="mod">
          <ac:chgData name="Ngoc Anh Dao" userId="9bdd65ba38554c09" providerId="Windows Live" clId="Web-{E2A0B436-1BB0-4D7B-A180-3C7EB93CA206}" dt="2023-10-08T08:41:23.356" v="1844" actId="20577"/>
          <ac:spMkLst>
            <pc:docMk/>
            <pc:sldMk cId="0" sldId="274"/>
            <ac:spMk id="1467" creationId="{00000000-0000-0000-0000-000000000000}"/>
          </ac:spMkLst>
        </pc:spChg>
      </pc:sldChg>
      <pc:sldChg chg="addSp delSp modSp ord">
        <pc:chgData name="Ngoc Anh Dao" userId="9bdd65ba38554c09" providerId="Windows Live" clId="Web-{E2A0B436-1BB0-4D7B-A180-3C7EB93CA206}" dt="2023-10-08T08:43:55.096" v="1880" actId="14100"/>
        <pc:sldMkLst>
          <pc:docMk/>
          <pc:sldMk cId="0" sldId="275"/>
        </pc:sldMkLst>
        <pc:spChg chg="add del mod">
          <ac:chgData name="Ngoc Anh Dao" userId="9bdd65ba38554c09" providerId="Windows Live" clId="Web-{E2A0B436-1BB0-4D7B-A180-3C7EB93CA206}" dt="2023-10-08T08:32:47.165" v="1745"/>
          <ac:spMkLst>
            <pc:docMk/>
            <pc:sldMk cId="0" sldId="275"/>
            <ac:spMk id="3" creationId="{826E5BD1-861E-0A00-E6D2-DB48B8AA8EF5}"/>
          </ac:spMkLst>
        </pc:spChg>
        <pc:spChg chg="add del mod">
          <ac:chgData name="Ngoc Anh Dao" userId="9bdd65ba38554c09" providerId="Windows Live" clId="Web-{E2A0B436-1BB0-4D7B-A180-3C7EB93CA206}" dt="2023-10-08T08:33:20.385" v="1747"/>
          <ac:spMkLst>
            <pc:docMk/>
            <pc:sldMk cId="0" sldId="275"/>
            <ac:spMk id="7" creationId="{F2FA8F76-9387-F8F9-D3C8-2EABAB690A49}"/>
          </ac:spMkLst>
        </pc:spChg>
        <pc:spChg chg="add del mod">
          <ac:chgData name="Ngoc Anh Dao" userId="9bdd65ba38554c09" providerId="Windows Live" clId="Web-{E2A0B436-1BB0-4D7B-A180-3C7EB93CA206}" dt="2023-10-08T08:34:22.809" v="1754"/>
          <ac:spMkLst>
            <pc:docMk/>
            <pc:sldMk cId="0" sldId="275"/>
            <ac:spMk id="10" creationId="{E3CC17FD-B4BE-31DA-E5B7-8DEA00FF2359}"/>
          </ac:spMkLst>
        </pc:spChg>
        <pc:spChg chg="mod">
          <ac:chgData name="Ngoc Anh Dao" userId="9bdd65ba38554c09" providerId="Windows Live" clId="Web-{E2A0B436-1BB0-4D7B-A180-3C7EB93CA206}" dt="2023-10-08T08:42:54.281" v="1874" actId="20577"/>
          <ac:spMkLst>
            <pc:docMk/>
            <pc:sldMk cId="0" sldId="275"/>
            <ac:spMk id="1528" creationId="{00000000-0000-0000-0000-000000000000}"/>
          </ac:spMkLst>
        </pc:spChg>
        <pc:spChg chg="mod">
          <ac:chgData name="Ngoc Anh Dao" userId="9bdd65ba38554c09" providerId="Windows Live" clId="Web-{E2A0B436-1BB0-4D7B-A180-3C7EB93CA206}" dt="2023-10-08T08:43:02.391" v="1875" actId="20577"/>
          <ac:spMkLst>
            <pc:docMk/>
            <pc:sldMk cId="0" sldId="275"/>
            <ac:spMk id="1529" creationId="{00000000-0000-0000-0000-000000000000}"/>
          </ac:spMkLst>
        </pc:spChg>
        <pc:spChg chg="mod ord">
          <ac:chgData name="Ngoc Anh Dao" userId="9bdd65ba38554c09" providerId="Windows Live" clId="Web-{E2A0B436-1BB0-4D7B-A180-3C7EB93CA206}" dt="2023-10-08T08:43:55.096" v="1880" actId="14100"/>
          <ac:spMkLst>
            <pc:docMk/>
            <pc:sldMk cId="0" sldId="275"/>
            <ac:spMk id="1530" creationId="{00000000-0000-0000-0000-000000000000}"/>
          </ac:spMkLst>
        </pc:spChg>
        <pc:spChg chg="mod ord">
          <ac:chgData name="Ngoc Anh Dao" userId="9bdd65ba38554c09" providerId="Windows Live" clId="Web-{E2A0B436-1BB0-4D7B-A180-3C7EB93CA206}" dt="2023-10-08T08:37:02.862" v="1781" actId="14100"/>
          <ac:spMkLst>
            <pc:docMk/>
            <pc:sldMk cId="0" sldId="275"/>
            <ac:spMk id="1537" creationId="{00000000-0000-0000-0000-000000000000}"/>
          </ac:spMkLst>
        </pc:spChg>
        <pc:grpChg chg="del mod ord">
          <ac:chgData name="Ngoc Anh Dao" userId="9bdd65ba38554c09" providerId="Windows Live" clId="Web-{E2A0B436-1BB0-4D7B-A180-3C7EB93CA206}" dt="2023-10-08T08:43:41.127" v="1876"/>
          <ac:grpSpMkLst>
            <pc:docMk/>
            <pc:sldMk cId="0" sldId="275"/>
            <ac:grpSpMk id="1531" creationId="{00000000-0000-0000-0000-000000000000}"/>
          </ac:grpSpMkLst>
        </pc:grpChg>
        <pc:picChg chg="add del mod ord">
          <ac:chgData name="Ngoc Anh Dao" userId="9bdd65ba38554c09" providerId="Windows Live" clId="Web-{E2A0B436-1BB0-4D7B-A180-3C7EB93CA206}" dt="2023-10-08T08:32:26.711" v="1740"/>
          <ac:picMkLst>
            <pc:docMk/>
            <pc:sldMk cId="0" sldId="275"/>
            <ac:picMk id="4" creationId="{9D6E43CF-58CC-CCD3-D37C-1A23536BE706}"/>
          </ac:picMkLst>
        </pc:picChg>
        <pc:picChg chg="add del mod ord">
          <ac:chgData name="Ngoc Anh Dao" userId="9bdd65ba38554c09" providerId="Windows Live" clId="Web-{E2A0B436-1BB0-4D7B-A180-3C7EB93CA206}" dt="2023-10-08T08:32:44.634" v="1744"/>
          <ac:picMkLst>
            <pc:docMk/>
            <pc:sldMk cId="0" sldId="275"/>
            <ac:picMk id="5" creationId="{CA2C1C9F-8C72-7F49-1201-7C468B466244}"/>
          </ac:picMkLst>
        </pc:picChg>
        <pc:picChg chg="add del mod ord">
          <ac:chgData name="Ngoc Anh Dao" userId="9bdd65ba38554c09" providerId="Windows Live" clId="Web-{E2A0B436-1BB0-4D7B-A180-3C7EB93CA206}" dt="2023-10-08T08:34:19.903" v="1753"/>
          <ac:picMkLst>
            <pc:docMk/>
            <pc:sldMk cId="0" sldId="275"/>
            <ac:picMk id="8" creationId="{2A03E831-4B4B-FF55-DE34-CE841EFB2AB8}"/>
          </ac:picMkLst>
        </pc:picChg>
        <pc:picChg chg="add mod ord">
          <ac:chgData name="Ngoc Anh Dao" userId="9bdd65ba38554c09" providerId="Windows Live" clId="Web-{E2A0B436-1BB0-4D7B-A180-3C7EB93CA206}" dt="2023-10-08T08:37:47.114" v="1785"/>
          <ac:picMkLst>
            <pc:docMk/>
            <pc:sldMk cId="0" sldId="275"/>
            <ac:picMk id="11" creationId="{BB89DAC6-6FDB-EDC7-B8D6-8E533BCE0AE9}"/>
          </ac:picMkLst>
        </pc:picChg>
        <pc:picChg chg="add del">
          <ac:chgData name="Ngoc Anh Dao" userId="9bdd65ba38554c09" providerId="Windows Live" clId="Web-{E2A0B436-1BB0-4D7B-A180-3C7EB93CA206}" dt="2023-10-08T08:33:13.354" v="1746"/>
          <ac:picMkLst>
            <pc:docMk/>
            <pc:sldMk cId="0" sldId="275"/>
            <ac:picMk id="1527" creationId="{00000000-0000-0000-0000-000000000000}"/>
          </ac:picMkLst>
        </pc:picChg>
      </pc:sldChg>
      <pc:sldChg chg="del">
        <pc:chgData name="Ngoc Anh Dao" userId="9bdd65ba38554c09" providerId="Windows Live" clId="Web-{E2A0B436-1BB0-4D7B-A180-3C7EB93CA206}" dt="2023-10-08T08:40:36.276" v="1821"/>
        <pc:sldMkLst>
          <pc:docMk/>
          <pc:sldMk cId="0" sldId="276"/>
        </pc:sldMkLst>
      </pc:sldChg>
      <pc:sldChg chg="del">
        <pc:chgData name="Ngoc Anh Dao" userId="9bdd65ba38554c09" providerId="Windows Live" clId="Web-{E2A0B436-1BB0-4D7B-A180-3C7EB93CA206}" dt="2023-10-08T07:39:43.750" v="582"/>
        <pc:sldMkLst>
          <pc:docMk/>
          <pc:sldMk cId="0" sldId="277"/>
        </pc:sldMkLst>
      </pc:sldChg>
      <pc:sldChg chg="del">
        <pc:chgData name="Ngoc Anh Dao" userId="9bdd65ba38554c09" providerId="Windows Live" clId="Web-{E2A0B436-1BB0-4D7B-A180-3C7EB93CA206}" dt="2023-10-08T07:39:39.390" v="581"/>
        <pc:sldMkLst>
          <pc:docMk/>
          <pc:sldMk cId="0" sldId="278"/>
        </pc:sldMkLst>
      </pc:sldChg>
      <pc:sldChg chg="modSp ord">
        <pc:chgData name="Ngoc Anh Dao" userId="9bdd65ba38554c09" providerId="Windows Live" clId="Web-{E2A0B436-1BB0-4D7B-A180-3C7EB93CA206}" dt="2023-10-08T08:00:05.046" v="1125" actId="20577"/>
        <pc:sldMkLst>
          <pc:docMk/>
          <pc:sldMk cId="0" sldId="279"/>
        </pc:sldMkLst>
        <pc:spChg chg="mod">
          <ac:chgData name="Ngoc Anh Dao" userId="9bdd65ba38554c09" providerId="Windows Live" clId="Web-{E2A0B436-1BB0-4D7B-A180-3C7EB93CA206}" dt="2023-10-08T07:57:24.414" v="1037" actId="20577"/>
          <ac:spMkLst>
            <pc:docMk/>
            <pc:sldMk cId="0" sldId="279"/>
            <ac:spMk id="1682" creationId="{00000000-0000-0000-0000-000000000000}"/>
          </ac:spMkLst>
        </pc:spChg>
        <pc:spChg chg="mod">
          <ac:chgData name="Ngoc Anh Dao" userId="9bdd65ba38554c09" providerId="Windows Live" clId="Web-{E2A0B436-1BB0-4D7B-A180-3C7EB93CA206}" dt="2023-10-08T07:57:30.555" v="1047" actId="20577"/>
          <ac:spMkLst>
            <pc:docMk/>
            <pc:sldMk cId="0" sldId="279"/>
            <ac:spMk id="1683" creationId="{00000000-0000-0000-0000-000000000000}"/>
          </ac:spMkLst>
        </pc:spChg>
        <pc:spChg chg="mod">
          <ac:chgData name="Ngoc Anh Dao" userId="9bdd65ba38554c09" providerId="Windows Live" clId="Web-{E2A0B436-1BB0-4D7B-A180-3C7EB93CA206}" dt="2023-10-08T07:58:54.434" v="1078" actId="20577"/>
          <ac:spMkLst>
            <pc:docMk/>
            <pc:sldMk cId="0" sldId="279"/>
            <ac:spMk id="1684" creationId="{00000000-0000-0000-0000-000000000000}"/>
          </ac:spMkLst>
        </pc:spChg>
        <pc:spChg chg="mod">
          <ac:chgData name="Ngoc Anh Dao" userId="9bdd65ba38554c09" providerId="Windows Live" clId="Web-{E2A0B436-1BB0-4D7B-A180-3C7EB93CA206}" dt="2023-10-08T07:57:48.681" v="1052" actId="20577"/>
          <ac:spMkLst>
            <pc:docMk/>
            <pc:sldMk cId="0" sldId="279"/>
            <ac:spMk id="1685" creationId="{00000000-0000-0000-0000-000000000000}"/>
          </ac:spMkLst>
        </pc:spChg>
        <pc:spChg chg="mod">
          <ac:chgData name="Ngoc Anh Dao" userId="9bdd65ba38554c09" providerId="Windows Live" clId="Web-{E2A0B436-1BB0-4D7B-A180-3C7EB93CA206}" dt="2023-10-08T07:59:15.794" v="1085" actId="20577"/>
          <ac:spMkLst>
            <pc:docMk/>
            <pc:sldMk cId="0" sldId="279"/>
            <ac:spMk id="1686" creationId="{00000000-0000-0000-0000-000000000000}"/>
          </ac:spMkLst>
        </pc:spChg>
        <pc:spChg chg="mod">
          <ac:chgData name="Ngoc Anh Dao" userId="9bdd65ba38554c09" providerId="Windows Live" clId="Web-{E2A0B436-1BB0-4D7B-A180-3C7EB93CA206}" dt="2023-10-08T07:57:59.181" v="1060" actId="20577"/>
          <ac:spMkLst>
            <pc:docMk/>
            <pc:sldMk cId="0" sldId="279"/>
            <ac:spMk id="1687" creationId="{00000000-0000-0000-0000-000000000000}"/>
          </ac:spMkLst>
        </pc:spChg>
        <pc:spChg chg="mod">
          <ac:chgData name="Ngoc Anh Dao" userId="9bdd65ba38554c09" providerId="Windows Live" clId="Web-{E2A0B436-1BB0-4D7B-A180-3C7EB93CA206}" dt="2023-10-08T07:59:36.123" v="1107" actId="20577"/>
          <ac:spMkLst>
            <pc:docMk/>
            <pc:sldMk cId="0" sldId="279"/>
            <ac:spMk id="1688" creationId="{00000000-0000-0000-0000-000000000000}"/>
          </ac:spMkLst>
        </pc:spChg>
        <pc:spChg chg="mod">
          <ac:chgData name="Ngoc Anh Dao" userId="9bdd65ba38554c09" providerId="Windows Live" clId="Web-{E2A0B436-1BB0-4D7B-A180-3C7EB93CA206}" dt="2023-10-08T07:58:13.323" v="1067" actId="20577"/>
          <ac:spMkLst>
            <pc:docMk/>
            <pc:sldMk cId="0" sldId="279"/>
            <ac:spMk id="1689" creationId="{00000000-0000-0000-0000-000000000000}"/>
          </ac:spMkLst>
        </pc:spChg>
        <pc:spChg chg="mod">
          <ac:chgData name="Ngoc Anh Dao" userId="9bdd65ba38554c09" providerId="Windows Live" clId="Web-{E2A0B436-1BB0-4D7B-A180-3C7EB93CA206}" dt="2023-10-08T08:00:05.046" v="1125" actId="20577"/>
          <ac:spMkLst>
            <pc:docMk/>
            <pc:sldMk cId="0" sldId="279"/>
            <ac:spMk id="1690" creationId="{00000000-0000-0000-0000-000000000000}"/>
          </ac:spMkLst>
        </pc:spChg>
      </pc:sldChg>
      <pc:sldChg chg="del">
        <pc:chgData name="Ngoc Anh Dao" userId="9bdd65ba38554c09" providerId="Windows Live" clId="Web-{E2A0B436-1BB0-4D7B-A180-3C7EB93CA206}" dt="2023-10-08T07:39:34.265" v="580"/>
        <pc:sldMkLst>
          <pc:docMk/>
          <pc:sldMk cId="0" sldId="280"/>
        </pc:sldMkLst>
      </pc:sldChg>
      <pc:sldChg chg="del">
        <pc:chgData name="Ngoc Anh Dao" userId="9bdd65ba38554c09" providerId="Windows Live" clId="Web-{E2A0B436-1BB0-4D7B-A180-3C7EB93CA206}" dt="2023-10-08T07:39:31.468" v="579"/>
        <pc:sldMkLst>
          <pc:docMk/>
          <pc:sldMk cId="0" sldId="281"/>
        </pc:sldMkLst>
      </pc:sldChg>
      <pc:sldChg chg="del">
        <pc:chgData name="Ngoc Anh Dao" userId="9bdd65ba38554c09" providerId="Windows Live" clId="Web-{E2A0B436-1BB0-4D7B-A180-3C7EB93CA206}" dt="2023-10-08T07:40:23.048" v="585"/>
        <pc:sldMkLst>
          <pc:docMk/>
          <pc:sldMk cId="0" sldId="282"/>
        </pc:sldMkLst>
      </pc:sldChg>
      <pc:sldChg chg="del">
        <pc:chgData name="Ngoc Anh Dao" userId="9bdd65ba38554c09" providerId="Windows Live" clId="Web-{E2A0B436-1BB0-4D7B-A180-3C7EB93CA206}" dt="2023-10-08T07:39:23.937" v="578"/>
        <pc:sldMkLst>
          <pc:docMk/>
          <pc:sldMk cId="0" sldId="283"/>
        </pc:sldMkLst>
      </pc:sldChg>
      <pc:sldChg chg="del">
        <pc:chgData name="Ngoc Anh Dao" userId="9bdd65ba38554c09" providerId="Windows Live" clId="Web-{E2A0B436-1BB0-4D7B-A180-3C7EB93CA206}" dt="2023-10-08T07:39:20.937" v="577"/>
        <pc:sldMkLst>
          <pc:docMk/>
          <pc:sldMk cId="0" sldId="284"/>
        </pc:sldMkLst>
      </pc:sldChg>
      <pc:sldChg chg="addSp delSp modSp">
        <pc:chgData name="Ngoc Anh Dao" userId="9bdd65ba38554c09" providerId="Windows Live" clId="Web-{E2A0B436-1BB0-4D7B-A180-3C7EB93CA206}" dt="2023-10-08T08:30:00.237" v="1733" actId="20577"/>
        <pc:sldMkLst>
          <pc:docMk/>
          <pc:sldMk cId="0" sldId="285"/>
        </pc:sldMkLst>
        <pc:spChg chg="add mod">
          <ac:chgData name="Ngoc Anh Dao" userId="9bdd65ba38554c09" providerId="Windows Live" clId="Web-{E2A0B436-1BB0-4D7B-A180-3C7EB93CA206}" dt="2023-10-08T08:30:00.237" v="1733" actId="20577"/>
          <ac:spMkLst>
            <pc:docMk/>
            <pc:sldMk cId="0" sldId="285"/>
            <ac:spMk id="3" creationId="{EC6C5E4C-9829-96A5-2090-119A63FD40B3}"/>
          </ac:spMkLst>
        </pc:spChg>
        <pc:spChg chg="del">
          <ac:chgData name="Ngoc Anh Dao" userId="9bdd65ba38554c09" providerId="Windows Live" clId="Web-{E2A0B436-1BB0-4D7B-A180-3C7EB93CA206}" dt="2023-10-08T08:29:34.486" v="1713"/>
          <ac:spMkLst>
            <pc:docMk/>
            <pc:sldMk cId="0" sldId="285"/>
            <ac:spMk id="1954" creationId="{00000000-0000-0000-0000-000000000000}"/>
          </ac:spMkLst>
        </pc:spChg>
        <pc:grpChg chg="mod">
          <ac:chgData name="Ngoc Anh Dao" userId="9bdd65ba38554c09" providerId="Windows Live" clId="Web-{E2A0B436-1BB0-4D7B-A180-3C7EB93CA206}" dt="2023-10-08T08:28:49.828" v="1706" actId="1076"/>
          <ac:grpSpMkLst>
            <pc:docMk/>
            <pc:sldMk cId="0" sldId="285"/>
            <ac:grpSpMk id="2011" creationId="{00000000-0000-0000-0000-000000000000}"/>
          </ac:grpSpMkLst>
        </pc:grpChg>
        <pc:grpChg chg="mod">
          <ac:chgData name="Ngoc Anh Dao" userId="9bdd65ba38554c09" providerId="Windows Live" clId="Web-{E2A0B436-1BB0-4D7B-A180-3C7EB93CA206}" dt="2023-10-08T08:29:26.220" v="1712" actId="1076"/>
          <ac:grpSpMkLst>
            <pc:docMk/>
            <pc:sldMk cId="0" sldId="285"/>
            <ac:grpSpMk id="2016" creationId="{00000000-0000-0000-0000-000000000000}"/>
          </ac:grpSpMkLst>
        </pc:grpChg>
        <pc:grpChg chg="mod">
          <ac:chgData name="Ngoc Anh Dao" userId="9bdd65ba38554c09" providerId="Windows Live" clId="Web-{E2A0B436-1BB0-4D7B-A180-3C7EB93CA206}" dt="2023-10-08T08:28:46.172" v="1705" actId="14100"/>
          <ac:grpSpMkLst>
            <pc:docMk/>
            <pc:sldMk cId="0" sldId="285"/>
            <ac:grpSpMk id="2021" creationId="{00000000-0000-0000-0000-000000000000}"/>
          </ac:grpSpMkLst>
        </pc:grpChg>
        <pc:grpChg chg="mod">
          <ac:chgData name="Ngoc Anh Dao" userId="9bdd65ba38554c09" providerId="Windows Live" clId="Web-{E2A0B436-1BB0-4D7B-A180-3C7EB93CA206}" dt="2023-10-08T08:29:22.126" v="1711" actId="14100"/>
          <ac:grpSpMkLst>
            <pc:docMk/>
            <pc:sldMk cId="0" sldId="285"/>
            <ac:grpSpMk id="2028" creationId="{00000000-0000-0000-0000-000000000000}"/>
          </ac:grpSpMkLst>
        </pc:grpChg>
      </pc:sldChg>
      <pc:sldChg chg="delSp modSp">
        <pc:chgData name="Ngoc Anh Dao" userId="9bdd65ba38554c09" providerId="Windows Live" clId="Web-{E2A0B436-1BB0-4D7B-A180-3C7EB93CA206}" dt="2023-10-08T08:24:27.365" v="1606"/>
        <pc:sldMkLst>
          <pc:docMk/>
          <pc:sldMk cId="0" sldId="286"/>
        </pc:sldMkLst>
        <pc:spChg chg="mod">
          <ac:chgData name="Ngoc Anh Dao" userId="9bdd65ba38554c09" providerId="Windows Live" clId="Web-{E2A0B436-1BB0-4D7B-A180-3C7EB93CA206}" dt="2023-10-08T08:23:00.940" v="1579" actId="20577"/>
          <ac:spMkLst>
            <pc:docMk/>
            <pc:sldMk cId="0" sldId="286"/>
            <ac:spMk id="2039" creationId="{00000000-0000-0000-0000-000000000000}"/>
          </ac:spMkLst>
        </pc:spChg>
        <pc:spChg chg="del mod">
          <ac:chgData name="Ngoc Anh Dao" userId="9bdd65ba38554c09" providerId="Windows Live" clId="Web-{E2A0B436-1BB0-4D7B-A180-3C7EB93CA206}" dt="2023-10-08T08:23:24.050" v="1591"/>
          <ac:spMkLst>
            <pc:docMk/>
            <pc:sldMk cId="0" sldId="286"/>
            <ac:spMk id="2041" creationId="{00000000-0000-0000-0000-000000000000}"/>
          </ac:spMkLst>
        </pc:spChg>
        <pc:spChg chg="del">
          <ac:chgData name="Ngoc Anh Dao" userId="9bdd65ba38554c09" providerId="Windows Live" clId="Web-{E2A0B436-1BB0-4D7B-A180-3C7EB93CA206}" dt="2023-10-08T08:23:29.363" v="1593"/>
          <ac:spMkLst>
            <pc:docMk/>
            <pc:sldMk cId="0" sldId="286"/>
            <ac:spMk id="2042" creationId="{00000000-0000-0000-0000-000000000000}"/>
          </ac:spMkLst>
        </pc:spChg>
        <pc:spChg chg="del">
          <ac:chgData name="Ngoc Anh Dao" userId="9bdd65ba38554c09" providerId="Windows Live" clId="Web-{E2A0B436-1BB0-4D7B-A180-3C7EB93CA206}" dt="2023-10-08T08:23:25.941" v="1592"/>
          <ac:spMkLst>
            <pc:docMk/>
            <pc:sldMk cId="0" sldId="286"/>
            <ac:spMk id="2043" creationId="{00000000-0000-0000-0000-000000000000}"/>
          </ac:spMkLst>
        </pc:spChg>
        <pc:spChg chg="del">
          <ac:chgData name="Ngoc Anh Dao" userId="9bdd65ba38554c09" providerId="Windows Live" clId="Web-{E2A0B436-1BB0-4D7B-A180-3C7EB93CA206}" dt="2023-10-08T08:23:30.676" v="1594"/>
          <ac:spMkLst>
            <pc:docMk/>
            <pc:sldMk cId="0" sldId="286"/>
            <ac:spMk id="2044" creationId="{00000000-0000-0000-0000-000000000000}"/>
          </ac:spMkLst>
        </pc:spChg>
        <pc:graphicFrameChg chg="mod modGraphic">
          <ac:chgData name="Ngoc Anh Dao" userId="9bdd65ba38554c09" providerId="Windows Live" clId="Web-{E2A0B436-1BB0-4D7B-A180-3C7EB93CA206}" dt="2023-10-08T08:24:27.365" v="1606"/>
          <ac:graphicFrameMkLst>
            <pc:docMk/>
            <pc:sldMk cId="0" sldId="286"/>
            <ac:graphicFrameMk id="2040" creationId="{00000000-0000-0000-0000-000000000000}"/>
          </ac:graphicFrameMkLst>
        </pc:graphicFrameChg>
      </pc:sldChg>
      <pc:sldChg chg="modSp">
        <pc:chgData name="Ngoc Anh Dao" userId="9bdd65ba38554c09" providerId="Windows Live" clId="Web-{E2A0B436-1BB0-4D7B-A180-3C7EB93CA206}" dt="2023-10-08T08:27:51.310" v="1696" actId="20577"/>
        <pc:sldMkLst>
          <pc:docMk/>
          <pc:sldMk cId="0" sldId="287"/>
        </pc:sldMkLst>
        <pc:spChg chg="mod">
          <ac:chgData name="Ngoc Anh Dao" userId="9bdd65ba38554c09" providerId="Windows Live" clId="Web-{E2A0B436-1BB0-4D7B-A180-3C7EB93CA206}" dt="2023-10-08T08:27:28.716" v="1668" actId="20577"/>
          <ac:spMkLst>
            <pc:docMk/>
            <pc:sldMk cId="0" sldId="287"/>
            <ac:spMk id="2053" creationId="{00000000-0000-0000-0000-000000000000}"/>
          </ac:spMkLst>
        </pc:spChg>
        <pc:spChg chg="mod">
          <ac:chgData name="Ngoc Anh Dao" userId="9bdd65ba38554c09" providerId="Windows Live" clId="Web-{E2A0B436-1BB0-4D7B-A180-3C7EB93CA206}" dt="2023-10-08T08:27:51.310" v="1696" actId="20577"/>
          <ac:spMkLst>
            <pc:docMk/>
            <pc:sldMk cId="0" sldId="287"/>
            <ac:spMk id="2054" creationId="{00000000-0000-0000-0000-000000000000}"/>
          </ac:spMkLst>
        </pc:spChg>
        <pc:spChg chg="mod">
          <ac:chgData name="Ngoc Anh Dao" userId="9bdd65ba38554c09" providerId="Windows Live" clId="Web-{E2A0B436-1BB0-4D7B-A180-3C7EB93CA206}" dt="2023-10-08T08:25:54.822" v="1647" actId="1076"/>
          <ac:spMkLst>
            <pc:docMk/>
            <pc:sldMk cId="0" sldId="287"/>
            <ac:spMk id="2055" creationId="{00000000-0000-0000-0000-000000000000}"/>
          </ac:spMkLst>
        </pc:spChg>
        <pc:spChg chg="mod">
          <ac:chgData name="Ngoc Anh Dao" userId="9bdd65ba38554c09" providerId="Windows Live" clId="Web-{E2A0B436-1BB0-4D7B-A180-3C7EB93CA206}" dt="2023-10-08T08:27:46.201" v="1694" actId="20577"/>
          <ac:spMkLst>
            <pc:docMk/>
            <pc:sldMk cId="0" sldId="287"/>
            <ac:spMk id="2067" creationId="{00000000-0000-0000-0000-000000000000}"/>
          </ac:spMkLst>
        </pc:spChg>
      </pc:sldChg>
      <pc:sldChg chg="del">
        <pc:chgData name="Ngoc Anh Dao" userId="9bdd65ba38554c09" providerId="Windows Live" clId="Web-{E2A0B436-1BB0-4D7B-A180-3C7EB93CA206}" dt="2023-10-08T08:40:51.121" v="1824"/>
        <pc:sldMkLst>
          <pc:docMk/>
          <pc:sldMk cId="0" sldId="288"/>
        </pc:sldMkLst>
      </pc:sldChg>
      <pc:sldChg chg="del">
        <pc:chgData name="Ngoc Anh Dao" userId="9bdd65ba38554c09" providerId="Windows Live" clId="Web-{E2A0B436-1BB0-4D7B-A180-3C7EB93CA206}" dt="2023-10-08T07:39:08.139" v="576"/>
        <pc:sldMkLst>
          <pc:docMk/>
          <pc:sldMk cId="0" sldId="289"/>
        </pc:sldMkLst>
      </pc:sldChg>
      <pc:sldChg chg="del">
        <pc:chgData name="Ngoc Anh Dao" userId="9bdd65ba38554c09" providerId="Windows Live" clId="Web-{E2A0B436-1BB0-4D7B-A180-3C7EB93CA206}" dt="2023-10-08T08:40:54.152" v="1825"/>
        <pc:sldMkLst>
          <pc:docMk/>
          <pc:sldMk cId="0" sldId="290"/>
        </pc:sldMkLst>
      </pc:sldChg>
      <pc:sldChg chg="del">
        <pc:chgData name="Ngoc Anh Dao" userId="9bdd65ba38554c09" providerId="Windows Live" clId="Web-{E2A0B436-1BB0-4D7B-A180-3C7EB93CA206}" dt="2023-10-08T08:40:55.324" v="1826"/>
        <pc:sldMkLst>
          <pc:docMk/>
          <pc:sldMk cId="0" sldId="291"/>
        </pc:sldMkLst>
      </pc:sldChg>
      <pc:sldChg chg="addSp delSp modSp mod ord setBg">
        <pc:chgData name="Ngoc Anh Dao" userId="9bdd65ba38554c09" providerId="Windows Live" clId="Web-{E2A0B436-1BB0-4D7B-A180-3C7EB93CA206}" dt="2023-10-08T08:40:12.182" v="1820" actId="14100"/>
        <pc:sldMkLst>
          <pc:docMk/>
          <pc:sldMk cId="0" sldId="292"/>
        </pc:sldMkLst>
        <pc:spChg chg="add mod">
          <ac:chgData name="Ngoc Anh Dao" userId="9bdd65ba38554c09" providerId="Windows Live" clId="Web-{E2A0B436-1BB0-4D7B-A180-3C7EB93CA206}" dt="2023-10-08T08:11:12.773" v="1479" actId="20577"/>
          <ac:spMkLst>
            <pc:docMk/>
            <pc:sldMk cId="0" sldId="292"/>
            <ac:spMk id="2" creationId="{E0274701-B304-8742-3D51-E561AAA6A305}"/>
          </ac:spMkLst>
        </pc:spChg>
        <pc:spChg chg="add del mod">
          <ac:chgData name="Ngoc Anh Dao" userId="9bdd65ba38554c09" providerId="Windows Live" clId="Web-{E2A0B436-1BB0-4D7B-A180-3C7EB93CA206}" dt="2023-10-08T08:20:16.137" v="1544"/>
          <ac:spMkLst>
            <pc:docMk/>
            <pc:sldMk cId="0" sldId="292"/>
            <ac:spMk id="3" creationId="{6226E710-93E2-5612-2945-9C42129C0BFE}"/>
          </ac:spMkLst>
        </pc:spChg>
        <pc:spChg chg="add mod">
          <ac:chgData name="Ngoc Anh Dao" userId="9bdd65ba38554c09" providerId="Windows Live" clId="Web-{E2A0B436-1BB0-4D7B-A180-3C7EB93CA206}" dt="2023-10-08T08:12:56.152" v="1495" actId="1076"/>
          <ac:spMkLst>
            <pc:docMk/>
            <pc:sldMk cId="0" sldId="292"/>
            <ac:spMk id="4" creationId="{373C3315-90FD-5BFC-3A53-7B80E1AA30C7}"/>
          </ac:spMkLst>
        </pc:spChg>
        <pc:spChg chg="mod">
          <ac:chgData name="Ngoc Anh Dao" userId="9bdd65ba38554c09" providerId="Windows Live" clId="Web-{E2A0B436-1BB0-4D7B-A180-3C7EB93CA206}" dt="2023-10-08T08:04:37.696" v="1369" actId="20577"/>
          <ac:spMkLst>
            <pc:docMk/>
            <pc:sldMk cId="0" sldId="292"/>
            <ac:spMk id="2357" creationId="{00000000-0000-0000-0000-000000000000}"/>
          </ac:spMkLst>
        </pc:spChg>
        <pc:spChg chg="mod">
          <ac:chgData name="Ngoc Anh Dao" userId="9bdd65ba38554c09" providerId="Windows Live" clId="Web-{E2A0B436-1BB0-4D7B-A180-3C7EB93CA206}" dt="2023-10-08T08:16:20.613" v="1511" actId="1076"/>
          <ac:spMkLst>
            <pc:docMk/>
            <pc:sldMk cId="0" sldId="292"/>
            <ac:spMk id="2358" creationId="{00000000-0000-0000-0000-000000000000}"/>
          </ac:spMkLst>
        </pc:spChg>
        <pc:spChg chg="del mod">
          <ac:chgData name="Ngoc Anh Dao" userId="9bdd65ba38554c09" providerId="Windows Live" clId="Web-{E2A0B436-1BB0-4D7B-A180-3C7EB93CA206}" dt="2023-10-08T08:39:25.414" v="1812"/>
          <ac:spMkLst>
            <pc:docMk/>
            <pc:sldMk cId="0" sldId="292"/>
            <ac:spMk id="2359" creationId="{00000000-0000-0000-0000-000000000000}"/>
          </ac:spMkLst>
        </pc:spChg>
        <pc:spChg chg="del mod">
          <ac:chgData name="Ngoc Anh Dao" userId="9bdd65ba38554c09" providerId="Windows Live" clId="Web-{E2A0B436-1BB0-4D7B-A180-3C7EB93CA206}" dt="2023-10-08T08:39:31.149" v="1813"/>
          <ac:spMkLst>
            <pc:docMk/>
            <pc:sldMk cId="0" sldId="292"/>
            <ac:spMk id="2360" creationId="{00000000-0000-0000-0000-000000000000}"/>
          </ac:spMkLst>
        </pc:spChg>
        <pc:spChg chg="del mod">
          <ac:chgData name="Ngoc Anh Dao" userId="9bdd65ba38554c09" providerId="Windows Live" clId="Web-{E2A0B436-1BB0-4D7B-A180-3C7EB93CA206}" dt="2023-10-08T08:39:38.665" v="1815"/>
          <ac:spMkLst>
            <pc:docMk/>
            <pc:sldMk cId="0" sldId="292"/>
            <ac:spMk id="2361" creationId="{00000000-0000-0000-0000-000000000000}"/>
          </ac:spMkLst>
        </pc:spChg>
        <pc:spChg chg="mod">
          <ac:chgData name="Ngoc Anh Dao" userId="9bdd65ba38554c09" providerId="Windows Live" clId="Web-{E2A0B436-1BB0-4D7B-A180-3C7EB93CA206}" dt="2023-10-08T08:09:31.082" v="1455" actId="1076"/>
          <ac:spMkLst>
            <pc:docMk/>
            <pc:sldMk cId="0" sldId="292"/>
            <ac:spMk id="2362" creationId="{00000000-0000-0000-0000-000000000000}"/>
          </ac:spMkLst>
        </pc:spChg>
        <pc:spChg chg="del mod">
          <ac:chgData name="Ngoc Anh Dao" userId="9bdd65ba38554c09" providerId="Windows Live" clId="Web-{E2A0B436-1BB0-4D7B-A180-3C7EB93CA206}" dt="2023-10-08T08:20:55.389" v="1553"/>
          <ac:spMkLst>
            <pc:docMk/>
            <pc:sldMk cId="0" sldId="292"/>
            <ac:spMk id="2363" creationId="{00000000-0000-0000-0000-000000000000}"/>
          </ac:spMkLst>
        </pc:spChg>
        <pc:spChg chg="mod">
          <ac:chgData name="Ngoc Anh Dao" userId="9bdd65ba38554c09" providerId="Windows Live" clId="Web-{E2A0B436-1BB0-4D7B-A180-3C7EB93CA206}" dt="2023-10-08T08:20:57.873" v="1554" actId="20577"/>
          <ac:spMkLst>
            <pc:docMk/>
            <pc:sldMk cId="0" sldId="292"/>
            <ac:spMk id="2364" creationId="{00000000-0000-0000-0000-000000000000}"/>
          </ac:spMkLst>
        </pc:spChg>
        <pc:spChg chg="del mod">
          <ac:chgData name="Ngoc Anh Dao" userId="9bdd65ba38554c09" providerId="Windows Live" clId="Web-{E2A0B436-1BB0-4D7B-A180-3C7EB93CA206}" dt="2023-10-08T08:07:34.656" v="1433"/>
          <ac:spMkLst>
            <pc:docMk/>
            <pc:sldMk cId="0" sldId="292"/>
            <ac:spMk id="2365" creationId="{00000000-0000-0000-0000-000000000000}"/>
          </ac:spMkLst>
        </pc:spChg>
        <pc:spChg chg="mod">
          <ac:chgData name="Ngoc Anh Dao" userId="9bdd65ba38554c09" providerId="Windows Live" clId="Web-{E2A0B436-1BB0-4D7B-A180-3C7EB93CA206}" dt="2023-10-08T08:20:22.559" v="1545" actId="20577"/>
          <ac:spMkLst>
            <pc:docMk/>
            <pc:sldMk cId="0" sldId="292"/>
            <ac:spMk id="2366" creationId="{00000000-0000-0000-0000-000000000000}"/>
          </ac:spMkLst>
        </pc:spChg>
        <pc:spChg chg="del mod">
          <ac:chgData name="Ngoc Anh Dao" userId="9bdd65ba38554c09" providerId="Windows Live" clId="Web-{E2A0B436-1BB0-4D7B-A180-3C7EB93CA206}" dt="2023-10-08T08:39:35.571" v="1814"/>
          <ac:spMkLst>
            <pc:docMk/>
            <pc:sldMk cId="0" sldId="292"/>
            <ac:spMk id="2367" creationId="{00000000-0000-0000-0000-000000000000}"/>
          </ac:spMkLst>
        </pc:spChg>
        <pc:spChg chg="del">
          <ac:chgData name="Ngoc Anh Dao" userId="9bdd65ba38554c09" providerId="Windows Live" clId="Web-{E2A0B436-1BB0-4D7B-A180-3C7EB93CA206}" dt="2023-10-08T08:07:46.688" v="1434"/>
          <ac:spMkLst>
            <pc:docMk/>
            <pc:sldMk cId="0" sldId="292"/>
            <ac:spMk id="2368" creationId="{00000000-0000-0000-0000-000000000000}"/>
          </ac:spMkLst>
        </pc:spChg>
        <pc:spChg chg="del mod">
          <ac:chgData name="Ngoc Anh Dao" userId="9bdd65ba38554c09" providerId="Windows Live" clId="Web-{E2A0B436-1BB0-4D7B-A180-3C7EB93CA206}" dt="2023-10-08T08:20:07.559" v="1542"/>
          <ac:spMkLst>
            <pc:docMk/>
            <pc:sldMk cId="0" sldId="292"/>
            <ac:spMk id="2369" creationId="{00000000-0000-0000-0000-000000000000}"/>
          </ac:spMkLst>
        </pc:spChg>
        <pc:spChg chg="del">
          <ac:chgData name="Ngoc Anh Dao" userId="9bdd65ba38554c09" providerId="Windows Live" clId="Web-{E2A0B436-1BB0-4D7B-A180-3C7EB93CA206}" dt="2023-10-08T08:06:51.764" v="1424"/>
          <ac:spMkLst>
            <pc:docMk/>
            <pc:sldMk cId="0" sldId="292"/>
            <ac:spMk id="2370" creationId="{00000000-0000-0000-0000-000000000000}"/>
          </ac:spMkLst>
        </pc:spChg>
        <pc:spChg chg="del">
          <ac:chgData name="Ngoc Anh Dao" userId="9bdd65ba38554c09" providerId="Windows Live" clId="Web-{E2A0B436-1BB0-4D7B-A180-3C7EB93CA206}" dt="2023-10-08T08:06:52.889" v="1425"/>
          <ac:spMkLst>
            <pc:docMk/>
            <pc:sldMk cId="0" sldId="292"/>
            <ac:spMk id="2371" creationId="{00000000-0000-0000-0000-000000000000}"/>
          </ac:spMkLst>
        </pc:spChg>
        <pc:spChg chg="del">
          <ac:chgData name="Ngoc Anh Dao" userId="9bdd65ba38554c09" providerId="Windows Live" clId="Web-{E2A0B436-1BB0-4D7B-A180-3C7EB93CA206}" dt="2023-10-08T08:06:53.936" v="1426"/>
          <ac:spMkLst>
            <pc:docMk/>
            <pc:sldMk cId="0" sldId="292"/>
            <ac:spMk id="2372" creationId="{00000000-0000-0000-0000-000000000000}"/>
          </ac:spMkLst>
        </pc:spChg>
        <pc:spChg chg="del">
          <ac:chgData name="Ngoc Anh Dao" userId="9bdd65ba38554c09" providerId="Windows Live" clId="Web-{E2A0B436-1BB0-4D7B-A180-3C7EB93CA206}" dt="2023-10-08T08:07:50.063" v="1435"/>
          <ac:spMkLst>
            <pc:docMk/>
            <pc:sldMk cId="0" sldId="292"/>
            <ac:spMk id="2373" creationId="{00000000-0000-0000-0000-000000000000}"/>
          </ac:spMkLst>
        </pc:spChg>
        <pc:spChg chg="del">
          <ac:chgData name="Ngoc Anh Dao" userId="9bdd65ba38554c09" providerId="Windows Live" clId="Web-{E2A0B436-1BB0-4D7B-A180-3C7EB93CA206}" dt="2023-10-08T08:06:56.967" v="1427"/>
          <ac:spMkLst>
            <pc:docMk/>
            <pc:sldMk cId="0" sldId="292"/>
            <ac:spMk id="2374" creationId="{00000000-0000-0000-0000-000000000000}"/>
          </ac:spMkLst>
        </pc:spChg>
        <pc:spChg chg="del">
          <ac:chgData name="Ngoc Anh Dao" userId="9bdd65ba38554c09" providerId="Windows Live" clId="Web-{E2A0B436-1BB0-4D7B-A180-3C7EB93CA206}" dt="2023-10-08T08:05:58.137" v="1408"/>
          <ac:spMkLst>
            <pc:docMk/>
            <pc:sldMk cId="0" sldId="292"/>
            <ac:spMk id="2375" creationId="{00000000-0000-0000-0000-000000000000}"/>
          </ac:spMkLst>
        </pc:spChg>
        <pc:spChg chg="mod">
          <ac:chgData name="Ngoc Anh Dao" userId="9bdd65ba38554c09" providerId="Windows Live" clId="Web-{E2A0B436-1BB0-4D7B-A180-3C7EB93CA206}" dt="2023-10-08T08:20:30.607" v="1546" actId="20577"/>
          <ac:spMkLst>
            <pc:docMk/>
            <pc:sldMk cId="0" sldId="292"/>
            <ac:spMk id="2376" creationId="{00000000-0000-0000-0000-000000000000}"/>
          </ac:spMkLst>
        </pc:spChg>
        <pc:spChg chg="del mod">
          <ac:chgData name="Ngoc Anh Dao" userId="9bdd65ba38554c09" providerId="Windows Live" clId="Web-{E2A0B436-1BB0-4D7B-A180-3C7EB93CA206}" dt="2023-10-08T08:20:33.372" v="1547"/>
          <ac:spMkLst>
            <pc:docMk/>
            <pc:sldMk cId="0" sldId="292"/>
            <ac:spMk id="2377" creationId="{00000000-0000-0000-0000-000000000000}"/>
          </ac:spMkLst>
        </pc:spChg>
        <pc:spChg chg="del">
          <ac:chgData name="Ngoc Anh Dao" userId="9bdd65ba38554c09" providerId="Windows Live" clId="Web-{E2A0B436-1BB0-4D7B-A180-3C7EB93CA206}" dt="2023-10-08T08:06:57.170" v="1428"/>
          <ac:spMkLst>
            <pc:docMk/>
            <pc:sldMk cId="0" sldId="292"/>
            <ac:spMk id="2378" creationId="{00000000-0000-0000-0000-000000000000}"/>
          </ac:spMkLst>
        </pc:spChg>
        <pc:spChg chg="mod">
          <ac:chgData name="Ngoc Anh Dao" userId="9bdd65ba38554c09" providerId="Windows Live" clId="Web-{E2A0B436-1BB0-4D7B-A180-3C7EB93CA206}" dt="2023-10-08T08:04:32.915" v="1367" actId="20577"/>
          <ac:spMkLst>
            <pc:docMk/>
            <pc:sldMk cId="0" sldId="292"/>
            <ac:spMk id="2379" creationId="{00000000-0000-0000-0000-000000000000}"/>
          </ac:spMkLst>
        </pc:spChg>
        <pc:picChg chg="add mod">
          <ac:chgData name="Ngoc Anh Dao" userId="9bdd65ba38554c09" providerId="Windows Live" clId="Web-{E2A0B436-1BB0-4D7B-A180-3C7EB93CA206}" dt="2023-10-08T08:39:47.071" v="1817" actId="14100"/>
          <ac:picMkLst>
            <pc:docMk/>
            <pc:sldMk cId="0" sldId="292"/>
            <ac:picMk id="5" creationId="{909C95D1-7044-076E-9FE6-CF53A83B93CD}"/>
          </ac:picMkLst>
        </pc:picChg>
        <pc:picChg chg="add mod">
          <ac:chgData name="Ngoc Anh Dao" userId="9bdd65ba38554c09" providerId="Windows Live" clId="Web-{E2A0B436-1BB0-4D7B-A180-3C7EB93CA206}" dt="2023-10-08T08:40:12.182" v="1820" actId="14100"/>
          <ac:picMkLst>
            <pc:docMk/>
            <pc:sldMk cId="0" sldId="292"/>
            <ac:picMk id="6" creationId="{A4487D9A-180B-E3B1-6E5C-8A2EAD9D12B1}"/>
          </ac:picMkLst>
        </pc:picChg>
        <pc:picChg chg="add mod">
          <ac:chgData name="Ngoc Anh Dao" userId="9bdd65ba38554c09" providerId="Windows Live" clId="Web-{E2A0B436-1BB0-4D7B-A180-3C7EB93CA206}" dt="2023-10-08T08:40:01.494" v="1819" actId="14100"/>
          <ac:picMkLst>
            <pc:docMk/>
            <pc:sldMk cId="0" sldId="292"/>
            <ac:picMk id="7" creationId="{E24D8642-5A3B-D30F-C30B-D80EDCD84F5D}"/>
          </ac:picMkLst>
        </pc:picChg>
        <pc:picChg chg="add mod">
          <ac:chgData name="Ngoc Anh Dao" userId="9bdd65ba38554c09" providerId="Windows Live" clId="Web-{E2A0B436-1BB0-4D7B-A180-3C7EB93CA206}" dt="2023-10-08T08:39:55.275" v="1818" actId="14100"/>
          <ac:picMkLst>
            <pc:docMk/>
            <pc:sldMk cId="0" sldId="292"/>
            <ac:picMk id="8" creationId="{A3E23F05-A4D8-9452-14E4-8A42211E47D3}"/>
          </ac:picMkLst>
        </pc:picChg>
      </pc:sldChg>
      <pc:sldChg chg="del">
        <pc:chgData name="Ngoc Anh Dao" userId="9bdd65ba38554c09" providerId="Windows Live" clId="Web-{E2A0B436-1BB0-4D7B-A180-3C7EB93CA206}" dt="2023-10-08T08:40:56.074" v="1827"/>
        <pc:sldMkLst>
          <pc:docMk/>
          <pc:sldMk cId="0" sldId="293"/>
        </pc:sldMkLst>
      </pc:sldChg>
      <pc:sldChg chg="del">
        <pc:chgData name="Ngoc Anh Dao" userId="9bdd65ba38554c09" providerId="Windows Live" clId="Web-{E2A0B436-1BB0-4D7B-A180-3C7EB93CA206}" dt="2023-10-08T08:40:56.902" v="1828"/>
        <pc:sldMkLst>
          <pc:docMk/>
          <pc:sldMk cId="0" sldId="294"/>
        </pc:sldMkLst>
      </pc:sldChg>
      <pc:sldChg chg="del">
        <pc:chgData name="Ngoc Anh Dao" userId="9bdd65ba38554c09" providerId="Windows Live" clId="Web-{E2A0B436-1BB0-4D7B-A180-3C7EB93CA206}" dt="2023-10-08T08:40:59.308" v="1829"/>
        <pc:sldMkLst>
          <pc:docMk/>
          <pc:sldMk cId="0" sldId="295"/>
        </pc:sldMkLst>
      </pc:sldChg>
      <pc:sldChg chg="del">
        <pc:chgData name="Ngoc Anh Dao" userId="9bdd65ba38554c09" providerId="Windows Live" clId="Web-{E2A0B436-1BB0-4D7B-A180-3C7EB93CA206}" dt="2023-10-08T08:40:59.699" v="1830"/>
        <pc:sldMkLst>
          <pc:docMk/>
          <pc:sldMk cId="0" sldId="296"/>
        </pc:sldMkLst>
      </pc:sldChg>
      <pc:sldChg chg="del">
        <pc:chgData name="Ngoc Anh Dao" userId="9bdd65ba38554c09" providerId="Windows Live" clId="Web-{E2A0B436-1BB0-4D7B-A180-3C7EB93CA206}" dt="2023-10-08T08:41:00.090" v="1831"/>
        <pc:sldMkLst>
          <pc:docMk/>
          <pc:sldMk cId="0" sldId="297"/>
        </pc:sldMkLst>
      </pc:sldChg>
      <pc:sldChg chg="del">
        <pc:chgData name="Ngoc Anh Dao" userId="9bdd65ba38554c09" providerId="Windows Live" clId="Web-{E2A0B436-1BB0-4D7B-A180-3C7EB93CA206}" dt="2023-10-08T08:41:00.605" v="1832"/>
        <pc:sldMkLst>
          <pc:docMk/>
          <pc:sldMk cId="0" sldId="298"/>
        </pc:sldMkLst>
      </pc:sldChg>
      <pc:sldChg chg="del">
        <pc:chgData name="Ngoc Anh Dao" userId="9bdd65ba38554c09" providerId="Windows Live" clId="Web-{E2A0B436-1BB0-4D7B-A180-3C7EB93CA206}" dt="2023-10-08T08:41:01.902" v="1833"/>
        <pc:sldMkLst>
          <pc:docMk/>
          <pc:sldMk cId="0" sldId="299"/>
        </pc:sldMkLst>
      </pc:sldChg>
      <pc:sldChg chg="del">
        <pc:chgData name="Ngoc Anh Dao" userId="9bdd65ba38554c09" providerId="Windows Live" clId="Web-{E2A0B436-1BB0-4D7B-A180-3C7EB93CA206}" dt="2023-10-08T08:41:01.949" v="1834"/>
        <pc:sldMkLst>
          <pc:docMk/>
          <pc:sldMk cId="0" sldId="300"/>
        </pc:sldMkLst>
      </pc:sldChg>
      <pc:sldChg chg="del">
        <pc:chgData name="Ngoc Anh Dao" userId="9bdd65ba38554c09" providerId="Windows Live" clId="Web-{E2A0B436-1BB0-4D7B-A180-3C7EB93CA206}" dt="2023-10-08T08:41:02.684" v="1835"/>
        <pc:sldMkLst>
          <pc:docMk/>
          <pc:sldMk cId="0" sldId="301"/>
        </pc:sldMkLst>
      </pc:sldChg>
      <pc:sldChg chg="del">
        <pc:chgData name="Ngoc Anh Dao" userId="9bdd65ba38554c09" providerId="Windows Live" clId="Web-{E2A0B436-1BB0-4D7B-A180-3C7EB93CA206}" dt="2023-10-08T08:41:03.355" v="1836"/>
        <pc:sldMkLst>
          <pc:docMk/>
          <pc:sldMk cId="0" sldId="302"/>
        </pc:sldMkLst>
      </pc:sldChg>
      <pc:sldChg chg="del">
        <pc:chgData name="Ngoc Anh Dao" userId="9bdd65ba38554c09" providerId="Windows Live" clId="Web-{E2A0B436-1BB0-4D7B-A180-3C7EB93CA206}" dt="2023-10-08T08:41:04.527" v="1837"/>
        <pc:sldMkLst>
          <pc:docMk/>
          <pc:sldMk cId="0" sldId="303"/>
        </pc:sldMkLst>
      </pc:sldChg>
      <pc:sldChg chg="del">
        <pc:chgData name="Ngoc Anh Dao" userId="9bdd65ba38554c09" providerId="Windows Live" clId="Web-{E2A0B436-1BB0-4D7B-A180-3C7EB93CA206}" dt="2023-10-08T08:41:05.465" v="1838"/>
        <pc:sldMkLst>
          <pc:docMk/>
          <pc:sldMk cId="0" sldId="304"/>
        </pc:sldMkLst>
      </pc:sldChg>
      <pc:sldChg chg="del">
        <pc:chgData name="Ngoc Anh Dao" userId="9bdd65ba38554c09" providerId="Windows Live" clId="Web-{E2A0B436-1BB0-4D7B-A180-3C7EB93CA206}" dt="2023-10-08T08:41:07.356" v="1839"/>
        <pc:sldMkLst>
          <pc:docMk/>
          <pc:sldMk cId="0" sldId="305"/>
        </pc:sldMkLst>
      </pc:sldChg>
      <pc:sldChg chg="del">
        <pc:chgData name="Ngoc Anh Dao" userId="9bdd65ba38554c09" providerId="Windows Live" clId="Web-{E2A0B436-1BB0-4D7B-A180-3C7EB93CA206}" dt="2023-10-08T08:41:07.949" v="1840"/>
        <pc:sldMkLst>
          <pc:docMk/>
          <pc:sldMk cId="0" sldId="306"/>
        </pc:sldMkLst>
      </pc:sldChg>
      <pc:sldChg chg="del">
        <pc:chgData name="Ngoc Anh Dao" userId="9bdd65ba38554c09" providerId="Windows Live" clId="Web-{E2A0B436-1BB0-4D7B-A180-3C7EB93CA206}" dt="2023-10-08T08:41:08.449" v="1841"/>
        <pc:sldMkLst>
          <pc:docMk/>
          <pc:sldMk cId="0" sldId="307"/>
        </pc:sldMkLst>
      </pc:sldChg>
      <pc:sldChg chg="modSp add replId">
        <pc:chgData name="Ngoc Anh Dao" userId="9bdd65ba38554c09" providerId="Windows Live" clId="Web-{E2A0B436-1BB0-4D7B-A180-3C7EB93CA206}" dt="2023-10-08T07:56:09.318" v="1007" actId="20577"/>
        <pc:sldMkLst>
          <pc:docMk/>
          <pc:sldMk cId="903484655" sldId="308"/>
        </pc:sldMkLst>
        <pc:spChg chg="mod">
          <ac:chgData name="Ngoc Anh Dao" userId="9bdd65ba38554c09" providerId="Windows Live" clId="Web-{E2A0B436-1BB0-4D7B-A180-3C7EB93CA206}" dt="2023-10-08T07:55:40.614" v="982" actId="20577"/>
          <ac:spMkLst>
            <pc:docMk/>
            <pc:sldMk cId="903484655" sldId="308"/>
            <ac:spMk id="690" creationId="{00000000-0000-0000-0000-000000000000}"/>
          </ac:spMkLst>
        </pc:spChg>
        <pc:spChg chg="mod">
          <ac:chgData name="Ngoc Anh Dao" userId="9bdd65ba38554c09" providerId="Windows Live" clId="Web-{E2A0B436-1BB0-4D7B-A180-3C7EB93CA206}" dt="2023-10-08T07:52:02.434" v="865" actId="1076"/>
          <ac:spMkLst>
            <pc:docMk/>
            <pc:sldMk cId="903484655" sldId="308"/>
            <ac:spMk id="691" creationId="{00000000-0000-0000-0000-000000000000}"/>
          </ac:spMkLst>
        </pc:spChg>
        <pc:spChg chg="mod">
          <ac:chgData name="Ngoc Anh Dao" userId="9bdd65ba38554c09" providerId="Windows Live" clId="Web-{E2A0B436-1BB0-4D7B-A180-3C7EB93CA206}" dt="2023-10-08T07:56:09.318" v="1007" actId="20577"/>
          <ac:spMkLst>
            <pc:docMk/>
            <pc:sldMk cId="903484655" sldId="308"/>
            <ac:spMk id="692" creationId="{00000000-0000-0000-0000-000000000000}"/>
          </ac:spMkLst>
        </pc:spChg>
        <pc:grpChg chg="mod">
          <ac:chgData name="Ngoc Anh Dao" userId="9bdd65ba38554c09" providerId="Windows Live" clId="Web-{E2A0B436-1BB0-4D7B-A180-3C7EB93CA206}" dt="2023-10-08T07:52:30.169" v="868" actId="688"/>
          <ac:grpSpMkLst>
            <pc:docMk/>
            <pc:sldMk cId="903484655" sldId="308"/>
            <ac:grpSpMk id="693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49006710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49006710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g13d23634475_0_9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5" name="Google Shape;2355;g13d23634475_0_9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13d23634475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13d23634475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g13d23634475_0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2" name="Google Shape;1952;g13d23634475_0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g13d2363447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7" name="Google Shape;2037;g13d2363447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g13d23634475_0_1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7" name="Google Shape;2047;g13d23634475_0_1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13cefee4b8d_3_2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13cefee4b8d_3_2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36a5c595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36a5c595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13cefee4b8d_3_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13cefee4b8d_3_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13d2363447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13d2363447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3cefee4b8d_3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3cefee4b8d_3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13cefee4b8d_3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13cefee4b8d_3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3cefee4b8d_3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3cefee4b8d_3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4807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13d23634475_0_6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13d23634475_0_6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g13d23634475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5" name="Google Shape;1675;g13d23634475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680900"/>
            <a:ext cx="5342100" cy="32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4249475"/>
            <a:ext cx="3780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91F4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864225" y="1122550"/>
            <a:ext cx="44499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864225" y="3255613"/>
            <a:ext cx="44499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2280675" y="-71775"/>
            <a:ext cx="4174925" cy="899825"/>
          </a:xfrm>
          <a:custGeom>
            <a:avLst/>
            <a:gdLst/>
            <a:ahLst/>
            <a:cxnLst/>
            <a:rect l="l" t="t" r="r" b="b"/>
            <a:pathLst>
              <a:path w="166997" h="35993" extrusionOk="0">
                <a:moveTo>
                  <a:pt x="0" y="638"/>
                </a:moveTo>
                <a:cubicBezTo>
                  <a:pt x="14632" y="638"/>
                  <a:pt x="29499" y="7908"/>
                  <a:pt x="40510" y="17544"/>
                </a:cubicBezTo>
                <a:cubicBezTo>
                  <a:pt x="47458" y="23625"/>
                  <a:pt x="53173" y="32834"/>
                  <a:pt x="62201" y="34769"/>
                </a:cubicBezTo>
                <a:cubicBezTo>
                  <a:pt x="75148" y="37543"/>
                  <a:pt x="87883" y="27267"/>
                  <a:pt x="101116" y="26794"/>
                </a:cubicBezTo>
                <a:cubicBezTo>
                  <a:pt x="106889" y="26588"/>
                  <a:pt x="113174" y="26124"/>
                  <a:pt x="118341" y="28708"/>
                </a:cubicBezTo>
                <a:cubicBezTo>
                  <a:pt x="123363" y="31219"/>
                  <a:pt x="128254" y="37268"/>
                  <a:pt x="133652" y="35726"/>
                </a:cubicBezTo>
                <a:cubicBezTo>
                  <a:pt x="140842" y="33672"/>
                  <a:pt x="145972" y="26791"/>
                  <a:pt x="153109" y="24561"/>
                </a:cubicBezTo>
                <a:cubicBezTo>
                  <a:pt x="156613" y="23466"/>
                  <a:pt x="161515" y="25391"/>
                  <a:pt x="163954" y="22648"/>
                </a:cubicBezTo>
                <a:cubicBezTo>
                  <a:pt x="168995" y="16979"/>
                  <a:pt x="166187" y="7586"/>
                  <a:pt x="166187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713225" y="539500"/>
            <a:ext cx="7717506" cy="608829"/>
          </a:xfrm>
          <a:custGeom>
            <a:avLst/>
            <a:gdLst/>
            <a:ahLst/>
            <a:cxnLst/>
            <a:rect l="l" t="t" r="r" b="b"/>
            <a:pathLst>
              <a:path w="23163" h="4746" extrusionOk="0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1518525" y="1901675"/>
            <a:ext cx="3032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1518525" y="2287175"/>
            <a:ext cx="30321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2"/>
          </p:nvPr>
        </p:nvSpPr>
        <p:spPr>
          <a:xfrm>
            <a:off x="5398625" y="1901675"/>
            <a:ext cx="3032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3"/>
          </p:nvPr>
        </p:nvSpPr>
        <p:spPr>
          <a:xfrm>
            <a:off x="5398625" y="2287175"/>
            <a:ext cx="30321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4"/>
          </p:nvPr>
        </p:nvSpPr>
        <p:spPr>
          <a:xfrm>
            <a:off x="1518525" y="3150600"/>
            <a:ext cx="3032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5"/>
          </p:nvPr>
        </p:nvSpPr>
        <p:spPr>
          <a:xfrm>
            <a:off x="1518525" y="3536100"/>
            <a:ext cx="30321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6"/>
          </p:nvPr>
        </p:nvSpPr>
        <p:spPr>
          <a:xfrm>
            <a:off x="5398625" y="3150600"/>
            <a:ext cx="3032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7"/>
          </p:nvPr>
        </p:nvSpPr>
        <p:spPr>
          <a:xfrm>
            <a:off x="5398625" y="3536100"/>
            <a:ext cx="30321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8"/>
          </p:nvPr>
        </p:nvSpPr>
        <p:spPr>
          <a:xfrm>
            <a:off x="763138" y="2000375"/>
            <a:ext cx="6609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9"/>
          </p:nvPr>
        </p:nvSpPr>
        <p:spPr>
          <a:xfrm>
            <a:off x="4656063" y="2000375"/>
            <a:ext cx="6609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3"/>
          </p:nvPr>
        </p:nvSpPr>
        <p:spPr>
          <a:xfrm>
            <a:off x="763138" y="3235750"/>
            <a:ext cx="6609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4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5"/>
          </p:nvPr>
        </p:nvSpPr>
        <p:spPr>
          <a:xfrm>
            <a:off x="4656063" y="3235750"/>
            <a:ext cx="6609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8469771" y="167475"/>
            <a:ext cx="924100" cy="2424200"/>
          </a:xfrm>
          <a:custGeom>
            <a:avLst/>
            <a:gdLst/>
            <a:ahLst/>
            <a:cxnLst/>
            <a:rect l="l" t="t" r="r" b="b"/>
            <a:pathLst>
              <a:path w="36964" h="96968" extrusionOk="0">
                <a:moveTo>
                  <a:pt x="32817" y="0"/>
                </a:moveTo>
                <a:cubicBezTo>
                  <a:pt x="27118" y="0"/>
                  <a:pt x="21108" y="212"/>
                  <a:pt x="15911" y="2551"/>
                </a:cubicBezTo>
                <a:cubicBezTo>
                  <a:pt x="7247" y="6450"/>
                  <a:pt x="-3014" y="18145"/>
                  <a:pt x="919" y="26794"/>
                </a:cubicBezTo>
                <a:cubicBezTo>
                  <a:pt x="2757" y="30837"/>
                  <a:pt x="10180" y="31328"/>
                  <a:pt x="10808" y="35725"/>
                </a:cubicBezTo>
                <a:cubicBezTo>
                  <a:pt x="11982" y="43941"/>
                  <a:pt x="6979" y="53824"/>
                  <a:pt x="11764" y="60605"/>
                </a:cubicBezTo>
                <a:cubicBezTo>
                  <a:pt x="20267" y="72654"/>
                  <a:pt x="36964" y="82221"/>
                  <a:pt x="36964" y="96968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grpSp>
        <p:nvGrpSpPr>
          <p:cNvPr id="70" name="Google Shape;70;p13"/>
          <p:cNvGrpSpPr/>
          <p:nvPr/>
        </p:nvGrpSpPr>
        <p:grpSpPr>
          <a:xfrm>
            <a:off x="95700" y="4198700"/>
            <a:ext cx="1159900" cy="944800"/>
            <a:chOff x="339875" y="3409400"/>
            <a:chExt cx="1159900" cy="944800"/>
          </a:xfrm>
        </p:grpSpPr>
        <p:sp>
          <p:nvSpPr>
            <p:cNvPr id="71" name="Google Shape;71;p13"/>
            <p:cNvSpPr/>
            <p:nvPr/>
          </p:nvSpPr>
          <p:spPr>
            <a:xfrm>
              <a:off x="799300" y="3409400"/>
              <a:ext cx="363850" cy="944800"/>
            </a:xfrm>
            <a:custGeom>
              <a:avLst/>
              <a:gdLst/>
              <a:ahLst/>
              <a:cxnLst/>
              <a:rect l="l" t="t" r="r" b="b"/>
              <a:pathLst>
                <a:path w="14554" h="37792" extrusionOk="0">
                  <a:moveTo>
                    <a:pt x="10235" y="0"/>
                  </a:moveTo>
                  <a:cubicBezTo>
                    <a:pt x="8752" y="0"/>
                    <a:pt x="7334" y="693"/>
                    <a:pt x="6247" y="1698"/>
                  </a:cubicBezTo>
                  <a:cubicBezTo>
                    <a:pt x="5142" y="2687"/>
                    <a:pt x="4351" y="3972"/>
                    <a:pt x="3676" y="5291"/>
                  </a:cubicBezTo>
                  <a:cubicBezTo>
                    <a:pt x="1055" y="10400"/>
                    <a:pt x="83" y="16234"/>
                    <a:pt x="33" y="21986"/>
                  </a:cubicBezTo>
                  <a:cubicBezTo>
                    <a:pt x="0" y="27293"/>
                    <a:pt x="709" y="32550"/>
                    <a:pt x="1500" y="37791"/>
                  </a:cubicBezTo>
                  <a:lnTo>
                    <a:pt x="5489" y="37791"/>
                  </a:lnTo>
                  <a:cubicBezTo>
                    <a:pt x="5587" y="33325"/>
                    <a:pt x="6346" y="28875"/>
                    <a:pt x="7450" y="24557"/>
                  </a:cubicBezTo>
                  <a:cubicBezTo>
                    <a:pt x="8966" y="18657"/>
                    <a:pt x="11142" y="12938"/>
                    <a:pt x="13301" y="7252"/>
                  </a:cubicBezTo>
                  <a:cubicBezTo>
                    <a:pt x="13927" y="5620"/>
                    <a:pt x="14553" y="3775"/>
                    <a:pt x="13828" y="2176"/>
                  </a:cubicBezTo>
                  <a:cubicBezTo>
                    <a:pt x="13218" y="841"/>
                    <a:pt x="11718" y="17"/>
                    <a:pt x="10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948450" y="3782325"/>
              <a:ext cx="551325" cy="568575"/>
            </a:xfrm>
            <a:custGeom>
              <a:avLst/>
              <a:gdLst/>
              <a:ahLst/>
              <a:cxnLst/>
              <a:rect l="l" t="t" r="r" b="b"/>
              <a:pathLst>
                <a:path w="22053" h="22743" extrusionOk="0">
                  <a:moveTo>
                    <a:pt x="19066" y="1"/>
                  </a:moveTo>
                  <a:cubicBezTo>
                    <a:pt x="18957" y="1"/>
                    <a:pt x="18848" y="6"/>
                    <a:pt x="18740" y="15"/>
                  </a:cubicBezTo>
                  <a:cubicBezTo>
                    <a:pt x="17800" y="98"/>
                    <a:pt x="16927" y="493"/>
                    <a:pt x="16086" y="922"/>
                  </a:cubicBezTo>
                  <a:cubicBezTo>
                    <a:pt x="11752" y="3163"/>
                    <a:pt x="8159" y="6690"/>
                    <a:pt x="5456" y="10744"/>
                  </a:cubicBezTo>
                  <a:cubicBezTo>
                    <a:pt x="3017" y="14420"/>
                    <a:pt x="1270" y="18523"/>
                    <a:pt x="0" y="22743"/>
                  </a:cubicBezTo>
                  <a:lnTo>
                    <a:pt x="3758" y="22743"/>
                  </a:lnTo>
                  <a:cubicBezTo>
                    <a:pt x="5340" y="20287"/>
                    <a:pt x="7450" y="18111"/>
                    <a:pt x="9642" y="16150"/>
                  </a:cubicBezTo>
                  <a:cubicBezTo>
                    <a:pt x="13251" y="12920"/>
                    <a:pt x="17240" y="10052"/>
                    <a:pt x="20289" y="6294"/>
                  </a:cubicBezTo>
                  <a:cubicBezTo>
                    <a:pt x="20915" y="5520"/>
                    <a:pt x="21508" y="4696"/>
                    <a:pt x="21789" y="3740"/>
                  </a:cubicBezTo>
                  <a:cubicBezTo>
                    <a:pt x="22052" y="2768"/>
                    <a:pt x="21953" y="1663"/>
                    <a:pt x="21294" y="905"/>
                  </a:cubicBezTo>
                  <a:cubicBezTo>
                    <a:pt x="20741" y="279"/>
                    <a:pt x="19893" y="1"/>
                    <a:pt x="19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39875" y="3524525"/>
              <a:ext cx="445025" cy="829675"/>
            </a:xfrm>
            <a:custGeom>
              <a:avLst/>
              <a:gdLst/>
              <a:ahLst/>
              <a:cxnLst/>
              <a:rect l="l" t="t" r="r" b="b"/>
              <a:pathLst>
                <a:path w="17801" h="33187" extrusionOk="0">
                  <a:moveTo>
                    <a:pt x="3947" y="1"/>
                  </a:moveTo>
                  <a:cubicBezTo>
                    <a:pt x="3148" y="1"/>
                    <a:pt x="2355" y="207"/>
                    <a:pt x="1715" y="669"/>
                  </a:cubicBezTo>
                  <a:cubicBezTo>
                    <a:pt x="512" y="1510"/>
                    <a:pt x="1" y="3108"/>
                    <a:pt x="116" y="4592"/>
                  </a:cubicBezTo>
                  <a:cubicBezTo>
                    <a:pt x="232" y="6059"/>
                    <a:pt x="858" y="7443"/>
                    <a:pt x="1550" y="8745"/>
                  </a:cubicBezTo>
                  <a:cubicBezTo>
                    <a:pt x="3923" y="13277"/>
                    <a:pt x="7038" y="17381"/>
                    <a:pt x="9708" y="21732"/>
                  </a:cubicBezTo>
                  <a:cubicBezTo>
                    <a:pt x="11884" y="25292"/>
                    <a:pt x="13779" y="29132"/>
                    <a:pt x="14603" y="33186"/>
                  </a:cubicBezTo>
                  <a:lnTo>
                    <a:pt x="17800" y="33186"/>
                  </a:lnTo>
                  <a:cubicBezTo>
                    <a:pt x="17784" y="26330"/>
                    <a:pt x="16746" y="19491"/>
                    <a:pt x="14719" y="12948"/>
                  </a:cubicBezTo>
                  <a:cubicBezTo>
                    <a:pt x="13384" y="8630"/>
                    <a:pt x="11455" y="4229"/>
                    <a:pt x="7829" y="1526"/>
                  </a:cubicBezTo>
                  <a:cubicBezTo>
                    <a:pt x="6956" y="851"/>
                    <a:pt x="5951" y="307"/>
                    <a:pt x="4879" y="92"/>
                  </a:cubicBezTo>
                  <a:cubicBezTo>
                    <a:pt x="4574" y="32"/>
                    <a:pt x="4260" y="1"/>
                    <a:pt x="3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872625" y="3543375"/>
              <a:ext cx="149625" cy="802075"/>
            </a:xfrm>
            <a:custGeom>
              <a:avLst/>
              <a:gdLst/>
              <a:ahLst/>
              <a:cxnLst/>
              <a:rect l="l" t="t" r="r" b="b"/>
              <a:pathLst>
                <a:path w="5985" h="32083" extrusionOk="0">
                  <a:moveTo>
                    <a:pt x="5788" y="1"/>
                  </a:moveTo>
                  <a:cubicBezTo>
                    <a:pt x="5722" y="1"/>
                    <a:pt x="5653" y="35"/>
                    <a:pt x="5621" y="113"/>
                  </a:cubicBezTo>
                  <a:cubicBezTo>
                    <a:pt x="4715" y="2322"/>
                    <a:pt x="3923" y="4579"/>
                    <a:pt x="3231" y="6870"/>
                  </a:cubicBezTo>
                  <a:cubicBezTo>
                    <a:pt x="2028" y="10908"/>
                    <a:pt x="1171" y="15061"/>
                    <a:pt x="660" y="19248"/>
                  </a:cubicBezTo>
                  <a:cubicBezTo>
                    <a:pt x="149" y="23450"/>
                    <a:pt x="1" y="27702"/>
                    <a:pt x="215" y="31921"/>
                  </a:cubicBezTo>
                  <a:cubicBezTo>
                    <a:pt x="215" y="32029"/>
                    <a:pt x="302" y="32082"/>
                    <a:pt x="386" y="32082"/>
                  </a:cubicBezTo>
                  <a:cubicBezTo>
                    <a:pt x="471" y="32082"/>
                    <a:pt x="553" y="32029"/>
                    <a:pt x="545" y="31921"/>
                  </a:cubicBezTo>
                  <a:cubicBezTo>
                    <a:pt x="429" y="29565"/>
                    <a:pt x="413" y="27191"/>
                    <a:pt x="528" y="24835"/>
                  </a:cubicBezTo>
                  <a:cubicBezTo>
                    <a:pt x="710" y="20615"/>
                    <a:pt x="1270" y="16396"/>
                    <a:pt x="2176" y="12276"/>
                  </a:cubicBezTo>
                  <a:cubicBezTo>
                    <a:pt x="3083" y="8156"/>
                    <a:pt x="4352" y="4118"/>
                    <a:pt x="5934" y="212"/>
                  </a:cubicBezTo>
                  <a:cubicBezTo>
                    <a:pt x="5984" y="82"/>
                    <a:pt x="5889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413225" y="3602675"/>
              <a:ext cx="331100" cy="747300"/>
            </a:xfrm>
            <a:custGeom>
              <a:avLst/>
              <a:gdLst/>
              <a:ahLst/>
              <a:cxnLst/>
              <a:rect l="l" t="t" r="r" b="b"/>
              <a:pathLst>
                <a:path w="13244" h="29892" extrusionOk="0">
                  <a:moveTo>
                    <a:pt x="239" y="1"/>
                  </a:moveTo>
                  <a:cubicBezTo>
                    <a:pt x="113" y="1"/>
                    <a:pt x="1" y="168"/>
                    <a:pt x="116" y="296"/>
                  </a:cubicBezTo>
                  <a:cubicBezTo>
                    <a:pt x="1780" y="2010"/>
                    <a:pt x="3313" y="3856"/>
                    <a:pt x="4681" y="5833"/>
                  </a:cubicBezTo>
                  <a:cubicBezTo>
                    <a:pt x="7120" y="9311"/>
                    <a:pt x="9082" y="13151"/>
                    <a:pt x="10466" y="17172"/>
                  </a:cubicBezTo>
                  <a:cubicBezTo>
                    <a:pt x="11867" y="21210"/>
                    <a:pt x="12691" y="25446"/>
                    <a:pt x="12905" y="29731"/>
                  </a:cubicBezTo>
                  <a:cubicBezTo>
                    <a:pt x="12905" y="29838"/>
                    <a:pt x="12992" y="29891"/>
                    <a:pt x="13076" y="29891"/>
                  </a:cubicBezTo>
                  <a:cubicBezTo>
                    <a:pt x="13161" y="29891"/>
                    <a:pt x="13243" y="29838"/>
                    <a:pt x="13235" y="29731"/>
                  </a:cubicBezTo>
                  <a:cubicBezTo>
                    <a:pt x="13119" y="27325"/>
                    <a:pt x="12806" y="24918"/>
                    <a:pt x="12312" y="22562"/>
                  </a:cubicBezTo>
                  <a:cubicBezTo>
                    <a:pt x="11422" y="18342"/>
                    <a:pt x="9939" y="14272"/>
                    <a:pt x="7928" y="10481"/>
                  </a:cubicBezTo>
                  <a:cubicBezTo>
                    <a:pt x="5901" y="6674"/>
                    <a:pt x="3363" y="3147"/>
                    <a:pt x="347" y="48"/>
                  </a:cubicBezTo>
                  <a:cubicBezTo>
                    <a:pt x="313" y="15"/>
                    <a:pt x="276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986350" y="3868275"/>
              <a:ext cx="416750" cy="476800"/>
            </a:xfrm>
            <a:custGeom>
              <a:avLst/>
              <a:gdLst/>
              <a:ahLst/>
              <a:cxnLst/>
              <a:rect l="l" t="t" r="r" b="b"/>
              <a:pathLst>
                <a:path w="16670" h="19072" extrusionOk="0">
                  <a:moveTo>
                    <a:pt x="16427" y="1"/>
                  </a:moveTo>
                  <a:cubicBezTo>
                    <a:pt x="16403" y="1"/>
                    <a:pt x="16376" y="7"/>
                    <a:pt x="16350" y="22"/>
                  </a:cubicBezTo>
                  <a:cubicBezTo>
                    <a:pt x="13499" y="1686"/>
                    <a:pt x="10878" y="3713"/>
                    <a:pt x="8538" y="6054"/>
                  </a:cubicBezTo>
                  <a:cubicBezTo>
                    <a:pt x="6214" y="8394"/>
                    <a:pt x="4170" y="11031"/>
                    <a:pt x="2506" y="13882"/>
                  </a:cubicBezTo>
                  <a:cubicBezTo>
                    <a:pt x="1566" y="15481"/>
                    <a:pt x="742" y="17162"/>
                    <a:pt x="50" y="18876"/>
                  </a:cubicBezTo>
                  <a:cubicBezTo>
                    <a:pt x="1" y="18995"/>
                    <a:pt x="100" y="19072"/>
                    <a:pt x="204" y="19072"/>
                  </a:cubicBezTo>
                  <a:cubicBezTo>
                    <a:pt x="274" y="19072"/>
                    <a:pt x="347" y="19038"/>
                    <a:pt x="380" y="18958"/>
                  </a:cubicBezTo>
                  <a:cubicBezTo>
                    <a:pt x="1599" y="15942"/>
                    <a:pt x="3231" y="13075"/>
                    <a:pt x="5176" y="10454"/>
                  </a:cubicBezTo>
                  <a:cubicBezTo>
                    <a:pt x="7137" y="7834"/>
                    <a:pt x="9428" y="5460"/>
                    <a:pt x="11983" y="3433"/>
                  </a:cubicBezTo>
                  <a:cubicBezTo>
                    <a:pt x="13416" y="2280"/>
                    <a:pt x="14933" y="1241"/>
                    <a:pt x="16515" y="318"/>
                  </a:cubicBezTo>
                  <a:cubicBezTo>
                    <a:pt x="16670" y="220"/>
                    <a:pt x="16572" y="1"/>
                    <a:pt x="16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13"/>
          <p:cNvGrpSpPr/>
          <p:nvPr/>
        </p:nvGrpSpPr>
        <p:grpSpPr>
          <a:xfrm flipH="1">
            <a:off x="7927475" y="4198700"/>
            <a:ext cx="1159900" cy="944800"/>
            <a:chOff x="339875" y="3409400"/>
            <a:chExt cx="1159900" cy="944800"/>
          </a:xfrm>
        </p:grpSpPr>
        <p:sp>
          <p:nvSpPr>
            <p:cNvPr id="78" name="Google Shape;78;p13"/>
            <p:cNvSpPr/>
            <p:nvPr/>
          </p:nvSpPr>
          <p:spPr>
            <a:xfrm>
              <a:off x="799300" y="3409400"/>
              <a:ext cx="363850" cy="944800"/>
            </a:xfrm>
            <a:custGeom>
              <a:avLst/>
              <a:gdLst/>
              <a:ahLst/>
              <a:cxnLst/>
              <a:rect l="l" t="t" r="r" b="b"/>
              <a:pathLst>
                <a:path w="14554" h="37792" extrusionOk="0">
                  <a:moveTo>
                    <a:pt x="10235" y="0"/>
                  </a:moveTo>
                  <a:cubicBezTo>
                    <a:pt x="8752" y="0"/>
                    <a:pt x="7334" y="693"/>
                    <a:pt x="6247" y="1698"/>
                  </a:cubicBezTo>
                  <a:cubicBezTo>
                    <a:pt x="5142" y="2687"/>
                    <a:pt x="4351" y="3972"/>
                    <a:pt x="3676" y="5291"/>
                  </a:cubicBezTo>
                  <a:cubicBezTo>
                    <a:pt x="1055" y="10400"/>
                    <a:pt x="83" y="16234"/>
                    <a:pt x="33" y="21986"/>
                  </a:cubicBezTo>
                  <a:cubicBezTo>
                    <a:pt x="0" y="27293"/>
                    <a:pt x="709" y="32550"/>
                    <a:pt x="1500" y="37791"/>
                  </a:cubicBezTo>
                  <a:lnTo>
                    <a:pt x="5489" y="37791"/>
                  </a:lnTo>
                  <a:cubicBezTo>
                    <a:pt x="5587" y="33325"/>
                    <a:pt x="6346" y="28875"/>
                    <a:pt x="7450" y="24557"/>
                  </a:cubicBezTo>
                  <a:cubicBezTo>
                    <a:pt x="8966" y="18657"/>
                    <a:pt x="11142" y="12938"/>
                    <a:pt x="13301" y="7252"/>
                  </a:cubicBezTo>
                  <a:cubicBezTo>
                    <a:pt x="13927" y="5620"/>
                    <a:pt x="14553" y="3775"/>
                    <a:pt x="13828" y="2176"/>
                  </a:cubicBezTo>
                  <a:cubicBezTo>
                    <a:pt x="13218" y="841"/>
                    <a:pt x="11718" y="17"/>
                    <a:pt x="10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948450" y="3782325"/>
              <a:ext cx="551325" cy="568575"/>
            </a:xfrm>
            <a:custGeom>
              <a:avLst/>
              <a:gdLst/>
              <a:ahLst/>
              <a:cxnLst/>
              <a:rect l="l" t="t" r="r" b="b"/>
              <a:pathLst>
                <a:path w="22053" h="22743" extrusionOk="0">
                  <a:moveTo>
                    <a:pt x="19066" y="1"/>
                  </a:moveTo>
                  <a:cubicBezTo>
                    <a:pt x="18957" y="1"/>
                    <a:pt x="18848" y="6"/>
                    <a:pt x="18740" y="15"/>
                  </a:cubicBezTo>
                  <a:cubicBezTo>
                    <a:pt x="17800" y="98"/>
                    <a:pt x="16927" y="493"/>
                    <a:pt x="16086" y="922"/>
                  </a:cubicBezTo>
                  <a:cubicBezTo>
                    <a:pt x="11752" y="3163"/>
                    <a:pt x="8159" y="6690"/>
                    <a:pt x="5456" y="10744"/>
                  </a:cubicBezTo>
                  <a:cubicBezTo>
                    <a:pt x="3017" y="14420"/>
                    <a:pt x="1270" y="18523"/>
                    <a:pt x="0" y="22743"/>
                  </a:cubicBezTo>
                  <a:lnTo>
                    <a:pt x="3758" y="22743"/>
                  </a:lnTo>
                  <a:cubicBezTo>
                    <a:pt x="5340" y="20287"/>
                    <a:pt x="7450" y="18111"/>
                    <a:pt x="9642" y="16150"/>
                  </a:cubicBezTo>
                  <a:cubicBezTo>
                    <a:pt x="13251" y="12920"/>
                    <a:pt x="17240" y="10052"/>
                    <a:pt x="20289" y="6294"/>
                  </a:cubicBezTo>
                  <a:cubicBezTo>
                    <a:pt x="20915" y="5520"/>
                    <a:pt x="21508" y="4696"/>
                    <a:pt x="21789" y="3740"/>
                  </a:cubicBezTo>
                  <a:cubicBezTo>
                    <a:pt x="22052" y="2768"/>
                    <a:pt x="21953" y="1663"/>
                    <a:pt x="21294" y="905"/>
                  </a:cubicBezTo>
                  <a:cubicBezTo>
                    <a:pt x="20741" y="279"/>
                    <a:pt x="19893" y="1"/>
                    <a:pt x="19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339875" y="3524525"/>
              <a:ext cx="445025" cy="829675"/>
            </a:xfrm>
            <a:custGeom>
              <a:avLst/>
              <a:gdLst/>
              <a:ahLst/>
              <a:cxnLst/>
              <a:rect l="l" t="t" r="r" b="b"/>
              <a:pathLst>
                <a:path w="17801" h="33187" extrusionOk="0">
                  <a:moveTo>
                    <a:pt x="3947" y="1"/>
                  </a:moveTo>
                  <a:cubicBezTo>
                    <a:pt x="3148" y="1"/>
                    <a:pt x="2355" y="207"/>
                    <a:pt x="1715" y="669"/>
                  </a:cubicBezTo>
                  <a:cubicBezTo>
                    <a:pt x="512" y="1510"/>
                    <a:pt x="1" y="3108"/>
                    <a:pt x="116" y="4592"/>
                  </a:cubicBezTo>
                  <a:cubicBezTo>
                    <a:pt x="232" y="6059"/>
                    <a:pt x="858" y="7443"/>
                    <a:pt x="1550" y="8745"/>
                  </a:cubicBezTo>
                  <a:cubicBezTo>
                    <a:pt x="3923" y="13277"/>
                    <a:pt x="7038" y="17381"/>
                    <a:pt x="9708" y="21732"/>
                  </a:cubicBezTo>
                  <a:cubicBezTo>
                    <a:pt x="11884" y="25292"/>
                    <a:pt x="13779" y="29132"/>
                    <a:pt x="14603" y="33186"/>
                  </a:cubicBezTo>
                  <a:lnTo>
                    <a:pt x="17800" y="33186"/>
                  </a:lnTo>
                  <a:cubicBezTo>
                    <a:pt x="17784" y="26330"/>
                    <a:pt x="16746" y="19491"/>
                    <a:pt x="14719" y="12948"/>
                  </a:cubicBezTo>
                  <a:cubicBezTo>
                    <a:pt x="13384" y="8630"/>
                    <a:pt x="11455" y="4229"/>
                    <a:pt x="7829" y="1526"/>
                  </a:cubicBezTo>
                  <a:cubicBezTo>
                    <a:pt x="6956" y="851"/>
                    <a:pt x="5951" y="307"/>
                    <a:pt x="4879" y="92"/>
                  </a:cubicBezTo>
                  <a:cubicBezTo>
                    <a:pt x="4574" y="32"/>
                    <a:pt x="4260" y="1"/>
                    <a:pt x="3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872625" y="3543375"/>
              <a:ext cx="149625" cy="802075"/>
            </a:xfrm>
            <a:custGeom>
              <a:avLst/>
              <a:gdLst/>
              <a:ahLst/>
              <a:cxnLst/>
              <a:rect l="l" t="t" r="r" b="b"/>
              <a:pathLst>
                <a:path w="5985" h="32083" extrusionOk="0">
                  <a:moveTo>
                    <a:pt x="5788" y="1"/>
                  </a:moveTo>
                  <a:cubicBezTo>
                    <a:pt x="5722" y="1"/>
                    <a:pt x="5653" y="35"/>
                    <a:pt x="5621" y="113"/>
                  </a:cubicBezTo>
                  <a:cubicBezTo>
                    <a:pt x="4715" y="2322"/>
                    <a:pt x="3923" y="4579"/>
                    <a:pt x="3231" y="6870"/>
                  </a:cubicBezTo>
                  <a:cubicBezTo>
                    <a:pt x="2028" y="10908"/>
                    <a:pt x="1171" y="15061"/>
                    <a:pt x="660" y="19248"/>
                  </a:cubicBezTo>
                  <a:cubicBezTo>
                    <a:pt x="149" y="23450"/>
                    <a:pt x="1" y="27702"/>
                    <a:pt x="215" y="31921"/>
                  </a:cubicBezTo>
                  <a:cubicBezTo>
                    <a:pt x="215" y="32029"/>
                    <a:pt x="302" y="32082"/>
                    <a:pt x="386" y="32082"/>
                  </a:cubicBezTo>
                  <a:cubicBezTo>
                    <a:pt x="471" y="32082"/>
                    <a:pt x="553" y="32029"/>
                    <a:pt x="545" y="31921"/>
                  </a:cubicBezTo>
                  <a:cubicBezTo>
                    <a:pt x="429" y="29565"/>
                    <a:pt x="413" y="27191"/>
                    <a:pt x="528" y="24835"/>
                  </a:cubicBezTo>
                  <a:cubicBezTo>
                    <a:pt x="710" y="20615"/>
                    <a:pt x="1270" y="16396"/>
                    <a:pt x="2176" y="12276"/>
                  </a:cubicBezTo>
                  <a:cubicBezTo>
                    <a:pt x="3083" y="8156"/>
                    <a:pt x="4352" y="4118"/>
                    <a:pt x="5934" y="212"/>
                  </a:cubicBezTo>
                  <a:cubicBezTo>
                    <a:pt x="5984" y="82"/>
                    <a:pt x="5889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413225" y="3602675"/>
              <a:ext cx="331100" cy="747300"/>
            </a:xfrm>
            <a:custGeom>
              <a:avLst/>
              <a:gdLst/>
              <a:ahLst/>
              <a:cxnLst/>
              <a:rect l="l" t="t" r="r" b="b"/>
              <a:pathLst>
                <a:path w="13244" h="29892" extrusionOk="0">
                  <a:moveTo>
                    <a:pt x="239" y="1"/>
                  </a:moveTo>
                  <a:cubicBezTo>
                    <a:pt x="113" y="1"/>
                    <a:pt x="1" y="168"/>
                    <a:pt x="116" y="296"/>
                  </a:cubicBezTo>
                  <a:cubicBezTo>
                    <a:pt x="1780" y="2010"/>
                    <a:pt x="3313" y="3856"/>
                    <a:pt x="4681" y="5833"/>
                  </a:cubicBezTo>
                  <a:cubicBezTo>
                    <a:pt x="7120" y="9311"/>
                    <a:pt x="9082" y="13151"/>
                    <a:pt x="10466" y="17172"/>
                  </a:cubicBezTo>
                  <a:cubicBezTo>
                    <a:pt x="11867" y="21210"/>
                    <a:pt x="12691" y="25446"/>
                    <a:pt x="12905" y="29731"/>
                  </a:cubicBezTo>
                  <a:cubicBezTo>
                    <a:pt x="12905" y="29838"/>
                    <a:pt x="12992" y="29891"/>
                    <a:pt x="13076" y="29891"/>
                  </a:cubicBezTo>
                  <a:cubicBezTo>
                    <a:pt x="13161" y="29891"/>
                    <a:pt x="13243" y="29838"/>
                    <a:pt x="13235" y="29731"/>
                  </a:cubicBezTo>
                  <a:cubicBezTo>
                    <a:pt x="13119" y="27325"/>
                    <a:pt x="12806" y="24918"/>
                    <a:pt x="12312" y="22562"/>
                  </a:cubicBezTo>
                  <a:cubicBezTo>
                    <a:pt x="11422" y="18342"/>
                    <a:pt x="9939" y="14272"/>
                    <a:pt x="7928" y="10481"/>
                  </a:cubicBezTo>
                  <a:cubicBezTo>
                    <a:pt x="5901" y="6674"/>
                    <a:pt x="3363" y="3147"/>
                    <a:pt x="347" y="48"/>
                  </a:cubicBezTo>
                  <a:cubicBezTo>
                    <a:pt x="313" y="15"/>
                    <a:pt x="276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986350" y="3868275"/>
              <a:ext cx="416750" cy="476800"/>
            </a:xfrm>
            <a:custGeom>
              <a:avLst/>
              <a:gdLst/>
              <a:ahLst/>
              <a:cxnLst/>
              <a:rect l="l" t="t" r="r" b="b"/>
              <a:pathLst>
                <a:path w="16670" h="19072" extrusionOk="0">
                  <a:moveTo>
                    <a:pt x="16427" y="1"/>
                  </a:moveTo>
                  <a:cubicBezTo>
                    <a:pt x="16403" y="1"/>
                    <a:pt x="16376" y="7"/>
                    <a:pt x="16350" y="22"/>
                  </a:cubicBezTo>
                  <a:cubicBezTo>
                    <a:pt x="13499" y="1686"/>
                    <a:pt x="10878" y="3713"/>
                    <a:pt x="8538" y="6054"/>
                  </a:cubicBezTo>
                  <a:cubicBezTo>
                    <a:pt x="6214" y="8394"/>
                    <a:pt x="4170" y="11031"/>
                    <a:pt x="2506" y="13882"/>
                  </a:cubicBezTo>
                  <a:cubicBezTo>
                    <a:pt x="1566" y="15481"/>
                    <a:pt x="742" y="17162"/>
                    <a:pt x="50" y="18876"/>
                  </a:cubicBezTo>
                  <a:cubicBezTo>
                    <a:pt x="1" y="18995"/>
                    <a:pt x="100" y="19072"/>
                    <a:pt x="204" y="19072"/>
                  </a:cubicBezTo>
                  <a:cubicBezTo>
                    <a:pt x="274" y="19072"/>
                    <a:pt x="347" y="19038"/>
                    <a:pt x="380" y="18958"/>
                  </a:cubicBezTo>
                  <a:cubicBezTo>
                    <a:pt x="1599" y="15942"/>
                    <a:pt x="3231" y="13075"/>
                    <a:pt x="5176" y="10454"/>
                  </a:cubicBezTo>
                  <a:cubicBezTo>
                    <a:pt x="7137" y="7834"/>
                    <a:pt x="9428" y="5460"/>
                    <a:pt x="11983" y="3433"/>
                  </a:cubicBezTo>
                  <a:cubicBezTo>
                    <a:pt x="13416" y="2280"/>
                    <a:pt x="14933" y="1241"/>
                    <a:pt x="16515" y="318"/>
                  </a:cubicBezTo>
                  <a:cubicBezTo>
                    <a:pt x="16670" y="220"/>
                    <a:pt x="16572" y="1"/>
                    <a:pt x="16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13"/>
          <p:cNvSpPr/>
          <p:nvPr/>
        </p:nvSpPr>
        <p:spPr>
          <a:xfrm>
            <a:off x="3285475" y="4317056"/>
            <a:ext cx="2376375" cy="993925"/>
          </a:xfrm>
          <a:custGeom>
            <a:avLst/>
            <a:gdLst/>
            <a:ahLst/>
            <a:cxnLst/>
            <a:rect l="l" t="t" r="r" b="b"/>
            <a:pathLst>
              <a:path w="95055" h="39757" extrusionOk="0">
                <a:moveTo>
                  <a:pt x="0" y="38481"/>
                </a:moveTo>
                <a:cubicBezTo>
                  <a:pt x="10256" y="38481"/>
                  <a:pt x="20231" y="33550"/>
                  <a:pt x="29026" y="28274"/>
                </a:cubicBezTo>
                <a:cubicBezTo>
                  <a:pt x="34123" y="25216"/>
                  <a:pt x="40084" y="21043"/>
                  <a:pt x="41148" y="15195"/>
                </a:cubicBezTo>
                <a:cubicBezTo>
                  <a:pt x="42085" y="10043"/>
                  <a:pt x="38326" y="3492"/>
                  <a:pt x="33492" y="1479"/>
                </a:cubicBezTo>
                <a:cubicBezTo>
                  <a:pt x="27370" y="-1070"/>
                  <a:pt x="16779" y="-411"/>
                  <a:pt x="14035" y="5626"/>
                </a:cubicBezTo>
                <a:cubicBezTo>
                  <a:pt x="11418" y="11384"/>
                  <a:pt x="14251" y="20217"/>
                  <a:pt x="19457" y="23808"/>
                </a:cubicBezTo>
                <a:cubicBezTo>
                  <a:pt x="29223" y="30543"/>
                  <a:pt x="42254" y="30519"/>
                  <a:pt x="53907" y="32739"/>
                </a:cubicBezTo>
                <a:cubicBezTo>
                  <a:pt x="67575" y="35343"/>
                  <a:pt x="81141" y="39757"/>
                  <a:pt x="95055" y="39757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TWO_COLUMNS_2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/>
        </p:nvSpPr>
        <p:spPr>
          <a:xfrm>
            <a:off x="713225" y="539500"/>
            <a:ext cx="7717506" cy="608829"/>
          </a:xfrm>
          <a:custGeom>
            <a:avLst/>
            <a:gdLst/>
            <a:ahLst/>
            <a:cxnLst/>
            <a:rect l="l" t="t" r="r" b="b"/>
            <a:pathLst>
              <a:path w="23163" h="4746" extrusionOk="0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713225" y="1578950"/>
            <a:ext cx="4438200" cy="21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-366825" y="4137625"/>
            <a:ext cx="4880350" cy="1515150"/>
          </a:xfrm>
          <a:custGeom>
            <a:avLst/>
            <a:gdLst/>
            <a:ahLst/>
            <a:cxnLst/>
            <a:rect l="l" t="t" r="r" b="b"/>
            <a:pathLst>
              <a:path w="195214" h="60606" extrusionOk="0">
                <a:moveTo>
                  <a:pt x="0" y="0"/>
                </a:moveTo>
                <a:cubicBezTo>
                  <a:pt x="10472" y="10472"/>
                  <a:pt x="26658" y="15949"/>
                  <a:pt x="41467" y="15949"/>
                </a:cubicBezTo>
                <a:cubicBezTo>
                  <a:pt x="46783" y="15949"/>
                  <a:pt x="54400" y="16239"/>
                  <a:pt x="56778" y="11484"/>
                </a:cubicBezTo>
                <a:cubicBezTo>
                  <a:pt x="57734" y="9573"/>
                  <a:pt x="58052" y="6060"/>
                  <a:pt x="56140" y="5104"/>
                </a:cubicBezTo>
                <a:cubicBezTo>
                  <a:pt x="53858" y="3963"/>
                  <a:pt x="50906" y="4297"/>
                  <a:pt x="48485" y="5104"/>
                </a:cubicBezTo>
                <a:cubicBezTo>
                  <a:pt x="43225" y="6858"/>
                  <a:pt x="42595" y="18615"/>
                  <a:pt x="47209" y="21691"/>
                </a:cubicBezTo>
                <a:cubicBezTo>
                  <a:pt x="54286" y="26409"/>
                  <a:pt x="64829" y="24850"/>
                  <a:pt x="72727" y="21691"/>
                </a:cubicBezTo>
                <a:cubicBezTo>
                  <a:pt x="81557" y="18159"/>
                  <a:pt x="88808" y="10112"/>
                  <a:pt x="98245" y="8932"/>
                </a:cubicBezTo>
                <a:cubicBezTo>
                  <a:pt x="101680" y="8503"/>
                  <a:pt x="106531" y="7966"/>
                  <a:pt x="108452" y="10846"/>
                </a:cubicBezTo>
                <a:cubicBezTo>
                  <a:pt x="112202" y="16468"/>
                  <a:pt x="110190" y="27706"/>
                  <a:pt x="116746" y="29346"/>
                </a:cubicBezTo>
                <a:cubicBezTo>
                  <a:pt x="132566" y="33303"/>
                  <a:pt x="148771" y="15184"/>
                  <a:pt x="164592" y="19139"/>
                </a:cubicBezTo>
                <a:cubicBezTo>
                  <a:pt x="174001" y="21491"/>
                  <a:pt x="178118" y="33431"/>
                  <a:pt x="182455" y="42105"/>
                </a:cubicBezTo>
                <a:cubicBezTo>
                  <a:pt x="185805" y="48805"/>
                  <a:pt x="191864" y="53906"/>
                  <a:pt x="195214" y="60606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TWO_COLUMNS_2_3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/>
        </p:nvSpPr>
        <p:spPr>
          <a:xfrm>
            <a:off x="713225" y="539500"/>
            <a:ext cx="7717506" cy="608829"/>
          </a:xfrm>
          <a:custGeom>
            <a:avLst/>
            <a:gdLst/>
            <a:ahLst/>
            <a:cxnLst/>
            <a:rect l="l" t="t" r="r" b="b"/>
            <a:pathLst>
              <a:path w="23163" h="4746" extrusionOk="0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1"/>
          </p:nvPr>
        </p:nvSpPr>
        <p:spPr>
          <a:xfrm>
            <a:off x="713225" y="1279725"/>
            <a:ext cx="77175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3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>
            <a:off x="713225" y="539500"/>
            <a:ext cx="7717506" cy="608829"/>
          </a:xfrm>
          <a:custGeom>
            <a:avLst/>
            <a:gdLst/>
            <a:ahLst/>
            <a:cxnLst/>
            <a:rect l="l" t="t" r="r" b="b"/>
            <a:pathLst>
              <a:path w="23163" h="4746" extrusionOk="0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1"/>
          </p:nvPr>
        </p:nvSpPr>
        <p:spPr>
          <a:xfrm>
            <a:off x="4605525" y="1873425"/>
            <a:ext cx="3685800" cy="71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2"/>
          </p:nvPr>
        </p:nvSpPr>
        <p:spPr>
          <a:xfrm>
            <a:off x="4605525" y="3310825"/>
            <a:ext cx="3685800" cy="71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3"/>
          </p:nvPr>
        </p:nvSpPr>
        <p:spPr>
          <a:xfrm>
            <a:off x="4605524" y="1487925"/>
            <a:ext cx="36858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4"/>
          </p:nvPr>
        </p:nvSpPr>
        <p:spPr>
          <a:xfrm>
            <a:off x="4605524" y="2925325"/>
            <a:ext cx="36858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2_2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>
            <a:off x="713225" y="539500"/>
            <a:ext cx="7717506" cy="608829"/>
          </a:xfrm>
          <a:custGeom>
            <a:avLst/>
            <a:gdLst/>
            <a:ahLst/>
            <a:cxnLst/>
            <a:rect l="l" t="t" r="r" b="b"/>
            <a:pathLst>
              <a:path w="23163" h="4746" extrusionOk="0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714150" y="1279725"/>
            <a:ext cx="3768000" cy="29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2"/>
          </p:nvPr>
        </p:nvSpPr>
        <p:spPr>
          <a:xfrm>
            <a:off x="4655850" y="1279725"/>
            <a:ext cx="3768000" cy="29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TITLE_ONLY_1_1_2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/>
          <p:nvPr/>
        </p:nvSpPr>
        <p:spPr>
          <a:xfrm>
            <a:off x="713225" y="539500"/>
            <a:ext cx="7717506" cy="608829"/>
          </a:xfrm>
          <a:custGeom>
            <a:avLst/>
            <a:gdLst/>
            <a:ahLst/>
            <a:cxnLst/>
            <a:rect l="l" t="t" r="r" b="b"/>
            <a:pathLst>
              <a:path w="23163" h="4746" extrusionOk="0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721400" y="2586075"/>
            <a:ext cx="21513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1"/>
          </p:nvPr>
        </p:nvSpPr>
        <p:spPr>
          <a:xfrm>
            <a:off x="721425" y="3028575"/>
            <a:ext cx="2151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title" idx="2"/>
          </p:nvPr>
        </p:nvSpPr>
        <p:spPr>
          <a:xfrm>
            <a:off x="3502175" y="2586075"/>
            <a:ext cx="21474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3"/>
          </p:nvPr>
        </p:nvSpPr>
        <p:spPr>
          <a:xfrm>
            <a:off x="3502200" y="3028575"/>
            <a:ext cx="21474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title" idx="4"/>
          </p:nvPr>
        </p:nvSpPr>
        <p:spPr>
          <a:xfrm>
            <a:off x="6279050" y="2586075"/>
            <a:ext cx="21435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5"/>
          </p:nvPr>
        </p:nvSpPr>
        <p:spPr>
          <a:xfrm>
            <a:off x="6279075" y="3028575"/>
            <a:ext cx="21435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 idx="6"/>
          </p:nvPr>
        </p:nvSpPr>
        <p:spPr>
          <a:xfrm>
            <a:off x="726888" y="539500"/>
            <a:ext cx="7717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7783050" y="-295050"/>
            <a:ext cx="1562975" cy="2105250"/>
          </a:xfrm>
          <a:custGeom>
            <a:avLst/>
            <a:gdLst/>
            <a:ahLst/>
            <a:cxnLst/>
            <a:rect l="l" t="t" r="r" b="b"/>
            <a:pathLst>
              <a:path w="62519" h="84210" extrusionOk="0">
                <a:moveTo>
                  <a:pt x="0" y="0"/>
                </a:moveTo>
                <a:cubicBezTo>
                  <a:pt x="0" y="9628"/>
                  <a:pt x="9219" y="16946"/>
                  <a:pt x="14673" y="24880"/>
                </a:cubicBezTo>
                <a:cubicBezTo>
                  <a:pt x="21273" y="34480"/>
                  <a:pt x="20970" y="47723"/>
                  <a:pt x="27432" y="57416"/>
                </a:cubicBezTo>
                <a:cubicBezTo>
                  <a:pt x="31822" y="64001"/>
                  <a:pt x="40975" y="65611"/>
                  <a:pt x="47846" y="69537"/>
                </a:cubicBezTo>
                <a:cubicBezTo>
                  <a:pt x="53852" y="72969"/>
                  <a:pt x="57628" y="79319"/>
                  <a:pt x="62519" y="8421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16" name="Google Shape;116;p18"/>
          <p:cNvSpPr/>
          <p:nvPr/>
        </p:nvSpPr>
        <p:spPr>
          <a:xfrm>
            <a:off x="-382775" y="-157275"/>
            <a:ext cx="2280675" cy="1706525"/>
          </a:xfrm>
          <a:custGeom>
            <a:avLst/>
            <a:gdLst/>
            <a:ahLst/>
            <a:cxnLst/>
            <a:rect l="l" t="t" r="r" b="b"/>
            <a:pathLst>
              <a:path w="91227" h="68261" extrusionOk="0">
                <a:moveTo>
                  <a:pt x="0" y="68261"/>
                </a:moveTo>
                <a:cubicBezTo>
                  <a:pt x="7479" y="68261"/>
                  <a:pt x="15277" y="66367"/>
                  <a:pt x="21690" y="62519"/>
                </a:cubicBezTo>
                <a:cubicBezTo>
                  <a:pt x="30262" y="57376"/>
                  <a:pt x="32602" y="45422"/>
                  <a:pt x="40191" y="38915"/>
                </a:cubicBezTo>
                <a:cubicBezTo>
                  <a:pt x="50493" y="30083"/>
                  <a:pt x="62503" y="23293"/>
                  <a:pt x="74640" y="17224"/>
                </a:cubicBezTo>
                <a:cubicBezTo>
                  <a:pt x="81769" y="13659"/>
                  <a:pt x="85591" y="5636"/>
                  <a:pt x="91227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grpSp>
        <p:nvGrpSpPr>
          <p:cNvPr id="117" name="Google Shape;117;p18"/>
          <p:cNvGrpSpPr/>
          <p:nvPr/>
        </p:nvGrpSpPr>
        <p:grpSpPr>
          <a:xfrm flipH="1">
            <a:off x="2568766" y="4086243"/>
            <a:ext cx="1282501" cy="1044665"/>
            <a:chOff x="339875" y="3409400"/>
            <a:chExt cx="1159900" cy="944800"/>
          </a:xfrm>
        </p:grpSpPr>
        <p:sp>
          <p:nvSpPr>
            <p:cNvPr id="118" name="Google Shape;118;p18"/>
            <p:cNvSpPr/>
            <p:nvPr/>
          </p:nvSpPr>
          <p:spPr>
            <a:xfrm>
              <a:off x="799300" y="3409400"/>
              <a:ext cx="363850" cy="944800"/>
            </a:xfrm>
            <a:custGeom>
              <a:avLst/>
              <a:gdLst/>
              <a:ahLst/>
              <a:cxnLst/>
              <a:rect l="l" t="t" r="r" b="b"/>
              <a:pathLst>
                <a:path w="14554" h="37792" extrusionOk="0">
                  <a:moveTo>
                    <a:pt x="10235" y="0"/>
                  </a:moveTo>
                  <a:cubicBezTo>
                    <a:pt x="8752" y="0"/>
                    <a:pt x="7334" y="693"/>
                    <a:pt x="6247" y="1698"/>
                  </a:cubicBezTo>
                  <a:cubicBezTo>
                    <a:pt x="5142" y="2687"/>
                    <a:pt x="4351" y="3972"/>
                    <a:pt x="3676" y="5291"/>
                  </a:cubicBezTo>
                  <a:cubicBezTo>
                    <a:pt x="1055" y="10400"/>
                    <a:pt x="83" y="16234"/>
                    <a:pt x="33" y="21986"/>
                  </a:cubicBezTo>
                  <a:cubicBezTo>
                    <a:pt x="0" y="27293"/>
                    <a:pt x="709" y="32550"/>
                    <a:pt x="1500" y="37791"/>
                  </a:cubicBezTo>
                  <a:lnTo>
                    <a:pt x="5489" y="37791"/>
                  </a:lnTo>
                  <a:cubicBezTo>
                    <a:pt x="5587" y="33325"/>
                    <a:pt x="6346" y="28875"/>
                    <a:pt x="7450" y="24557"/>
                  </a:cubicBezTo>
                  <a:cubicBezTo>
                    <a:pt x="8966" y="18657"/>
                    <a:pt x="11142" y="12938"/>
                    <a:pt x="13301" y="7252"/>
                  </a:cubicBezTo>
                  <a:cubicBezTo>
                    <a:pt x="13927" y="5620"/>
                    <a:pt x="14553" y="3775"/>
                    <a:pt x="13828" y="2176"/>
                  </a:cubicBezTo>
                  <a:cubicBezTo>
                    <a:pt x="13218" y="841"/>
                    <a:pt x="11718" y="17"/>
                    <a:pt x="10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948450" y="3782325"/>
              <a:ext cx="551325" cy="568575"/>
            </a:xfrm>
            <a:custGeom>
              <a:avLst/>
              <a:gdLst/>
              <a:ahLst/>
              <a:cxnLst/>
              <a:rect l="l" t="t" r="r" b="b"/>
              <a:pathLst>
                <a:path w="22053" h="22743" extrusionOk="0">
                  <a:moveTo>
                    <a:pt x="19066" y="1"/>
                  </a:moveTo>
                  <a:cubicBezTo>
                    <a:pt x="18957" y="1"/>
                    <a:pt x="18848" y="6"/>
                    <a:pt x="18740" y="15"/>
                  </a:cubicBezTo>
                  <a:cubicBezTo>
                    <a:pt x="17800" y="98"/>
                    <a:pt x="16927" y="493"/>
                    <a:pt x="16086" y="922"/>
                  </a:cubicBezTo>
                  <a:cubicBezTo>
                    <a:pt x="11752" y="3163"/>
                    <a:pt x="8159" y="6690"/>
                    <a:pt x="5456" y="10744"/>
                  </a:cubicBezTo>
                  <a:cubicBezTo>
                    <a:pt x="3017" y="14420"/>
                    <a:pt x="1270" y="18523"/>
                    <a:pt x="0" y="22743"/>
                  </a:cubicBezTo>
                  <a:lnTo>
                    <a:pt x="3758" y="22743"/>
                  </a:lnTo>
                  <a:cubicBezTo>
                    <a:pt x="5340" y="20287"/>
                    <a:pt x="7450" y="18111"/>
                    <a:pt x="9642" y="16150"/>
                  </a:cubicBezTo>
                  <a:cubicBezTo>
                    <a:pt x="13251" y="12920"/>
                    <a:pt x="17240" y="10052"/>
                    <a:pt x="20289" y="6294"/>
                  </a:cubicBezTo>
                  <a:cubicBezTo>
                    <a:pt x="20915" y="5520"/>
                    <a:pt x="21508" y="4696"/>
                    <a:pt x="21789" y="3740"/>
                  </a:cubicBezTo>
                  <a:cubicBezTo>
                    <a:pt x="22052" y="2768"/>
                    <a:pt x="21953" y="1663"/>
                    <a:pt x="21294" y="905"/>
                  </a:cubicBezTo>
                  <a:cubicBezTo>
                    <a:pt x="20741" y="279"/>
                    <a:pt x="19893" y="1"/>
                    <a:pt x="19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339875" y="3524525"/>
              <a:ext cx="445025" cy="829675"/>
            </a:xfrm>
            <a:custGeom>
              <a:avLst/>
              <a:gdLst/>
              <a:ahLst/>
              <a:cxnLst/>
              <a:rect l="l" t="t" r="r" b="b"/>
              <a:pathLst>
                <a:path w="17801" h="33187" extrusionOk="0">
                  <a:moveTo>
                    <a:pt x="3947" y="1"/>
                  </a:moveTo>
                  <a:cubicBezTo>
                    <a:pt x="3148" y="1"/>
                    <a:pt x="2355" y="207"/>
                    <a:pt x="1715" y="669"/>
                  </a:cubicBezTo>
                  <a:cubicBezTo>
                    <a:pt x="512" y="1510"/>
                    <a:pt x="1" y="3108"/>
                    <a:pt x="116" y="4592"/>
                  </a:cubicBezTo>
                  <a:cubicBezTo>
                    <a:pt x="232" y="6059"/>
                    <a:pt x="858" y="7443"/>
                    <a:pt x="1550" y="8745"/>
                  </a:cubicBezTo>
                  <a:cubicBezTo>
                    <a:pt x="3923" y="13277"/>
                    <a:pt x="7038" y="17381"/>
                    <a:pt x="9708" y="21732"/>
                  </a:cubicBezTo>
                  <a:cubicBezTo>
                    <a:pt x="11884" y="25292"/>
                    <a:pt x="13779" y="29132"/>
                    <a:pt x="14603" y="33186"/>
                  </a:cubicBezTo>
                  <a:lnTo>
                    <a:pt x="17800" y="33186"/>
                  </a:lnTo>
                  <a:cubicBezTo>
                    <a:pt x="17784" y="26330"/>
                    <a:pt x="16746" y="19491"/>
                    <a:pt x="14719" y="12948"/>
                  </a:cubicBezTo>
                  <a:cubicBezTo>
                    <a:pt x="13384" y="8630"/>
                    <a:pt x="11455" y="4229"/>
                    <a:pt x="7829" y="1526"/>
                  </a:cubicBezTo>
                  <a:cubicBezTo>
                    <a:pt x="6956" y="851"/>
                    <a:pt x="5951" y="307"/>
                    <a:pt x="4879" y="92"/>
                  </a:cubicBezTo>
                  <a:cubicBezTo>
                    <a:pt x="4574" y="32"/>
                    <a:pt x="4260" y="1"/>
                    <a:pt x="3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872625" y="3543375"/>
              <a:ext cx="149625" cy="802075"/>
            </a:xfrm>
            <a:custGeom>
              <a:avLst/>
              <a:gdLst/>
              <a:ahLst/>
              <a:cxnLst/>
              <a:rect l="l" t="t" r="r" b="b"/>
              <a:pathLst>
                <a:path w="5985" h="32083" extrusionOk="0">
                  <a:moveTo>
                    <a:pt x="5788" y="1"/>
                  </a:moveTo>
                  <a:cubicBezTo>
                    <a:pt x="5722" y="1"/>
                    <a:pt x="5653" y="35"/>
                    <a:pt x="5621" y="113"/>
                  </a:cubicBezTo>
                  <a:cubicBezTo>
                    <a:pt x="4715" y="2322"/>
                    <a:pt x="3923" y="4579"/>
                    <a:pt x="3231" y="6870"/>
                  </a:cubicBezTo>
                  <a:cubicBezTo>
                    <a:pt x="2028" y="10908"/>
                    <a:pt x="1171" y="15061"/>
                    <a:pt x="660" y="19248"/>
                  </a:cubicBezTo>
                  <a:cubicBezTo>
                    <a:pt x="149" y="23450"/>
                    <a:pt x="1" y="27702"/>
                    <a:pt x="215" y="31921"/>
                  </a:cubicBezTo>
                  <a:cubicBezTo>
                    <a:pt x="215" y="32029"/>
                    <a:pt x="302" y="32082"/>
                    <a:pt x="386" y="32082"/>
                  </a:cubicBezTo>
                  <a:cubicBezTo>
                    <a:pt x="471" y="32082"/>
                    <a:pt x="553" y="32029"/>
                    <a:pt x="545" y="31921"/>
                  </a:cubicBezTo>
                  <a:cubicBezTo>
                    <a:pt x="429" y="29565"/>
                    <a:pt x="413" y="27191"/>
                    <a:pt x="528" y="24835"/>
                  </a:cubicBezTo>
                  <a:cubicBezTo>
                    <a:pt x="710" y="20615"/>
                    <a:pt x="1270" y="16396"/>
                    <a:pt x="2176" y="12276"/>
                  </a:cubicBezTo>
                  <a:cubicBezTo>
                    <a:pt x="3083" y="8156"/>
                    <a:pt x="4352" y="4118"/>
                    <a:pt x="5934" y="212"/>
                  </a:cubicBezTo>
                  <a:cubicBezTo>
                    <a:pt x="5984" y="82"/>
                    <a:pt x="5889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413225" y="3602675"/>
              <a:ext cx="331100" cy="747300"/>
            </a:xfrm>
            <a:custGeom>
              <a:avLst/>
              <a:gdLst/>
              <a:ahLst/>
              <a:cxnLst/>
              <a:rect l="l" t="t" r="r" b="b"/>
              <a:pathLst>
                <a:path w="13244" h="29892" extrusionOk="0">
                  <a:moveTo>
                    <a:pt x="239" y="1"/>
                  </a:moveTo>
                  <a:cubicBezTo>
                    <a:pt x="113" y="1"/>
                    <a:pt x="1" y="168"/>
                    <a:pt x="116" y="296"/>
                  </a:cubicBezTo>
                  <a:cubicBezTo>
                    <a:pt x="1780" y="2010"/>
                    <a:pt x="3313" y="3856"/>
                    <a:pt x="4681" y="5833"/>
                  </a:cubicBezTo>
                  <a:cubicBezTo>
                    <a:pt x="7120" y="9311"/>
                    <a:pt x="9082" y="13151"/>
                    <a:pt x="10466" y="17172"/>
                  </a:cubicBezTo>
                  <a:cubicBezTo>
                    <a:pt x="11867" y="21210"/>
                    <a:pt x="12691" y="25446"/>
                    <a:pt x="12905" y="29731"/>
                  </a:cubicBezTo>
                  <a:cubicBezTo>
                    <a:pt x="12905" y="29838"/>
                    <a:pt x="12992" y="29891"/>
                    <a:pt x="13076" y="29891"/>
                  </a:cubicBezTo>
                  <a:cubicBezTo>
                    <a:pt x="13161" y="29891"/>
                    <a:pt x="13243" y="29838"/>
                    <a:pt x="13235" y="29731"/>
                  </a:cubicBezTo>
                  <a:cubicBezTo>
                    <a:pt x="13119" y="27325"/>
                    <a:pt x="12806" y="24918"/>
                    <a:pt x="12312" y="22562"/>
                  </a:cubicBezTo>
                  <a:cubicBezTo>
                    <a:pt x="11422" y="18342"/>
                    <a:pt x="9939" y="14272"/>
                    <a:pt x="7928" y="10481"/>
                  </a:cubicBezTo>
                  <a:cubicBezTo>
                    <a:pt x="5901" y="6674"/>
                    <a:pt x="3363" y="3147"/>
                    <a:pt x="347" y="48"/>
                  </a:cubicBezTo>
                  <a:cubicBezTo>
                    <a:pt x="313" y="15"/>
                    <a:pt x="276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986350" y="3868275"/>
              <a:ext cx="416750" cy="476800"/>
            </a:xfrm>
            <a:custGeom>
              <a:avLst/>
              <a:gdLst/>
              <a:ahLst/>
              <a:cxnLst/>
              <a:rect l="l" t="t" r="r" b="b"/>
              <a:pathLst>
                <a:path w="16670" h="19072" extrusionOk="0">
                  <a:moveTo>
                    <a:pt x="16427" y="1"/>
                  </a:moveTo>
                  <a:cubicBezTo>
                    <a:pt x="16403" y="1"/>
                    <a:pt x="16376" y="7"/>
                    <a:pt x="16350" y="22"/>
                  </a:cubicBezTo>
                  <a:cubicBezTo>
                    <a:pt x="13499" y="1686"/>
                    <a:pt x="10878" y="3713"/>
                    <a:pt x="8538" y="6054"/>
                  </a:cubicBezTo>
                  <a:cubicBezTo>
                    <a:pt x="6214" y="8394"/>
                    <a:pt x="4170" y="11031"/>
                    <a:pt x="2506" y="13882"/>
                  </a:cubicBezTo>
                  <a:cubicBezTo>
                    <a:pt x="1566" y="15481"/>
                    <a:pt x="742" y="17162"/>
                    <a:pt x="50" y="18876"/>
                  </a:cubicBezTo>
                  <a:cubicBezTo>
                    <a:pt x="1" y="18995"/>
                    <a:pt x="100" y="19072"/>
                    <a:pt x="204" y="19072"/>
                  </a:cubicBezTo>
                  <a:cubicBezTo>
                    <a:pt x="274" y="19072"/>
                    <a:pt x="347" y="19038"/>
                    <a:pt x="380" y="18958"/>
                  </a:cubicBezTo>
                  <a:cubicBezTo>
                    <a:pt x="1599" y="15942"/>
                    <a:pt x="3231" y="13075"/>
                    <a:pt x="5176" y="10454"/>
                  </a:cubicBezTo>
                  <a:cubicBezTo>
                    <a:pt x="7137" y="7834"/>
                    <a:pt x="9428" y="5460"/>
                    <a:pt x="11983" y="3433"/>
                  </a:cubicBezTo>
                  <a:cubicBezTo>
                    <a:pt x="13416" y="2280"/>
                    <a:pt x="14933" y="1241"/>
                    <a:pt x="16515" y="318"/>
                  </a:cubicBezTo>
                  <a:cubicBezTo>
                    <a:pt x="16670" y="220"/>
                    <a:pt x="16572" y="1"/>
                    <a:pt x="16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18"/>
          <p:cNvGrpSpPr/>
          <p:nvPr/>
        </p:nvGrpSpPr>
        <p:grpSpPr>
          <a:xfrm>
            <a:off x="5480316" y="4098843"/>
            <a:ext cx="1282501" cy="1044665"/>
            <a:chOff x="339875" y="3409400"/>
            <a:chExt cx="1159900" cy="944800"/>
          </a:xfrm>
        </p:grpSpPr>
        <p:sp>
          <p:nvSpPr>
            <p:cNvPr id="125" name="Google Shape;125;p18"/>
            <p:cNvSpPr/>
            <p:nvPr/>
          </p:nvSpPr>
          <p:spPr>
            <a:xfrm>
              <a:off x="799300" y="3409400"/>
              <a:ext cx="363850" cy="944800"/>
            </a:xfrm>
            <a:custGeom>
              <a:avLst/>
              <a:gdLst/>
              <a:ahLst/>
              <a:cxnLst/>
              <a:rect l="l" t="t" r="r" b="b"/>
              <a:pathLst>
                <a:path w="14554" h="37792" extrusionOk="0">
                  <a:moveTo>
                    <a:pt x="10235" y="0"/>
                  </a:moveTo>
                  <a:cubicBezTo>
                    <a:pt x="8752" y="0"/>
                    <a:pt x="7334" y="693"/>
                    <a:pt x="6247" y="1698"/>
                  </a:cubicBezTo>
                  <a:cubicBezTo>
                    <a:pt x="5142" y="2687"/>
                    <a:pt x="4351" y="3972"/>
                    <a:pt x="3676" y="5291"/>
                  </a:cubicBezTo>
                  <a:cubicBezTo>
                    <a:pt x="1055" y="10400"/>
                    <a:pt x="83" y="16234"/>
                    <a:pt x="33" y="21986"/>
                  </a:cubicBezTo>
                  <a:cubicBezTo>
                    <a:pt x="0" y="27293"/>
                    <a:pt x="709" y="32550"/>
                    <a:pt x="1500" y="37791"/>
                  </a:cubicBezTo>
                  <a:lnTo>
                    <a:pt x="5489" y="37791"/>
                  </a:lnTo>
                  <a:cubicBezTo>
                    <a:pt x="5587" y="33325"/>
                    <a:pt x="6346" y="28875"/>
                    <a:pt x="7450" y="24557"/>
                  </a:cubicBezTo>
                  <a:cubicBezTo>
                    <a:pt x="8966" y="18657"/>
                    <a:pt x="11142" y="12938"/>
                    <a:pt x="13301" y="7252"/>
                  </a:cubicBezTo>
                  <a:cubicBezTo>
                    <a:pt x="13927" y="5620"/>
                    <a:pt x="14553" y="3775"/>
                    <a:pt x="13828" y="2176"/>
                  </a:cubicBezTo>
                  <a:cubicBezTo>
                    <a:pt x="13218" y="841"/>
                    <a:pt x="11718" y="17"/>
                    <a:pt x="10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948450" y="3782325"/>
              <a:ext cx="551325" cy="568575"/>
            </a:xfrm>
            <a:custGeom>
              <a:avLst/>
              <a:gdLst/>
              <a:ahLst/>
              <a:cxnLst/>
              <a:rect l="l" t="t" r="r" b="b"/>
              <a:pathLst>
                <a:path w="22053" h="22743" extrusionOk="0">
                  <a:moveTo>
                    <a:pt x="19066" y="1"/>
                  </a:moveTo>
                  <a:cubicBezTo>
                    <a:pt x="18957" y="1"/>
                    <a:pt x="18848" y="6"/>
                    <a:pt x="18740" y="15"/>
                  </a:cubicBezTo>
                  <a:cubicBezTo>
                    <a:pt x="17800" y="98"/>
                    <a:pt x="16927" y="493"/>
                    <a:pt x="16086" y="922"/>
                  </a:cubicBezTo>
                  <a:cubicBezTo>
                    <a:pt x="11752" y="3163"/>
                    <a:pt x="8159" y="6690"/>
                    <a:pt x="5456" y="10744"/>
                  </a:cubicBezTo>
                  <a:cubicBezTo>
                    <a:pt x="3017" y="14420"/>
                    <a:pt x="1270" y="18523"/>
                    <a:pt x="0" y="22743"/>
                  </a:cubicBezTo>
                  <a:lnTo>
                    <a:pt x="3758" y="22743"/>
                  </a:lnTo>
                  <a:cubicBezTo>
                    <a:pt x="5340" y="20287"/>
                    <a:pt x="7450" y="18111"/>
                    <a:pt x="9642" y="16150"/>
                  </a:cubicBezTo>
                  <a:cubicBezTo>
                    <a:pt x="13251" y="12920"/>
                    <a:pt x="17240" y="10052"/>
                    <a:pt x="20289" y="6294"/>
                  </a:cubicBezTo>
                  <a:cubicBezTo>
                    <a:pt x="20915" y="5520"/>
                    <a:pt x="21508" y="4696"/>
                    <a:pt x="21789" y="3740"/>
                  </a:cubicBezTo>
                  <a:cubicBezTo>
                    <a:pt x="22052" y="2768"/>
                    <a:pt x="21953" y="1663"/>
                    <a:pt x="21294" y="905"/>
                  </a:cubicBezTo>
                  <a:cubicBezTo>
                    <a:pt x="20741" y="279"/>
                    <a:pt x="19893" y="1"/>
                    <a:pt x="19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339875" y="3524525"/>
              <a:ext cx="445025" cy="829675"/>
            </a:xfrm>
            <a:custGeom>
              <a:avLst/>
              <a:gdLst/>
              <a:ahLst/>
              <a:cxnLst/>
              <a:rect l="l" t="t" r="r" b="b"/>
              <a:pathLst>
                <a:path w="17801" h="33187" extrusionOk="0">
                  <a:moveTo>
                    <a:pt x="3947" y="1"/>
                  </a:moveTo>
                  <a:cubicBezTo>
                    <a:pt x="3148" y="1"/>
                    <a:pt x="2355" y="207"/>
                    <a:pt x="1715" y="669"/>
                  </a:cubicBezTo>
                  <a:cubicBezTo>
                    <a:pt x="512" y="1510"/>
                    <a:pt x="1" y="3108"/>
                    <a:pt x="116" y="4592"/>
                  </a:cubicBezTo>
                  <a:cubicBezTo>
                    <a:pt x="232" y="6059"/>
                    <a:pt x="858" y="7443"/>
                    <a:pt x="1550" y="8745"/>
                  </a:cubicBezTo>
                  <a:cubicBezTo>
                    <a:pt x="3923" y="13277"/>
                    <a:pt x="7038" y="17381"/>
                    <a:pt x="9708" y="21732"/>
                  </a:cubicBezTo>
                  <a:cubicBezTo>
                    <a:pt x="11884" y="25292"/>
                    <a:pt x="13779" y="29132"/>
                    <a:pt x="14603" y="33186"/>
                  </a:cubicBezTo>
                  <a:lnTo>
                    <a:pt x="17800" y="33186"/>
                  </a:lnTo>
                  <a:cubicBezTo>
                    <a:pt x="17784" y="26330"/>
                    <a:pt x="16746" y="19491"/>
                    <a:pt x="14719" y="12948"/>
                  </a:cubicBezTo>
                  <a:cubicBezTo>
                    <a:pt x="13384" y="8630"/>
                    <a:pt x="11455" y="4229"/>
                    <a:pt x="7829" y="1526"/>
                  </a:cubicBezTo>
                  <a:cubicBezTo>
                    <a:pt x="6956" y="851"/>
                    <a:pt x="5951" y="307"/>
                    <a:pt x="4879" y="92"/>
                  </a:cubicBezTo>
                  <a:cubicBezTo>
                    <a:pt x="4574" y="32"/>
                    <a:pt x="4260" y="1"/>
                    <a:pt x="3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872625" y="3543375"/>
              <a:ext cx="149625" cy="802075"/>
            </a:xfrm>
            <a:custGeom>
              <a:avLst/>
              <a:gdLst/>
              <a:ahLst/>
              <a:cxnLst/>
              <a:rect l="l" t="t" r="r" b="b"/>
              <a:pathLst>
                <a:path w="5985" h="32083" extrusionOk="0">
                  <a:moveTo>
                    <a:pt x="5788" y="1"/>
                  </a:moveTo>
                  <a:cubicBezTo>
                    <a:pt x="5722" y="1"/>
                    <a:pt x="5653" y="35"/>
                    <a:pt x="5621" y="113"/>
                  </a:cubicBezTo>
                  <a:cubicBezTo>
                    <a:pt x="4715" y="2322"/>
                    <a:pt x="3923" y="4579"/>
                    <a:pt x="3231" y="6870"/>
                  </a:cubicBezTo>
                  <a:cubicBezTo>
                    <a:pt x="2028" y="10908"/>
                    <a:pt x="1171" y="15061"/>
                    <a:pt x="660" y="19248"/>
                  </a:cubicBezTo>
                  <a:cubicBezTo>
                    <a:pt x="149" y="23450"/>
                    <a:pt x="1" y="27702"/>
                    <a:pt x="215" y="31921"/>
                  </a:cubicBezTo>
                  <a:cubicBezTo>
                    <a:pt x="215" y="32029"/>
                    <a:pt x="302" y="32082"/>
                    <a:pt x="386" y="32082"/>
                  </a:cubicBezTo>
                  <a:cubicBezTo>
                    <a:pt x="471" y="32082"/>
                    <a:pt x="553" y="32029"/>
                    <a:pt x="545" y="31921"/>
                  </a:cubicBezTo>
                  <a:cubicBezTo>
                    <a:pt x="429" y="29565"/>
                    <a:pt x="413" y="27191"/>
                    <a:pt x="528" y="24835"/>
                  </a:cubicBezTo>
                  <a:cubicBezTo>
                    <a:pt x="710" y="20615"/>
                    <a:pt x="1270" y="16396"/>
                    <a:pt x="2176" y="12276"/>
                  </a:cubicBezTo>
                  <a:cubicBezTo>
                    <a:pt x="3083" y="8156"/>
                    <a:pt x="4352" y="4118"/>
                    <a:pt x="5934" y="212"/>
                  </a:cubicBezTo>
                  <a:cubicBezTo>
                    <a:pt x="5984" y="82"/>
                    <a:pt x="5889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413225" y="3602675"/>
              <a:ext cx="331100" cy="747300"/>
            </a:xfrm>
            <a:custGeom>
              <a:avLst/>
              <a:gdLst/>
              <a:ahLst/>
              <a:cxnLst/>
              <a:rect l="l" t="t" r="r" b="b"/>
              <a:pathLst>
                <a:path w="13244" h="29892" extrusionOk="0">
                  <a:moveTo>
                    <a:pt x="239" y="1"/>
                  </a:moveTo>
                  <a:cubicBezTo>
                    <a:pt x="113" y="1"/>
                    <a:pt x="1" y="168"/>
                    <a:pt x="116" y="296"/>
                  </a:cubicBezTo>
                  <a:cubicBezTo>
                    <a:pt x="1780" y="2010"/>
                    <a:pt x="3313" y="3856"/>
                    <a:pt x="4681" y="5833"/>
                  </a:cubicBezTo>
                  <a:cubicBezTo>
                    <a:pt x="7120" y="9311"/>
                    <a:pt x="9082" y="13151"/>
                    <a:pt x="10466" y="17172"/>
                  </a:cubicBezTo>
                  <a:cubicBezTo>
                    <a:pt x="11867" y="21210"/>
                    <a:pt x="12691" y="25446"/>
                    <a:pt x="12905" y="29731"/>
                  </a:cubicBezTo>
                  <a:cubicBezTo>
                    <a:pt x="12905" y="29838"/>
                    <a:pt x="12992" y="29891"/>
                    <a:pt x="13076" y="29891"/>
                  </a:cubicBezTo>
                  <a:cubicBezTo>
                    <a:pt x="13161" y="29891"/>
                    <a:pt x="13243" y="29838"/>
                    <a:pt x="13235" y="29731"/>
                  </a:cubicBezTo>
                  <a:cubicBezTo>
                    <a:pt x="13119" y="27325"/>
                    <a:pt x="12806" y="24918"/>
                    <a:pt x="12312" y="22562"/>
                  </a:cubicBezTo>
                  <a:cubicBezTo>
                    <a:pt x="11422" y="18342"/>
                    <a:pt x="9939" y="14272"/>
                    <a:pt x="7928" y="10481"/>
                  </a:cubicBezTo>
                  <a:cubicBezTo>
                    <a:pt x="5901" y="6674"/>
                    <a:pt x="3363" y="3147"/>
                    <a:pt x="347" y="48"/>
                  </a:cubicBezTo>
                  <a:cubicBezTo>
                    <a:pt x="313" y="15"/>
                    <a:pt x="276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986350" y="3868275"/>
              <a:ext cx="416750" cy="476800"/>
            </a:xfrm>
            <a:custGeom>
              <a:avLst/>
              <a:gdLst/>
              <a:ahLst/>
              <a:cxnLst/>
              <a:rect l="l" t="t" r="r" b="b"/>
              <a:pathLst>
                <a:path w="16670" h="19072" extrusionOk="0">
                  <a:moveTo>
                    <a:pt x="16427" y="1"/>
                  </a:moveTo>
                  <a:cubicBezTo>
                    <a:pt x="16403" y="1"/>
                    <a:pt x="16376" y="7"/>
                    <a:pt x="16350" y="22"/>
                  </a:cubicBezTo>
                  <a:cubicBezTo>
                    <a:pt x="13499" y="1686"/>
                    <a:pt x="10878" y="3713"/>
                    <a:pt x="8538" y="6054"/>
                  </a:cubicBezTo>
                  <a:cubicBezTo>
                    <a:pt x="6214" y="8394"/>
                    <a:pt x="4170" y="11031"/>
                    <a:pt x="2506" y="13882"/>
                  </a:cubicBezTo>
                  <a:cubicBezTo>
                    <a:pt x="1566" y="15481"/>
                    <a:pt x="742" y="17162"/>
                    <a:pt x="50" y="18876"/>
                  </a:cubicBezTo>
                  <a:cubicBezTo>
                    <a:pt x="1" y="18995"/>
                    <a:pt x="100" y="19072"/>
                    <a:pt x="204" y="19072"/>
                  </a:cubicBezTo>
                  <a:cubicBezTo>
                    <a:pt x="274" y="19072"/>
                    <a:pt x="347" y="19038"/>
                    <a:pt x="380" y="18958"/>
                  </a:cubicBezTo>
                  <a:cubicBezTo>
                    <a:pt x="1599" y="15942"/>
                    <a:pt x="3231" y="13075"/>
                    <a:pt x="5176" y="10454"/>
                  </a:cubicBezTo>
                  <a:cubicBezTo>
                    <a:pt x="7137" y="7834"/>
                    <a:pt x="9428" y="5460"/>
                    <a:pt x="11983" y="3433"/>
                  </a:cubicBezTo>
                  <a:cubicBezTo>
                    <a:pt x="13416" y="2280"/>
                    <a:pt x="14933" y="1241"/>
                    <a:pt x="16515" y="318"/>
                  </a:cubicBezTo>
                  <a:cubicBezTo>
                    <a:pt x="16670" y="220"/>
                    <a:pt x="16572" y="1"/>
                    <a:pt x="16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8"/>
          <p:cNvSpPr/>
          <p:nvPr/>
        </p:nvSpPr>
        <p:spPr>
          <a:xfrm>
            <a:off x="-542250" y="3753300"/>
            <a:ext cx="2711300" cy="2216875"/>
          </a:xfrm>
          <a:custGeom>
            <a:avLst/>
            <a:gdLst/>
            <a:ahLst/>
            <a:cxnLst/>
            <a:rect l="l" t="t" r="r" b="b"/>
            <a:pathLst>
              <a:path w="108452" h="88675" extrusionOk="0">
                <a:moveTo>
                  <a:pt x="0" y="0"/>
                </a:moveTo>
                <a:cubicBezTo>
                  <a:pt x="8926" y="0"/>
                  <a:pt x="19185" y="166"/>
                  <a:pt x="26156" y="5741"/>
                </a:cubicBezTo>
                <a:cubicBezTo>
                  <a:pt x="33666" y="11748"/>
                  <a:pt x="34742" y="24010"/>
                  <a:pt x="42742" y="29346"/>
                </a:cubicBezTo>
                <a:cubicBezTo>
                  <a:pt x="49024" y="33536"/>
                  <a:pt x="57687" y="34755"/>
                  <a:pt x="65071" y="33173"/>
                </a:cubicBezTo>
                <a:cubicBezTo>
                  <a:pt x="73145" y="31443"/>
                  <a:pt x="83687" y="19630"/>
                  <a:pt x="79106" y="12759"/>
                </a:cubicBezTo>
                <a:cubicBezTo>
                  <a:pt x="77204" y="9906"/>
                  <a:pt x="71323" y="9058"/>
                  <a:pt x="68899" y="11483"/>
                </a:cubicBezTo>
                <a:cubicBezTo>
                  <a:pt x="64268" y="16116"/>
                  <a:pt x="61503" y="24762"/>
                  <a:pt x="64433" y="30621"/>
                </a:cubicBezTo>
                <a:cubicBezTo>
                  <a:pt x="68900" y="39552"/>
                  <a:pt x="83100" y="38216"/>
                  <a:pt x="91227" y="44019"/>
                </a:cubicBezTo>
                <a:cubicBezTo>
                  <a:pt x="104211" y="53290"/>
                  <a:pt x="108452" y="72721"/>
                  <a:pt x="108452" y="88675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32" name="Google Shape;132;p18"/>
          <p:cNvSpPr/>
          <p:nvPr/>
        </p:nvSpPr>
        <p:spPr>
          <a:xfrm>
            <a:off x="7065325" y="3317350"/>
            <a:ext cx="2695375" cy="2886750"/>
          </a:xfrm>
          <a:custGeom>
            <a:avLst/>
            <a:gdLst/>
            <a:ahLst/>
            <a:cxnLst/>
            <a:rect l="l" t="t" r="r" b="b"/>
            <a:pathLst>
              <a:path w="107815" h="115470" extrusionOk="0">
                <a:moveTo>
                  <a:pt x="0" y="115470"/>
                </a:moveTo>
                <a:cubicBezTo>
                  <a:pt x="6306" y="96552"/>
                  <a:pt x="22329" y="79910"/>
                  <a:pt x="22329" y="59968"/>
                </a:cubicBezTo>
                <a:cubicBezTo>
                  <a:pt x="22329" y="52054"/>
                  <a:pt x="22716" y="43712"/>
                  <a:pt x="19777" y="36364"/>
                </a:cubicBezTo>
                <a:cubicBezTo>
                  <a:pt x="18221" y="32475"/>
                  <a:pt x="11256" y="28298"/>
                  <a:pt x="8294" y="31260"/>
                </a:cubicBezTo>
                <a:cubicBezTo>
                  <a:pt x="5888" y="33666"/>
                  <a:pt x="5251" y="39945"/>
                  <a:pt x="8294" y="41467"/>
                </a:cubicBezTo>
                <a:cubicBezTo>
                  <a:pt x="12141" y="43390"/>
                  <a:pt x="16836" y="44224"/>
                  <a:pt x="21053" y="43381"/>
                </a:cubicBezTo>
                <a:cubicBezTo>
                  <a:pt x="29150" y="41762"/>
                  <a:pt x="34387" y="33596"/>
                  <a:pt x="41467" y="29346"/>
                </a:cubicBezTo>
                <a:cubicBezTo>
                  <a:pt x="47128" y="25948"/>
                  <a:pt x="54201" y="22642"/>
                  <a:pt x="60606" y="24243"/>
                </a:cubicBezTo>
                <a:cubicBezTo>
                  <a:pt x="64209" y="25144"/>
                  <a:pt x="67848" y="27695"/>
                  <a:pt x="71451" y="26794"/>
                </a:cubicBezTo>
                <a:cubicBezTo>
                  <a:pt x="79475" y="24788"/>
                  <a:pt x="82827" y="14781"/>
                  <a:pt x="88676" y="8932"/>
                </a:cubicBezTo>
                <a:cubicBezTo>
                  <a:pt x="93654" y="3954"/>
                  <a:pt x="102837" y="4978"/>
                  <a:pt x="107815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9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713225" y="539500"/>
            <a:ext cx="5909345" cy="608829"/>
          </a:xfrm>
          <a:custGeom>
            <a:avLst/>
            <a:gdLst/>
            <a:ahLst/>
            <a:cxnLst/>
            <a:rect l="l" t="t" r="r" b="b"/>
            <a:pathLst>
              <a:path w="23163" h="4746" extrusionOk="0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713225" y="1831425"/>
            <a:ext cx="26244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subTitle" idx="1"/>
          </p:nvPr>
        </p:nvSpPr>
        <p:spPr>
          <a:xfrm>
            <a:off x="713250" y="2216925"/>
            <a:ext cx="26244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title" idx="2"/>
          </p:nvPr>
        </p:nvSpPr>
        <p:spPr>
          <a:xfrm>
            <a:off x="3806450" y="3064950"/>
            <a:ext cx="2627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3"/>
          </p:nvPr>
        </p:nvSpPr>
        <p:spPr>
          <a:xfrm>
            <a:off x="3806330" y="3437870"/>
            <a:ext cx="262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title" idx="4"/>
          </p:nvPr>
        </p:nvSpPr>
        <p:spPr>
          <a:xfrm>
            <a:off x="3806375" y="1831425"/>
            <a:ext cx="2627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5"/>
          </p:nvPr>
        </p:nvSpPr>
        <p:spPr>
          <a:xfrm>
            <a:off x="3806316" y="2216925"/>
            <a:ext cx="2627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title" idx="6"/>
          </p:nvPr>
        </p:nvSpPr>
        <p:spPr>
          <a:xfrm>
            <a:off x="713225" y="3064950"/>
            <a:ext cx="2621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7"/>
          </p:nvPr>
        </p:nvSpPr>
        <p:spPr>
          <a:xfrm>
            <a:off x="713250" y="3436375"/>
            <a:ext cx="26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title" idx="8"/>
          </p:nvPr>
        </p:nvSpPr>
        <p:spPr>
          <a:xfrm>
            <a:off x="805425" y="539500"/>
            <a:ext cx="592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-255175" y="-382775"/>
            <a:ext cx="729000" cy="4003150"/>
          </a:xfrm>
          <a:custGeom>
            <a:avLst/>
            <a:gdLst/>
            <a:ahLst/>
            <a:cxnLst/>
            <a:rect l="l" t="t" r="r" b="b"/>
            <a:pathLst>
              <a:path w="29160" h="160126" extrusionOk="0">
                <a:moveTo>
                  <a:pt x="27432" y="0"/>
                </a:moveTo>
                <a:cubicBezTo>
                  <a:pt x="26220" y="13335"/>
                  <a:pt x="19081" y="26229"/>
                  <a:pt x="20414" y="39553"/>
                </a:cubicBezTo>
                <a:cubicBezTo>
                  <a:pt x="21507" y="50485"/>
                  <a:pt x="30514" y="60614"/>
                  <a:pt x="28708" y="71451"/>
                </a:cubicBezTo>
                <a:cubicBezTo>
                  <a:pt x="27365" y="79510"/>
                  <a:pt x="14740" y="82531"/>
                  <a:pt x="13397" y="90590"/>
                </a:cubicBezTo>
                <a:cubicBezTo>
                  <a:pt x="11246" y="103495"/>
                  <a:pt x="22094" y="116926"/>
                  <a:pt x="18500" y="129505"/>
                </a:cubicBezTo>
                <a:cubicBezTo>
                  <a:pt x="15224" y="140971"/>
                  <a:pt x="3773" y="148813"/>
                  <a:pt x="0" y="160126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grpSp>
        <p:nvGrpSpPr>
          <p:cNvPr id="145" name="Google Shape;145;p19"/>
          <p:cNvGrpSpPr/>
          <p:nvPr/>
        </p:nvGrpSpPr>
        <p:grpSpPr>
          <a:xfrm flipH="1">
            <a:off x="7424227" y="3992938"/>
            <a:ext cx="1412410" cy="1150483"/>
            <a:chOff x="339875" y="3409400"/>
            <a:chExt cx="1159900" cy="944800"/>
          </a:xfrm>
        </p:grpSpPr>
        <p:sp>
          <p:nvSpPr>
            <p:cNvPr id="146" name="Google Shape;146;p19"/>
            <p:cNvSpPr/>
            <p:nvPr/>
          </p:nvSpPr>
          <p:spPr>
            <a:xfrm>
              <a:off x="799300" y="3409400"/>
              <a:ext cx="363850" cy="944800"/>
            </a:xfrm>
            <a:custGeom>
              <a:avLst/>
              <a:gdLst/>
              <a:ahLst/>
              <a:cxnLst/>
              <a:rect l="l" t="t" r="r" b="b"/>
              <a:pathLst>
                <a:path w="14554" h="37792" extrusionOk="0">
                  <a:moveTo>
                    <a:pt x="10235" y="0"/>
                  </a:moveTo>
                  <a:cubicBezTo>
                    <a:pt x="8752" y="0"/>
                    <a:pt x="7334" y="693"/>
                    <a:pt x="6247" y="1698"/>
                  </a:cubicBezTo>
                  <a:cubicBezTo>
                    <a:pt x="5142" y="2687"/>
                    <a:pt x="4351" y="3972"/>
                    <a:pt x="3676" y="5291"/>
                  </a:cubicBezTo>
                  <a:cubicBezTo>
                    <a:pt x="1055" y="10400"/>
                    <a:pt x="83" y="16234"/>
                    <a:pt x="33" y="21986"/>
                  </a:cubicBezTo>
                  <a:cubicBezTo>
                    <a:pt x="0" y="27293"/>
                    <a:pt x="709" y="32550"/>
                    <a:pt x="1500" y="37791"/>
                  </a:cubicBezTo>
                  <a:lnTo>
                    <a:pt x="5489" y="37791"/>
                  </a:lnTo>
                  <a:cubicBezTo>
                    <a:pt x="5587" y="33325"/>
                    <a:pt x="6346" y="28875"/>
                    <a:pt x="7450" y="24557"/>
                  </a:cubicBezTo>
                  <a:cubicBezTo>
                    <a:pt x="8966" y="18657"/>
                    <a:pt x="11142" y="12938"/>
                    <a:pt x="13301" y="7252"/>
                  </a:cubicBezTo>
                  <a:cubicBezTo>
                    <a:pt x="13927" y="5620"/>
                    <a:pt x="14553" y="3775"/>
                    <a:pt x="13828" y="2176"/>
                  </a:cubicBezTo>
                  <a:cubicBezTo>
                    <a:pt x="13218" y="841"/>
                    <a:pt x="11718" y="17"/>
                    <a:pt x="10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948450" y="3782325"/>
              <a:ext cx="551325" cy="568575"/>
            </a:xfrm>
            <a:custGeom>
              <a:avLst/>
              <a:gdLst/>
              <a:ahLst/>
              <a:cxnLst/>
              <a:rect l="l" t="t" r="r" b="b"/>
              <a:pathLst>
                <a:path w="22053" h="22743" extrusionOk="0">
                  <a:moveTo>
                    <a:pt x="19066" y="1"/>
                  </a:moveTo>
                  <a:cubicBezTo>
                    <a:pt x="18957" y="1"/>
                    <a:pt x="18848" y="6"/>
                    <a:pt x="18740" y="15"/>
                  </a:cubicBezTo>
                  <a:cubicBezTo>
                    <a:pt x="17800" y="98"/>
                    <a:pt x="16927" y="493"/>
                    <a:pt x="16086" y="922"/>
                  </a:cubicBezTo>
                  <a:cubicBezTo>
                    <a:pt x="11752" y="3163"/>
                    <a:pt x="8159" y="6690"/>
                    <a:pt x="5456" y="10744"/>
                  </a:cubicBezTo>
                  <a:cubicBezTo>
                    <a:pt x="3017" y="14420"/>
                    <a:pt x="1270" y="18523"/>
                    <a:pt x="0" y="22743"/>
                  </a:cubicBezTo>
                  <a:lnTo>
                    <a:pt x="3758" y="22743"/>
                  </a:lnTo>
                  <a:cubicBezTo>
                    <a:pt x="5340" y="20287"/>
                    <a:pt x="7450" y="18111"/>
                    <a:pt x="9642" y="16150"/>
                  </a:cubicBezTo>
                  <a:cubicBezTo>
                    <a:pt x="13251" y="12920"/>
                    <a:pt x="17240" y="10052"/>
                    <a:pt x="20289" y="6294"/>
                  </a:cubicBezTo>
                  <a:cubicBezTo>
                    <a:pt x="20915" y="5520"/>
                    <a:pt x="21508" y="4696"/>
                    <a:pt x="21789" y="3740"/>
                  </a:cubicBezTo>
                  <a:cubicBezTo>
                    <a:pt x="22052" y="2768"/>
                    <a:pt x="21953" y="1663"/>
                    <a:pt x="21294" y="905"/>
                  </a:cubicBezTo>
                  <a:cubicBezTo>
                    <a:pt x="20741" y="279"/>
                    <a:pt x="19893" y="1"/>
                    <a:pt x="19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339875" y="3524525"/>
              <a:ext cx="445025" cy="829675"/>
            </a:xfrm>
            <a:custGeom>
              <a:avLst/>
              <a:gdLst/>
              <a:ahLst/>
              <a:cxnLst/>
              <a:rect l="l" t="t" r="r" b="b"/>
              <a:pathLst>
                <a:path w="17801" h="33187" extrusionOk="0">
                  <a:moveTo>
                    <a:pt x="3947" y="1"/>
                  </a:moveTo>
                  <a:cubicBezTo>
                    <a:pt x="3148" y="1"/>
                    <a:pt x="2355" y="207"/>
                    <a:pt x="1715" y="669"/>
                  </a:cubicBezTo>
                  <a:cubicBezTo>
                    <a:pt x="512" y="1510"/>
                    <a:pt x="1" y="3108"/>
                    <a:pt x="116" y="4592"/>
                  </a:cubicBezTo>
                  <a:cubicBezTo>
                    <a:pt x="232" y="6059"/>
                    <a:pt x="858" y="7443"/>
                    <a:pt x="1550" y="8745"/>
                  </a:cubicBezTo>
                  <a:cubicBezTo>
                    <a:pt x="3923" y="13277"/>
                    <a:pt x="7038" y="17381"/>
                    <a:pt x="9708" y="21732"/>
                  </a:cubicBezTo>
                  <a:cubicBezTo>
                    <a:pt x="11884" y="25292"/>
                    <a:pt x="13779" y="29132"/>
                    <a:pt x="14603" y="33186"/>
                  </a:cubicBezTo>
                  <a:lnTo>
                    <a:pt x="17800" y="33186"/>
                  </a:lnTo>
                  <a:cubicBezTo>
                    <a:pt x="17784" y="26330"/>
                    <a:pt x="16746" y="19491"/>
                    <a:pt x="14719" y="12948"/>
                  </a:cubicBezTo>
                  <a:cubicBezTo>
                    <a:pt x="13384" y="8630"/>
                    <a:pt x="11455" y="4229"/>
                    <a:pt x="7829" y="1526"/>
                  </a:cubicBezTo>
                  <a:cubicBezTo>
                    <a:pt x="6956" y="851"/>
                    <a:pt x="5951" y="307"/>
                    <a:pt x="4879" y="92"/>
                  </a:cubicBezTo>
                  <a:cubicBezTo>
                    <a:pt x="4574" y="32"/>
                    <a:pt x="4260" y="1"/>
                    <a:pt x="3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872625" y="3543375"/>
              <a:ext cx="149625" cy="802075"/>
            </a:xfrm>
            <a:custGeom>
              <a:avLst/>
              <a:gdLst/>
              <a:ahLst/>
              <a:cxnLst/>
              <a:rect l="l" t="t" r="r" b="b"/>
              <a:pathLst>
                <a:path w="5985" h="32083" extrusionOk="0">
                  <a:moveTo>
                    <a:pt x="5788" y="1"/>
                  </a:moveTo>
                  <a:cubicBezTo>
                    <a:pt x="5722" y="1"/>
                    <a:pt x="5653" y="35"/>
                    <a:pt x="5621" y="113"/>
                  </a:cubicBezTo>
                  <a:cubicBezTo>
                    <a:pt x="4715" y="2322"/>
                    <a:pt x="3923" y="4579"/>
                    <a:pt x="3231" y="6870"/>
                  </a:cubicBezTo>
                  <a:cubicBezTo>
                    <a:pt x="2028" y="10908"/>
                    <a:pt x="1171" y="15061"/>
                    <a:pt x="660" y="19248"/>
                  </a:cubicBezTo>
                  <a:cubicBezTo>
                    <a:pt x="149" y="23450"/>
                    <a:pt x="1" y="27702"/>
                    <a:pt x="215" y="31921"/>
                  </a:cubicBezTo>
                  <a:cubicBezTo>
                    <a:pt x="215" y="32029"/>
                    <a:pt x="302" y="32082"/>
                    <a:pt x="386" y="32082"/>
                  </a:cubicBezTo>
                  <a:cubicBezTo>
                    <a:pt x="471" y="32082"/>
                    <a:pt x="553" y="32029"/>
                    <a:pt x="545" y="31921"/>
                  </a:cubicBezTo>
                  <a:cubicBezTo>
                    <a:pt x="429" y="29565"/>
                    <a:pt x="413" y="27191"/>
                    <a:pt x="528" y="24835"/>
                  </a:cubicBezTo>
                  <a:cubicBezTo>
                    <a:pt x="710" y="20615"/>
                    <a:pt x="1270" y="16396"/>
                    <a:pt x="2176" y="12276"/>
                  </a:cubicBezTo>
                  <a:cubicBezTo>
                    <a:pt x="3083" y="8156"/>
                    <a:pt x="4352" y="4118"/>
                    <a:pt x="5934" y="212"/>
                  </a:cubicBezTo>
                  <a:cubicBezTo>
                    <a:pt x="5984" y="82"/>
                    <a:pt x="5889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413225" y="3602675"/>
              <a:ext cx="331100" cy="747300"/>
            </a:xfrm>
            <a:custGeom>
              <a:avLst/>
              <a:gdLst/>
              <a:ahLst/>
              <a:cxnLst/>
              <a:rect l="l" t="t" r="r" b="b"/>
              <a:pathLst>
                <a:path w="13244" h="29892" extrusionOk="0">
                  <a:moveTo>
                    <a:pt x="239" y="1"/>
                  </a:moveTo>
                  <a:cubicBezTo>
                    <a:pt x="113" y="1"/>
                    <a:pt x="1" y="168"/>
                    <a:pt x="116" y="296"/>
                  </a:cubicBezTo>
                  <a:cubicBezTo>
                    <a:pt x="1780" y="2010"/>
                    <a:pt x="3313" y="3856"/>
                    <a:pt x="4681" y="5833"/>
                  </a:cubicBezTo>
                  <a:cubicBezTo>
                    <a:pt x="7120" y="9311"/>
                    <a:pt x="9082" y="13151"/>
                    <a:pt x="10466" y="17172"/>
                  </a:cubicBezTo>
                  <a:cubicBezTo>
                    <a:pt x="11867" y="21210"/>
                    <a:pt x="12691" y="25446"/>
                    <a:pt x="12905" y="29731"/>
                  </a:cubicBezTo>
                  <a:cubicBezTo>
                    <a:pt x="12905" y="29838"/>
                    <a:pt x="12992" y="29891"/>
                    <a:pt x="13076" y="29891"/>
                  </a:cubicBezTo>
                  <a:cubicBezTo>
                    <a:pt x="13161" y="29891"/>
                    <a:pt x="13243" y="29838"/>
                    <a:pt x="13235" y="29731"/>
                  </a:cubicBezTo>
                  <a:cubicBezTo>
                    <a:pt x="13119" y="27325"/>
                    <a:pt x="12806" y="24918"/>
                    <a:pt x="12312" y="22562"/>
                  </a:cubicBezTo>
                  <a:cubicBezTo>
                    <a:pt x="11422" y="18342"/>
                    <a:pt x="9939" y="14272"/>
                    <a:pt x="7928" y="10481"/>
                  </a:cubicBezTo>
                  <a:cubicBezTo>
                    <a:pt x="5901" y="6674"/>
                    <a:pt x="3363" y="3147"/>
                    <a:pt x="347" y="48"/>
                  </a:cubicBezTo>
                  <a:cubicBezTo>
                    <a:pt x="313" y="15"/>
                    <a:pt x="276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986350" y="3868275"/>
              <a:ext cx="416750" cy="476800"/>
            </a:xfrm>
            <a:custGeom>
              <a:avLst/>
              <a:gdLst/>
              <a:ahLst/>
              <a:cxnLst/>
              <a:rect l="l" t="t" r="r" b="b"/>
              <a:pathLst>
                <a:path w="16670" h="19072" extrusionOk="0">
                  <a:moveTo>
                    <a:pt x="16427" y="1"/>
                  </a:moveTo>
                  <a:cubicBezTo>
                    <a:pt x="16403" y="1"/>
                    <a:pt x="16376" y="7"/>
                    <a:pt x="16350" y="22"/>
                  </a:cubicBezTo>
                  <a:cubicBezTo>
                    <a:pt x="13499" y="1686"/>
                    <a:pt x="10878" y="3713"/>
                    <a:pt x="8538" y="6054"/>
                  </a:cubicBezTo>
                  <a:cubicBezTo>
                    <a:pt x="6214" y="8394"/>
                    <a:pt x="4170" y="11031"/>
                    <a:pt x="2506" y="13882"/>
                  </a:cubicBezTo>
                  <a:cubicBezTo>
                    <a:pt x="1566" y="15481"/>
                    <a:pt x="742" y="17162"/>
                    <a:pt x="50" y="18876"/>
                  </a:cubicBezTo>
                  <a:cubicBezTo>
                    <a:pt x="1" y="18995"/>
                    <a:pt x="100" y="19072"/>
                    <a:pt x="204" y="19072"/>
                  </a:cubicBezTo>
                  <a:cubicBezTo>
                    <a:pt x="274" y="19072"/>
                    <a:pt x="347" y="19038"/>
                    <a:pt x="380" y="18958"/>
                  </a:cubicBezTo>
                  <a:cubicBezTo>
                    <a:pt x="1599" y="15942"/>
                    <a:pt x="3231" y="13075"/>
                    <a:pt x="5176" y="10454"/>
                  </a:cubicBezTo>
                  <a:cubicBezTo>
                    <a:pt x="7137" y="7834"/>
                    <a:pt x="9428" y="5460"/>
                    <a:pt x="11983" y="3433"/>
                  </a:cubicBezTo>
                  <a:cubicBezTo>
                    <a:pt x="13416" y="2280"/>
                    <a:pt x="14933" y="1241"/>
                    <a:pt x="16515" y="318"/>
                  </a:cubicBezTo>
                  <a:cubicBezTo>
                    <a:pt x="16670" y="220"/>
                    <a:pt x="16572" y="1"/>
                    <a:pt x="16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_ONLY_1_3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/>
          <p:nvPr/>
        </p:nvSpPr>
        <p:spPr>
          <a:xfrm>
            <a:off x="713225" y="539500"/>
            <a:ext cx="7717506" cy="608829"/>
          </a:xfrm>
          <a:custGeom>
            <a:avLst/>
            <a:gdLst/>
            <a:ahLst/>
            <a:cxnLst/>
            <a:rect l="l" t="t" r="r" b="b"/>
            <a:pathLst>
              <a:path w="23163" h="4746" extrusionOk="0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708272" y="1561575"/>
            <a:ext cx="20202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subTitle" idx="1"/>
          </p:nvPr>
        </p:nvSpPr>
        <p:spPr>
          <a:xfrm>
            <a:off x="708272" y="1947056"/>
            <a:ext cx="20202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 idx="2"/>
          </p:nvPr>
        </p:nvSpPr>
        <p:spPr>
          <a:xfrm>
            <a:off x="6420682" y="1561575"/>
            <a:ext cx="20202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subTitle" idx="3"/>
          </p:nvPr>
        </p:nvSpPr>
        <p:spPr>
          <a:xfrm>
            <a:off x="6420682" y="1947075"/>
            <a:ext cx="20202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title" idx="4"/>
          </p:nvPr>
        </p:nvSpPr>
        <p:spPr>
          <a:xfrm>
            <a:off x="708272" y="2918220"/>
            <a:ext cx="20202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subTitle" idx="5"/>
          </p:nvPr>
        </p:nvSpPr>
        <p:spPr>
          <a:xfrm>
            <a:off x="708272" y="3303725"/>
            <a:ext cx="20202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title" idx="6"/>
          </p:nvPr>
        </p:nvSpPr>
        <p:spPr>
          <a:xfrm>
            <a:off x="3564473" y="1561563"/>
            <a:ext cx="20202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subTitle" idx="7"/>
          </p:nvPr>
        </p:nvSpPr>
        <p:spPr>
          <a:xfrm>
            <a:off x="3564473" y="1947059"/>
            <a:ext cx="20202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title" idx="8"/>
          </p:nvPr>
        </p:nvSpPr>
        <p:spPr>
          <a:xfrm>
            <a:off x="6415845" y="2918242"/>
            <a:ext cx="20199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subTitle" idx="9"/>
          </p:nvPr>
        </p:nvSpPr>
        <p:spPr>
          <a:xfrm>
            <a:off x="6415845" y="3303750"/>
            <a:ext cx="20199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title" idx="13"/>
          </p:nvPr>
        </p:nvSpPr>
        <p:spPr>
          <a:xfrm>
            <a:off x="713400" y="539500"/>
            <a:ext cx="771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-1317275" y="3701192"/>
            <a:ext cx="2791050" cy="2133675"/>
          </a:xfrm>
          <a:custGeom>
            <a:avLst/>
            <a:gdLst/>
            <a:ahLst/>
            <a:cxnLst/>
            <a:rect l="l" t="t" r="r" b="b"/>
            <a:pathLst>
              <a:path w="111642" h="85347" extrusionOk="0">
                <a:moveTo>
                  <a:pt x="0" y="499"/>
                </a:moveTo>
                <a:cubicBezTo>
                  <a:pt x="8356" y="8855"/>
                  <a:pt x="18942" y="20159"/>
                  <a:pt x="30622" y="18362"/>
                </a:cubicBezTo>
                <a:cubicBezTo>
                  <a:pt x="35675" y="17585"/>
                  <a:pt x="39351" y="12171"/>
                  <a:pt x="41467" y="7517"/>
                </a:cubicBezTo>
                <a:cubicBezTo>
                  <a:pt x="42470" y="5310"/>
                  <a:pt x="45096" y="2214"/>
                  <a:pt x="43381" y="499"/>
                </a:cubicBezTo>
                <a:cubicBezTo>
                  <a:pt x="41754" y="-1128"/>
                  <a:pt x="38668" y="2270"/>
                  <a:pt x="37639" y="4327"/>
                </a:cubicBezTo>
                <a:cubicBezTo>
                  <a:pt x="32744" y="14118"/>
                  <a:pt x="24174" y="30631"/>
                  <a:pt x="33174" y="36862"/>
                </a:cubicBezTo>
                <a:cubicBezTo>
                  <a:pt x="40619" y="42016"/>
                  <a:pt x="52898" y="26740"/>
                  <a:pt x="59968" y="32397"/>
                </a:cubicBezTo>
                <a:cubicBezTo>
                  <a:pt x="64158" y="35750"/>
                  <a:pt x="63728" y="44357"/>
                  <a:pt x="68899" y="45794"/>
                </a:cubicBezTo>
                <a:cubicBezTo>
                  <a:pt x="77719" y="48244"/>
                  <a:pt x="89007" y="41578"/>
                  <a:pt x="96331" y="47070"/>
                </a:cubicBezTo>
                <a:cubicBezTo>
                  <a:pt x="107325" y="55314"/>
                  <a:pt x="103397" y="74353"/>
                  <a:pt x="111642" y="85347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66" name="Google Shape;166;p20"/>
          <p:cNvSpPr/>
          <p:nvPr/>
        </p:nvSpPr>
        <p:spPr>
          <a:xfrm>
            <a:off x="6586875" y="3157875"/>
            <a:ext cx="2998375" cy="2535850"/>
          </a:xfrm>
          <a:custGeom>
            <a:avLst/>
            <a:gdLst/>
            <a:ahLst/>
            <a:cxnLst/>
            <a:rect l="l" t="t" r="r" b="b"/>
            <a:pathLst>
              <a:path w="119935" h="101434" extrusionOk="0">
                <a:moveTo>
                  <a:pt x="119935" y="0"/>
                </a:moveTo>
                <a:cubicBezTo>
                  <a:pt x="111279" y="0"/>
                  <a:pt x="101423" y="4698"/>
                  <a:pt x="96969" y="12121"/>
                </a:cubicBezTo>
                <a:cubicBezTo>
                  <a:pt x="92162" y="20132"/>
                  <a:pt x="94181" y="30690"/>
                  <a:pt x="91227" y="39553"/>
                </a:cubicBezTo>
                <a:cubicBezTo>
                  <a:pt x="89958" y="43359"/>
                  <a:pt x="84745" y="44442"/>
                  <a:pt x="81020" y="45932"/>
                </a:cubicBezTo>
                <a:cubicBezTo>
                  <a:pt x="76636" y="47686"/>
                  <a:pt x="70914" y="50465"/>
                  <a:pt x="66985" y="47846"/>
                </a:cubicBezTo>
                <a:cubicBezTo>
                  <a:pt x="65559" y="46895"/>
                  <a:pt x="65135" y="43955"/>
                  <a:pt x="66347" y="42743"/>
                </a:cubicBezTo>
                <a:cubicBezTo>
                  <a:pt x="68457" y="40633"/>
                  <a:pt x="72447" y="41161"/>
                  <a:pt x="75278" y="42105"/>
                </a:cubicBezTo>
                <a:cubicBezTo>
                  <a:pt x="78981" y="43339"/>
                  <a:pt x="84143" y="49970"/>
                  <a:pt x="81020" y="52312"/>
                </a:cubicBezTo>
                <a:cubicBezTo>
                  <a:pt x="74580" y="57142"/>
                  <a:pt x="65385" y="58555"/>
                  <a:pt x="57416" y="57416"/>
                </a:cubicBezTo>
                <a:cubicBezTo>
                  <a:pt x="48037" y="56076"/>
                  <a:pt x="38636" y="51092"/>
                  <a:pt x="29346" y="52950"/>
                </a:cubicBezTo>
                <a:cubicBezTo>
                  <a:pt x="22377" y="54344"/>
                  <a:pt x="16831" y="62485"/>
                  <a:pt x="15949" y="69537"/>
                </a:cubicBezTo>
                <a:cubicBezTo>
                  <a:pt x="15421" y="73762"/>
                  <a:pt x="17215" y="78487"/>
                  <a:pt x="15311" y="82296"/>
                </a:cubicBezTo>
                <a:cubicBezTo>
                  <a:pt x="11657" y="89603"/>
                  <a:pt x="3654" y="94127"/>
                  <a:pt x="0" y="101434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203876" y="1733525"/>
            <a:ext cx="5226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500"/>
            </a:lvl1pPr>
            <a:lvl2pPr lvl="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217150" y="1179075"/>
            <a:ext cx="1605900" cy="12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10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405075" y="2724575"/>
            <a:ext cx="50256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-374800" y="-114300"/>
            <a:ext cx="2767125" cy="1168000"/>
          </a:xfrm>
          <a:custGeom>
            <a:avLst/>
            <a:gdLst/>
            <a:ahLst/>
            <a:cxnLst/>
            <a:rect l="l" t="t" r="r" b="b"/>
            <a:pathLst>
              <a:path w="110685" h="46720" extrusionOk="0">
                <a:moveTo>
                  <a:pt x="0" y="45295"/>
                </a:moveTo>
                <a:cubicBezTo>
                  <a:pt x="10422" y="45295"/>
                  <a:pt x="21662" y="48718"/>
                  <a:pt x="31260" y="44657"/>
                </a:cubicBezTo>
                <a:cubicBezTo>
                  <a:pt x="41391" y="40370"/>
                  <a:pt x="48628" y="30428"/>
                  <a:pt x="59011" y="26794"/>
                </a:cubicBezTo>
                <a:cubicBezTo>
                  <a:pt x="70580" y="22745"/>
                  <a:pt x="84427" y="29070"/>
                  <a:pt x="95693" y="24242"/>
                </a:cubicBezTo>
                <a:cubicBezTo>
                  <a:pt x="104426" y="20499"/>
                  <a:pt x="107438" y="8929"/>
                  <a:pt x="110685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_ONLY_1_3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/>
          <p:nvPr/>
        </p:nvSpPr>
        <p:spPr>
          <a:xfrm>
            <a:off x="713225" y="539500"/>
            <a:ext cx="7717506" cy="608829"/>
          </a:xfrm>
          <a:custGeom>
            <a:avLst/>
            <a:gdLst/>
            <a:ahLst/>
            <a:cxnLst/>
            <a:rect l="l" t="t" r="r" b="b"/>
            <a:pathLst>
              <a:path w="23163" h="4746" extrusionOk="0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title"/>
          </p:nvPr>
        </p:nvSpPr>
        <p:spPr>
          <a:xfrm>
            <a:off x="713675" y="1769791"/>
            <a:ext cx="2525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ubTitle" idx="1"/>
          </p:nvPr>
        </p:nvSpPr>
        <p:spPr>
          <a:xfrm>
            <a:off x="713350" y="2155275"/>
            <a:ext cx="25257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title" idx="2"/>
          </p:nvPr>
        </p:nvSpPr>
        <p:spPr>
          <a:xfrm>
            <a:off x="3309115" y="1769774"/>
            <a:ext cx="2526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1"/>
          <p:cNvSpPr txBox="1">
            <a:spLocks noGrp="1"/>
          </p:cNvSpPr>
          <p:nvPr>
            <p:ph type="subTitle" idx="3"/>
          </p:nvPr>
        </p:nvSpPr>
        <p:spPr>
          <a:xfrm>
            <a:off x="3309114" y="2155276"/>
            <a:ext cx="25260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1"/>
          <p:cNvSpPr txBox="1">
            <a:spLocks noGrp="1"/>
          </p:cNvSpPr>
          <p:nvPr>
            <p:ph type="title" idx="4"/>
          </p:nvPr>
        </p:nvSpPr>
        <p:spPr>
          <a:xfrm>
            <a:off x="5905050" y="1769774"/>
            <a:ext cx="2526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subTitle" idx="5"/>
          </p:nvPr>
        </p:nvSpPr>
        <p:spPr>
          <a:xfrm>
            <a:off x="5904900" y="2155276"/>
            <a:ext cx="25260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title" idx="6"/>
          </p:nvPr>
        </p:nvSpPr>
        <p:spPr>
          <a:xfrm>
            <a:off x="713550" y="3244342"/>
            <a:ext cx="2525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subTitle" idx="7"/>
          </p:nvPr>
        </p:nvSpPr>
        <p:spPr>
          <a:xfrm>
            <a:off x="713525" y="3629850"/>
            <a:ext cx="25257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title" idx="8"/>
          </p:nvPr>
        </p:nvSpPr>
        <p:spPr>
          <a:xfrm>
            <a:off x="3309175" y="3244325"/>
            <a:ext cx="2526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21"/>
          <p:cNvSpPr txBox="1">
            <a:spLocks noGrp="1"/>
          </p:cNvSpPr>
          <p:nvPr>
            <p:ph type="subTitle" idx="9"/>
          </p:nvPr>
        </p:nvSpPr>
        <p:spPr>
          <a:xfrm>
            <a:off x="3309136" y="3629850"/>
            <a:ext cx="25260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title" idx="13"/>
          </p:nvPr>
        </p:nvSpPr>
        <p:spPr>
          <a:xfrm>
            <a:off x="5905275" y="3244342"/>
            <a:ext cx="2525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subTitle" idx="14"/>
          </p:nvPr>
        </p:nvSpPr>
        <p:spPr>
          <a:xfrm>
            <a:off x="5905224" y="3629850"/>
            <a:ext cx="25257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title" idx="15"/>
          </p:nvPr>
        </p:nvSpPr>
        <p:spPr>
          <a:xfrm>
            <a:off x="713450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-215300" y="3205725"/>
            <a:ext cx="2224850" cy="1977650"/>
          </a:xfrm>
          <a:custGeom>
            <a:avLst/>
            <a:gdLst/>
            <a:ahLst/>
            <a:cxnLst/>
            <a:rect l="l" t="t" r="r" b="b"/>
            <a:pathLst>
              <a:path w="88994" h="79106" extrusionOk="0">
                <a:moveTo>
                  <a:pt x="0" y="0"/>
                </a:moveTo>
                <a:cubicBezTo>
                  <a:pt x="7935" y="0"/>
                  <a:pt x="15908" y="6619"/>
                  <a:pt x="19457" y="13716"/>
                </a:cubicBezTo>
                <a:cubicBezTo>
                  <a:pt x="23042" y="20886"/>
                  <a:pt x="21907" y="31328"/>
                  <a:pt x="28389" y="36044"/>
                </a:cubicBezTo>
                <a:cubicBezTo>
                  <a:pt x="35186" y="40989"/>
                  <a:pt x="45014" y="39848"/>
                  <a:pt x="52312" y="44018"/>
                </a:cubicBezTo>
                <a:cubicBezTo>
                  <a:pt x="57442" y="46949"/>
                  <a:pt x="56078" y="56460"/>
                  <a:pt x="61243" y="59329"/>
                </a:cubicBezTo>
                <a:cubicBezTo>
                  <a:pt x="66622" y="62317"/>
                  <a:pt x="73769" y="60095"/>
                  <a:pt x="79425" y="62519"/>
                </a:cubicBezTo>
                <a:cubicBezTo>
                  <a:pt x="85292" y="65033"/>
                  <a:pt x="87446" y="72913"/>
                  <a:pt x="88994" y="79106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83" name="Google Shape;183;p21"/>
          <p:cNvSpPr/>
          <p:nvPr/>
        </p:nvSpPr>
        <p:spPr>
          <a:xfrm>
            <a:off x="6730400" y="3508750"/>
            <a:ext cx="2838900" cy="2073350"/>
          </a:xfrm>
          <a:custGeom>
            <a:avLst/>
            <a:gdLst/>
            <a:ahLst/>
            <a:cxnLst/>
            <a:rect l="l" t="t" r="r" b="b"/>
            <a:pathLst>
              <a:path w="113556" h="82934" extrusionOk="0">
                <a:moveTo>
                  <a:pt x="0" y="82934"/>
                </a:moveTo>
                <a:cubicBezTo>
                  <a:pt x="0" y="71138"/>
                  <a:pt x="8998" y="58379"/>
                  <a:pt x="19777" y="53588"/>
                </a:cubicBezTo>
                <a:cubicBezTo>
                  <a:pt x="33106" y="47664"/>
                  <a:pt x="48855" y="50707"/>
                  <a:pt x="63158" y="47846"/>
                </a:cubicBezTo>
                <a:cubicBezTo>
                  <a:pt x="69947" y="46488"/>
                  <a:pt x="71874" y="36967"/>
                  <a:pt x="77193" y="32535"/>
                </a:cubicBezTo>
                <a:cubicBezTo>
                  <a:pt x="83049" y="27655"/>
                  <a:pt x="91903" y="27832"/>
                  <a:pt x="98245" y="23604"/>
                </a:cubicBezTo>
                <a:cubicBezTo>
                  <a:pt x="106048" y="18402"/>
                  <a:pt x="106925" y="6631"/>
                  <a:pt x="113556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grpSp>
        <p:nvGrpSpPr>
          <p:cNvPr id="184" name="Google Shape;184;p21"/>
          <p:cNvGrpSpPr/>
          <p:nvPr/>
        </p:nvGrpSpPr>
        <p:grpSpPr>
          <a:xfrm>
            <a:off x="4064631" y="4356484"/>
            <a:ext cx="1015144" cy="826889"/>
            <a:chOff x="339875" y="3409400"/>
            <a:chExt cx="1159900" cy="944800"/>
          </a:xfrm>
        </p:grpSpPr>
        <p:sp>
          <p:nvSpPr>
            <p:cNvPr id="185" name="Google Shape;185;p21"/>
            <p:cNvSpPr/>
            <p:nvPr/>
          </p:nvSpPr>
          <p:spPr>
            <a:xfrm>
              <a:off x="799300" y="3409400"/>
              <a:ext cx="363850" cy="944800"/>
            </a:xfrm>
            <a:custGeom>
              <a:avLst/>
              <a:gdLst/>
              <a:ahLst/>
              <a:cxnLst/>
              <a:rect l="l" t="t" r="r" b="b"/>
              <a:pathLst>
                <a:path w="14554" h="37792" extrusionOk="0">
                  <a:moveTo>
                    <a:pt x="10235" y="0"/>
                  </a:moveTo>
                  <a:cubicBezTo>
                    <a:pt x="8752" y="0"/>
                    <a:pt x="7334" y="693"/>
                    <a:pt x="6247" y="1698"/>
                  </a:cubicBezTo>
                  <a:cubicBezTo>
                    <a:pt x="5142" y="2687"/>
                    <a:pt x="4351" y="3972"/>
                    <a:pt x="3676" y="5291"/>
                  </a:cubicBezTo>
                  <a:cubicBezTo>
                    <a:pt x="1055" y="10400"/>
                    <a:pt x="83" y="16234"/>
                    <a:pt x="33" y="21986"/>
                  </a:cubicBezTo>
                  <a:cubicBezTo>
                    <a:pt x="0" y="27293"/>
                    <a:pt x="709" y="32550"/>
                    <a:pt x="1500" y="37791"/>
                  </a:cubicBezTo>
                  <a:lnTo>
                    <a:pt x="5489" y="37791"/>
                  </a:lnTo>
                  <a:cubicBezTo>
                    <a:pt x="5587" y="33325"/>
                    <a:pt x="6346" y="28875"/>
                    <a:pt x="7450" y="24557"/>
                  </a:cubicBezTo>
                  <a:cubicBezTo>
                    <a:pt x="8966" y="18657"/>
                    <a:pt x="11142" y="12938"/>
                    <a:pt x="13301" y="7252"/>
                  </a:cubicBezTo>
                  <a:cubicBezTo>
                    <a:pt x="13927" y="5620"/>
                    <a:pt x="14553" y="3775"/>
                    <a:pt x="13828" y="2176"/>
                  </a:cubicBezTo>
                  <a:cubicBezTo>
                    <a:pt x="13218" y="841"/>
                    <a:pt x="11718" y="17"/>
                    <a:pt x="10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948450" y="3782325"/>
              <a:ext cx="551325" cy="568575"/>
            </a:xfrm>
            <a:custGeom>
              <a:avLst/>
              <a:gdLst/>
              <a:ahLst/>
              <a:cxnLst/>
              <a:rect l="l" t="t" r="r" b="b"/>
              <a:pathLst>
                <a:path w="22053" h="22743" extrusionOk="0">
                  <a:moveTo>
                    <a:pt x="19066" y="1"/>
                  </a:moveTo>
                  <a:cubicBezTo>
                    <a:pt x="18957" y="1"/>
                    <a:pt x="18848" y="6"/>
                    <a:pt x="18740" y="15"/>
                  </a:cubicBezTo>
                  <a:cubicBezTo>
                    <a:pt x="17800" y="98"/>
                    <a:pt x="16927" y="493"/>
                    <a:pt x="16086" y="922"/>
                  </a:cubicBezTo>
                  <a:cubicBezTo>
                    <a:pt x="11752" y="3163"/>
                    <a:pt x="8159" y="6690"/>
                    <a:pt x="5456" y="10744"/>
                  </a:cubicBezTo>
                  <a:cubicBezTo>
                    <a:pt x="3017" y="14420"/>
                    <a:pt x="1270" y="18523"/>
                    <a:pt x="0" y="22743"/>
                  </a:cubicBezTo>
                  <a:lnTo>
                    <a:pt x="3758" y="22743"/>
                  </a:lnTo>
                  <a:cubicBezTo>
                    <a:pt x="5340" y="20287"/>
                    <a:pt x="7450" y="18111"/>
                    <a:pt x="9642" y="16150"/>
                  </a:cubicBezTo>
                  <a:cubicBezTo>
                    <a:pt x="13251" y="12920"/>
                    <a:pt x="17240" y="10052"/>
                    <a:pt x="20289" y="6294"/>
                  </a:cubicBezTo>
                  <a:cubicBezTo>
                    <a:pt x="20915" y="5520"/>
                    <a:pt x="21508" y="4696"/>
                    <a:pt x="21789" y="3740"/>
                  </a:cubicBezTo>
                  <a:cubicBezTo>
                    <a:pt x="22052" y="2768"/>
                    <a:pt x="21953" y="1663"/>
                    <a:pt x="21294" y="905"/>
                  </a:cubicBezTo>
                  <a:cubicBezTo>
                    <a:pt x="20741" y="279"/>
                    <a:pt x="19893" y="1"/>
                    <a:pt x="19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339875" y="3524525"/>
              <a:ext cx="445025" cy="829675"/>
            </a:xfrm>
            <a:custGeom>
              <a:avLst/>
              <a:gdLst/>
              <a:ahLst/>
              <a:cxnLst/>
              <a:rect l="l" t="t" r="r" b="b"/>
              <a:pathLst>
                <a:path w="17801" h="33187" extrusionOk="0">
                  <a:moveTo>
                    <a:pt x="3947" y="1"/>
                  </a:moveTo>
                  <a:cubicBezTo>
                    <a:pt x="3148" y="1"/>
                    <a:pt x="2355" y="207"/>
                    <a:pt x="1715" y="669"/>
                  </a:cubicBezTo>
                  <a:cubicBezTo>
                    <a:pt x="512" y="1510"/>
                    <a:pt x="1" y="3108"/>
                    <a:pt x="116" y="4592"/>
                  </a:cubicBezTo>
                  <a:cubicBezTo>
                    <a:pt x="232" y="6059"/>
                    <a:pt x="858" y="7443"/>
                    <a:pt x="1550" y="8745"/>
                  </a:cubicBezTo>
                  <a:cubicBezTo>
                    <a:pt x="3923" y="13277"/>
                    <a:pt x="7038" y="17381"/>
                    <a:pt x="9708" y="21732"/>
                  </a:cubicBezTo>
                  <a:cubicBezTo>
                    <a:pt x="11884" y="25292"/>
                    <a:pt x="13779" y="29132"/>
                    <a:pt x="14603" y="33186"/>
                  </a:cubicBezTo>
                  <a:lnTo>
                    <a:pt x="17800" y="33186"/>
                  </a:lnTo>
                  <a:cubicBezTo>
                    <a:pt x="17784" y="26330"/>
                    <a:pt x="16746" y="19491"/>
                    <a:pt x="14719" y="12948"/>
                  </a:cubicBezTo>
                  <a:cubicBezTo>
                    <a:pt x="13384" y="8630"/>
                    <a:pt x="11455" y="4229"/>
                    <a:pt x="7829" y="1526"/>
                  </a:cubicBezTo>
                  <a:cubicBezTo>
                    <a:pt x="6956" y="851"/>
                    <a:pt x="5951" y="307"/>
                    <a:pt x="4879" y="92"/>
                  </a:cubicBezTo>
                  <a:cubicBezTo>
                    <a:pt x="4574" y="32"/>
                    <a:pt x="4260" y="1"/>
                    <a:pt x="3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872625" y="3543375"/>
              <a:ext cx="149625" cy="802075"/>
            </a:xfrm>
            <a:custGeom>
              <a:avLst/>
              <a:gdLst/>
              <a:ahLst/>
              <a:cxnLst/>
              <a:rect l="l" t="t" r="r" b="b"/>
              <a:pathLst>
                <a:path w="5985" h="32083" extrusionOk="0">
                  <a:moveTo>
                    <a:pt x="5788" y="1"/>
                  </a:moveTo>
                  <a:cubicBezTo>
                    <a:pt x="5722" y="1"/>
                    <a:pt x="5653" y="35"/>
                    <a:pt x="5621" y="113"/>
                  </a:cubicBezTo>
                  <a:cubicBezTo>
                    <a:pt x="4715" y="2322"/>
                    <a:pt x="3923" y="4579"/>
                    <a:pt x="3231" y="6870"/>
                  </a:cubicBezTo>
                  <a:cubicBezTo>
                    <a:pt x="2028" y="10908"/>
                    <a:pt x="1171" y="15061"/>
                    <a:pt x="660" y="19248"/>
                  </a:cubicBezTo>
                  <a:cubicBezTo>
                    <a:pt x="149" y="23450"/>
                    <a:pt x="1" y="27702"/>
                    <a:pt x="215" y="31921"/>
                  </a:cubicBezTo>
                  <a:cubicBezTo>
                    <a:pt x="215" y="32029"/>
                    <a:pt x="302" y="32082"/>
                    <a:pt x="386" y="32082"/>
                  </a:cubicBezTo>
                  <a:cubicBezTo>
                    <a:pt x="471" y="32082"/>
                    <a:pt x="553" y="32029"/>
                    <a:pt x="545" y="31921"/>
                  </a:cubicBezTo>
                  <a:cubicBezTo>
                    <a:pt x="429" y="29565"/>
                    <a:pt x="413" y="27191"/>
                    <a:pt x="528" y="24835"/>
                  </a:cubicBezTo>
                  <a:cubicBezTo>
                    <a:pt x="710" y="20615"/>
                    <a:pt x="1270" y="16396"/>
                    <a:pt x="2176" y="12276"/>
                  </a:cubicBezTo>
                  <a:cubicBezTo>
                    <a:pt x="3083" y="8156"/>
                    <a:pt x="4352" y="4118"/>
                    <a:pt x="5934" y="212"/>
                  </a:cubicBezTo>
                  <a:cubicBezTo>
                    <a:pt x="5984" y="82"/>
                    <a:pt x="5889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413225" y="3602675"/>
              <a:ext cx="331100" cy="747300"/>
            </a:xfrm>
            <a:custGeom>
              <a:avLst/>
              <a:gdLst/>
              <a:ahLst/>
              <a:cxnLst/>
              <a:rect l="l" t="t" r="r" b="b"/>
              <a:pathLst>
                <a:path w="13244" h="29892" extrusionOk="0">
                  <a:moveTo>
                    <a:pt x="239" y="1"/>
                  </a:moveTo>
                  <a:cubicBezTo>
                    <a:pt x="113" y="1"/>
                    <a:pt x="1" y="168"/>
                    <a:pt x="116" y="296"/>
                  </a:cubicBezTo>
                  <a:cubicBezTo>
                    <a:pt x="1780" y="2010"/>
                    <a:pt x="3313" y="3856"/>
                    <a:pt x="4681" y="5833"/>
                  </a:cubicBezTo>
                  <a:cubicBezTo>
                    <a:pt x="7120" y="9311"/>
                    <a:pt x="9082" y="13151"/>
                    <a:pt x="10466" y="17172"/>
                  </a:cubicBezTo>
                  <a:cubicBezTo>
                    <a:pt x="11867" y="21210"/>
                    <a:pt x="12691" y="25446"/>
                    <a:pt x="12905" y="29731"/>
                  </a:cubicBezTo>
                  <a:cubicBezTo>
                    <a:pt x="12905" y="29838"/>
                    <a:pt x="12992" y="29891"/>
                    <a:pt x="13076" y="29891"/>
                  </a:cubicBezTo>
                  <a:cubicBezTo>
                    <a:pt x="13161" y="29891"/>
                    <a:pt x="13243" y="29838"/>
                    <a:pt x="13235" y="29731"/>
                  </a:cubicBezTo>
                  <a:cubicBezTo>
                    <a:pt x="13119" y="27325"/>
                    <a:pt x="12806" y="24918"/>
                    <a:pt x="12312" y="22562"/>
                  </a:cubicBezTo>
                  <a:cubicBezTo>
                    <a:pt x="11422" y="18342"/>
                    <a:pt x="9939" y="14272"/>
                    <a:pt x="7928" y="10481"/>
                  </a:cubicBezTo>
                  <a:cubicBezTo>
                    <a:pt x="5901" y="6674"/>
                    <a:pt x="3363" y="3147"/>
                    <a:pt x="347" y="48"/>
                  </a:cubicBezTo>
                  <a:cubicBezTo>
                    <a:pt x="313" y="15"/>
                    <a:pt x="276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986350" y="3868275"/>
              <a:ext cx="416750" cy="476800"/>
            </a:xfrm>
            <a:custGeom>
              <a:avLst/>
              <a:gdLst/>
              <a:ahLst/>
              <a:cxnLst/>
              <a:rect l="l" t="t" r="r" b="b"/>
              <a:pathLst>
                <a:path w="16670" h="19072" extrusionOk="0">
                  <a:moveTo>
                    <a:pt x="16427" y="1"/>
                  </a:moveTo>
                  <a:cubicBezTo>
                    <a:pt x="16403" y="1"/>
                    <a:pt x="16376" y="7"/>
                    <a:pt x="16350" y="22"/>
                  </a:cubicBezTo>
                  <a:cubicBezTo>
                    <a:pt x="13499" y="1686"/>
                    <a:pt x="10878" y="3713"/>
                    <a:pt x="8538" y="6054"/>
                  </a:cubicBezTo>
                  <a:cubicBezTo>
                    <a:pt x="6214" y="8394"/>
                    <a:pt x="4170" y="11031"/>
                    <a:pt x="2506" y="13882"/>
                  </a:cubicBezTo>
                  <a:cubicBezTo>
                    <a:pt x="1566" y="15481"/>
                    <a:pt x="742" y="17162"/>
                    <a:pt x="50" y="18876"/>
                  </a:cubicBezTo>
                  <a:cubicBezTo>
                    <a:pt x="1" y="18995"/>
                    <a:pt x="100" y="19072"/>
                    <a:pt x="204" y="19072"/>
                  </a:cubicBezTo>
                  <a:cubicBezTo>
                    <a:pt x="274" y="19072"/>
                    <a:pt x="347" y="19038"/>
                    <a:pt x="380" y="18958"/>
                  </a:cubicBezTo>
                  <a:cubicBezTo>
                    <a:pt x="1599" y="15942"/>
                    <a:pt x="3231" y="13075"/>
                    <a:pt x="5176" y="10454"/>
                  </a:cubicBezTo>
                  <a:cubicBezTo>
                    <a:pt x="7137" y="7834"/>
                    <a:pt x="9428" y="5460"/>
                    <a:pt x="11983" y="3433"/>
                  </a:cubicBezTo>
                  <a:cubicBezTo>
                    <a:pt x="13416" y="2280"/>
                    <a:pt x="14933" y="1241"/>
                    <a:pt x="16515" y="318"/>
                  </a:cubicBezTo>
                  <a:cubicBezTo>
                    <a:pt x="16670" y="220"/>
                    <a:pt x="16572" y="1"/>
                    <a:pt x="16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IG_NUMBER_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>
            <a:spLocks noGrp="1"/>
          </p:cNvSpPr>
          <p:nvPr>
            <p:ph type="title" hasCustomPrompt="1"/>
          </p:nvPr>
        </p:nvSpPr>
        <p:spPr>
          <a:xfrm>
            <a:off x="732901" y="539500"/>
            <a:ext cx="41730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3" name="Google Shape;193;p22"/>
          <p:cNvSpPr txBox="1">
            <a:spLocks noGrp="1"/>
          </p:cNvSpPr>
          <p:nvPr>
            <p:ph type="subTitle" idx="1"/>
          </p:nvPr>
        </p:nvSpPr>
        <p:spPr>
          <a:xfrm>
            <a:off x="732901" y="1203124"/>
            <a:ext cx="41730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2"/>
          <p:cNvSpPr txBox="1">
            <a:spLocks noGrp="1"/>
          </p:cNvSpPr>
          <p:nvPr>
            <p:ph type="title" idx="2" hasCustomPrompt="1"/>
          </p:nvPr>
        </p:nvSpPr>
        <p:spPr>
          <a:xfrm>
            <a:off x="732900" y="3177950"/>
            <a:ext cx="41730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5" name="Google Shape;195;p22"/>
          <p:cNvSpPr txBox="1">
            <a:spLocks noGrp="1"/>
          </p:cNvSpPr>
          <p:nvPr>
            <p:ph type="subTitle" idx="3"/>
          </p:nvPr>
        </p:nvSpPr>
        <p:spPr>
          <a:xfrm>
            <a:off x="732901" y="3841550"/>
            <a:ext cx="41730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2"/>
          <p:cNvSpPr txBox="1">
            <a:spLocks noGrp="1"/>
          </p:cNvSpPr>
          <p:nvPr>
            <p:ph type="title" idx="4" hasCustomPrompt="1"/>
          </p:nvPr>
        </p:nvSpPr>
        <p:spPr>
          <a:xfrm>
            <a:off x="732901" y="1858724"/>
            <a:ext cx="41730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22"/>
          <p:cNvSpPr txBox="1">
            <a:spLocks noGrp="1"/>
          </p:cNvSpPr>
          <p:nvPr>
            <p:ph type="subTitle" idx="5"/>
          </p:nvPr>
        </p:nvSpPr>
        <p:spPr>
          <a:xfrm>
            <a:off x="732901" y="2522325"/>
            <a:ext cx="41730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-390750" y="-58475"/>
            <a:ext cx="1658475" cy="1411475"/>
          </a:xfrm>
          <a:custGeom>
            <a:avLst/>
            <a:gdLst/>
            <a:ahLst/>
            <a:cxnLst/>
            <a:rect l="l" t="t" r="r" b="b"/>
            <a:pathLst>
              <a:path w="66339" h="56459" extrusionOk="0">
                <a:moveTo>
                  <a:pt x="0" y="56459"/>
                </a:moveTo>
                <a:cubicBezTo>
                  <a:pt x="6180" y="42039"/>
                  <a:pt x="23226" y="29984"/>
                  <a:pt x="38915" y="29984"/>
                </a:cubicBezTo>
                <a:cubicBezTo>
                  <a:pt x="42028" y="29984"/>
                  <a:pt x="46621" y="28558"/>
                  <a:pt x="48166" y="31260"/>
                </a:cubicBezTo>
                <a:cubicBezTo>
                  <a:pt x="49644" y="33846"/>
                  <a:pt x="46011" y="39017"/>
                  <a:pt x="43062" y="38596"/>
                </a:cubicBezTo>
                <a:cubicBezTo>
                  <a:pt x="40329" y="38206"/>
                  <a:pt x="39956" y="33241"/>
                  <a:pt x="40829" y="30622"/>
                </a:cubicBezTo>
                <a:cubicBezTo>
                  <a:pt x="43805" y="21697"/>
                  <a:pt x="57005" y="20835"/>
                  <a:pt x="64114" y="14673"/>
                </a:cubicBezTo>
                <a:cubicBezTo>
                  <a:pt x="67832" y="11450"/>
                  <a:pt x="65709" y="4920"/>
                  <a:pt x="65709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99" name="Google Shape;199;p22"/>
          <p:cNvSpPr/>
          <p:nvPr/>
        </p:nvSpPr>
        <p:spPr>
          <a:xfrm>
            <a:off x="3261525" y="4548474"/>
            <a:ext cx="3127075" cy="711975"/>
          </a:xfrm>
          <a:custGeom>
            <a:avLst/>
            <a:gdLst/>
            <a:ahLst/>
            <a:cxnLst/>
            <a:rect l="l" t="t" r="r" b="b"/>
            <a:pathLst>
              <a:path w="125083" h="28479" extrusionOk="0">
                <a:moveTo>
                  <a:pt x="0" y="26565"/>
                </a:moveTo>
                <a:cubicBezTo>
                  <a:pt x="3911" y="18749"/>
                  <a:pt x="12401" y="12172"/>
                  <a:pt x="21053" y="10936"/>
                </a:cubicBezTo>
                <a:cubicBezTo>
                  <a:pt x="27647" y="9994"/>
                  <a:pt x="34246" y="14819"/>
                  <a:pt x="40830" y="13806"/>
                </a:cubicBezTo>
                <a:cubicBezTo>
                  <a:pt x="54226" y="11745"/>
                  <a:pt x="65584" y="992"/>
                  <a:pt x="79107" y="90"/>
                </a:cubicBezTo>
                <a:cubicBezTo>
                  <a:pt x="84509" y="-270"/>
                  <a:pt x="90117" y="2224"/>
                  <a:pt x="94418" y="5513"/>
                </a:cubicBezTo>
                <a:cubicBezTo>
                  <a:pt x="97584" y="7934"/>
                  <a:pt x="98930" y="12865"/>
                  <a:pt x="102711" y="14125"/>
                </a:cubicBezTo>
                <a:cubicBezTo>
                  <a:pt x="106377" y="15347"/>
                  <a:pt x="110335" y="15923"/>
                  <a:pt x="114194" y="15720"/>
                </a:cubicBezTo>
                <a:cubicBezTo>
                  <a:pt x="116963" y="15574"/>
                  <a:pt x="120232" y="13470"/>
                  <a:pt x="122488" y="15082"/>
                </a:cubicBezTo>
                <a:cubicBezTo>
                  <a:pt x="126172" y="17713"/>
                  <a:pt x="124720" y="23952"/>
                  <a:pt x="124720" y="28479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/>
          <p:nvPr/>
        </p:nvSpPr>
        <p:spPr>
          <a:xfrm>
            <a:off x="713225" y="539500"/>
            <a:ext cx="7717506" cy="608829"/>
          </a:xfrm>
          <a:custGeom>
            <a:avLst/>
            <a:gdLst/>
            <a:ahLst/>
            <a:cxnLst/>
            <a:rect l="l" t="t" r="r" b="b"/>
            <a:pathLst>
              <a:path w="23163" h="4746" extrusionOk="0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-446575" y="3825636"/>
            <a:ext cx="2567775" cy="1979750"/>
          </a:xfrm>
          <a:custGeom>
            <a:avLst/>
            <a:gdLst/>
            <a:ahLst/>
            <a:cxnLst/>
            <a:rect l="l" t="t" r="r" b="b"/>
            <a:pathLst>
              <a:path w="102711" h="79190" extrusionOk="0">
                <a:moveTo>
                  <a:pt x="0" y="7739"/>
                </a:moveTo>
                <a:cubicBezTo>
                  <a:pt x="4735" y="1426"/>
                  <a:pt x="16401" y="-2379"/>
                  <a:pt x="22967" y="1998"/>
                </a:cubicBezTo>
                <a:cubicBezTo>
                  <a:pt x="29297" y="6218"/>
                  <a:pt x="25957" y="20006"/>
                  <a:pt x="33174" y="22412"/>
                </a:cubicBezTo>
                <a:cubicBezTo>
                  <a:pt x="39680" y="24581"/>
                  <a:pt x="48739" y="20115"/>
                  <a:pt x="53588" y="24964"/>
                </a:cubicBezTo>
                <a:cubicBezTo>
                  <a:pt x="57544" y="28920"/>
                  <a:pt x="52184" y="37595"/>
                  <a:pt x="56140" y="41551"/>
                </a:cubicBezTo>
                <a:cubicBezTo>
                  <a:pt x="63832" y="49243"/>
                  <a:pt x="78122" y="36361"/>
                  <a:pt x="88676" y="38999"/>
                </a:cubicBezTo>
                <a:cubicBezTo>
                  <a:pt x="95873" y="40798"/>
                  <a:pt x="97663" y="51458"/>
                  <a:pt x="98883" y="58776"/>
                </a:cubicBezTo>
                <a:cubicBezTo>
                  <a:pt x="100021" y="65605"/>
                  <a:pt x="102711" y="72267"/>
                  <a:pt x="102711" y="7919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04" name="Google Shape;204;p23"/>
          <p:cNvSpPr/>
          <p:nvPr/>
        </p:nvSpPr>
        <p:spPr>
          <a:xfrm>
            <a:off x="8712706" y="136995"/>
            <a:ext cx="952300" cy="2542400"/>
          </a:xfrm>
          <a:custGeom>
            <a:avLst/>
            <a:gdLst/>
            <a:ahLst/>
            <a:cxnLst/>
            <a:rect l="l" t="t" r="r" b="b"/>
            <a:pathLst>
              <a:path w="38092" h="101696" extrusionOk="0">
                <a:moveTo>
                  <a:pt x="30436" y="262"/>
                </a:moveTo>
                <a:cubicBezTo>
                  <a:pt x="23813" y="262"/>
                  <a:pt x="16584" y="-787"/>
                  <a:pt x="10660" y="2175"/>
                </a:cubicBezTo>
                <a:cubicBezTo>
                  <a:pt x="2824" y="6093"/>
                  <a:pt x="9549" y="19691"/>
                  <a:pt x="8108" y="28332"/>
                </a:cubicBezTo>
                <a:cubicBezTo>
                  <a:pt x="6880" y="35697"/>
                  <a:pt x="-1358" y="42140"/>
                  <a:pt x="453" y="49384"/>
                </a:cubicBezTo>
                <a:cubicBezTo>
                  <a:pt x="2652" y="58180"/>
                  <a:pt x="11264" y="64027"/>
                  <a:pt x="17677" y="70436"/>
                </a:cubicBezTo>
                <a:cubicBezTo>
                  <a:pt x="21625" y="74382"/>
                  <a:pt x="20582" y="81255"/>
                  <a:pt x="22781" y="86385"/>
                </a:cubicBezTo>
                <a:cubicBezTo>
                  <a:pt x="25625" y="93019"/>
                  <a:pt x="31636" y="98468"/>
                  <a:pt x="38092" y="101696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05" name="Google Shape;205;p23"/>
          <p:cNvSpPr/>
          <p:nvPr/>
        </p:nvSpPr>
        <p:spPr>
          <a:xfrm>
            <a:off x="-99675" y="-43850"/>
            <a:ext cx="909075" cy="976850"/>
          </a:xfrm>
          <a:custGeom>
            <a:avLst/>
            <a:gdLst/>
            <a:ahLst/>
            <a:cxnLst/>
            <a:rect l="l" t="t" r="r" b="b"/>
            <a:pathLst>
              <a:path w="36363" h="39074" extrusionOk="0">
                <a:moveTo>
                  <a:pt x="0" y="39074"/>
                </a:moveTo>
                <a:cubicBezTo>
                  <a:pt x="4590" y="39074"/>
                  <a:pt x="10211" y="38352"/>
                  <a:pt x="13078" y="34768"/>
                </a:cubicBezTo>
                <a:cubicBezTo>
                  <a:pt x="17371" y="29403"/>
                  <a:pt x="17729" y="21511"/>
                  <a:pt x="22169" y="16267"/>
                </a:cubicBezTo>
                <a:cubicBezTo>
                  <a:pt x="26819" y="10775"/>
                  <a:pt x="36363" y="7196"/>
                  <a:pt x="36363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>
            <a:off x="713225" y="539500"/>
            <a:ext cx="7717506" cy="608829"/>
          </a:xfrm>
          <a:custGeom>
            <a:avLst/>
            <a:gdLst/>
            <a:ahLst/>
            <a:cxnLst/>
            <a:rect l="l" t="t" r="r" b="b"/>
            <a:pathLst>
              <a:path w="23163" h="4746" extrusionOk="0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09" name="Google Shape;209;p24"/>
          <p:cNvGrpSpPr/>
          <p:nvPr/>
        </p:nvGrpSpPr>
        <p:grpSpPr>
          <a:xfrm flipH="1">
            <a:off x="95700" y="4198700"/>
            <a:ext cx="1159900" cy="944800"/>
            <a:chOff x="339875" y="3409400"/>
            <a:chExt cx="1159900" cy="944800"/>
          </a:xfrm>
        </p:grpSpPr>
        <p:sp>
          <p:nvSpPr>
            <p:cNvPr id="210" name="Google Shape;210;p24"/>
            <p:cNvSpPr/>
            <p:nvPr/>
          </p:nvSpPr>
          <p:spPr>
            <a:xfrm>
              <a:off x="799300" y="3409400"/>
              <a:ext cx="363850" cy="944800"/>
            </a:xfrm>
            <a:custGeom>
              <a:avLst/>
              <a:gdLst/>
              <a:ahLst/>
              <a:cxnLst/>
              <a:rect l="l" t="t" r="r" b="b"/>
              <a:pathLst>
                <a:path w="14554" h="37792" extrusionOk="0">
                  <a:moveTo>
                    <a:pt x="10235" y="0"/>
                  </a:moveTo>
                  <a:cubicBezTo>
                    <a:pt x="8752" y="0"/>
                    <a:pt x="7334" y="693"/>
                    <a:pt x="6247" y="1698"/>
                  </a:cubicBezTo>
                  <a:cubicBezTo>
                    <a:pt x="5142" y="2687"/>
                    <a:pt x="4351" y="3972"/>
                    <a:pt x="3676" y="5291"/>
                  </a:cubicBezTo>
                  <a:cubicBezTo>
                    <a:pt x="1055" y="10400"/>
                    <a:pt x="83" y="16234"/>
                    <a:pt x="33" y="21986"/>
                  </a:cubicBezTo>
                  <a:cubicBezTo>
                    <a:pt x="0" y="27293"/>
                    <a:pt x="709" y="32550"/>
                    <a:pt x="1500" y="37791"/>
                  </a:cubicBezTo>
                  <a:lnTo>
                    <a:pt x="5489" y="37791"/>
                  </a:lnTo>
                  <a:cubicBezTo>
                    <a:pt x="5587" y="33325"/>
                    <a:pt x="6346" y="28875"/>
                    <a:pt x="7450" y="24557"/>
                  </a:cubicBezTo>
                  <a:cubicBezTo>
                    <a:pt x="8966" y="18657"/>
                    <a:pt x="11142" y="12938"/>
                    <a:pt x="13301" y="7252"/>
                  </a:cubicBezTo>
                  <a:cubicBezTo>
                    <a:pt x="13927" y="5620"/>
                    <a:pt x="14553" y="3775"/>
                    <a:pt x="13828" y="2176"/>
                  </a:cubicBezTo>
                  <a:cubicBezTo>
                    <a:pt x="13218" y="841"/>
                    <a:pt x="11718" y="17"/>
                    <a:pt x="10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948450" y="3782325"/>
              <a:ext cx="551325" cy="568575"/>
            </a:xfrm>
            <a:custGeom>
              <a:avLst/>
              <a:gdLst/>
              <a:ahLst/>
              <a:cxnLst/>
              <a:rect l="l" t="t" r="r" b="b"/>
              <a:pathLst>
                <a:path w="22053" h="22743" extrusionOk="0">
                  <a:moveTo>
                    <a:pt x="19066" y="1"/>
                  </a:moveTo>
                  <a:cubicBezTo>
                    <a:pt x="18957" y="1"/>
                    <a:pt x="18848" y="6"/>
                    <a:pt x="18740" y="15"/>
                  </a:cubicBezTo>
                  <a:cubicBezTo>
                    <a:pt x="17800" y="98"/>
                    <a:pt x="16927" y="493"/>
                    <a:pt x="16086" y="922"/>
                  </a:cubicBezTo>
                  <a:cubicBezTo>
                    <a:pt x="11752" y="3163"/>
                    <a:pt x="8159" y="6690"/>
                    <a:pt x="5456" y="10744"/>
                  </a:cubicBezTo>
                  <a:cubicBezTo>
                    <a:pt x="3017" y="14420"/>
                    <a:pt x="1270" y="18523"/>
                    <a:pt x="0" y="22743"/>
                  </a:cubicBezTo>
                  <a:lnTo>
                    <a:pt x="3758" y="22743"/>
                  </a:lnTo>
                  <a:cubicBezTo>
                    <a:pt x="5340" y="20287"/>
                    <a:pt x="7450" y="18111"/>
                    <a:pt x="9642" y="16150"/>
                  </a:cubicBezTo>
                  <a:cubicBezTo>
                    <a:pt x="13251" y="12920"/>
                    <a:pt x="17240" y="10052"/>
                    <a:pt x="20289" y="6294"/>
                  </a:cubicBezTo>
                  <a:cubicBezTo>
                    <a:pt x="20915" y="5520"/>
                    <a:pt x="21508" y="4696"/>
                    <a:pt x="21789" y="3740"/>
                  </a:cubicBezTo>
                  <a:cubicBezTo>
                    <a:pt x="22052" y="2768"/>
                    <a:pt x="21953" y="1663"/>
                    <a:pt x="21294" y="905"/>
                  </a:cubicBezTo>
                  <a:cubicBezTo>
                    <a:pt x="20741" y="279"/>
                    <a:pt x="19893" y="1"/>
                    <a:pt x="19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339875" y="3524525"/>
              <a:ext cx="445025" cy="829675"/>
            </a:xfrm>
            <a:custGeom>
              <a:avLst/>
              <a:gdLst/>
              <a:ahLst/>
              <a:cxnLst/>
              <a:rect l="l" t="t" r="r" b="b"/>
              <a:pathLst>
                <a:path w="17801" h="33187" extrusionOk="0">
                  <a:moveTo>
                    <a:pt x="3947" y="1"/>
                  </a:moveTo>
                  <a:cubicBezTo>
                    <a:pt x="3148" y="1"/>
                    <a:pt x="2355" y="207"/>
                    <a:pt x="1715" y="669"/>
                  </a:cubicBezTo>
                  <a:cubicBezTo>
                    <a:pt x="512" y="1510"/>
                    <a:pt x="1" y="3108"/>
                    <a:pt x="116" y="4592"/>
                  </a:cubicBezTo>
                  <a:cubicBezTo>
                    <a:pt x="232" y="6059"/>
                    <a:pt x="858" y="7443"/>
                    <a:pt x="1550" y="8745"/>
                  </a:cubicBezTo>
                  <a:cubicBezTo>
                    <a:pt x="3923" y="13277"/>
                    <a:pt x="7038" y="17381"/>
                    <a:pt x="9708" y="21732"/>
                  </a:cubicBezTo>
                  <a:cubicBezTo>
                    <a:pt x="11884" y="25292"/>
                    <a:pt x="13779" y="29132"/>
                    <a:pt x="14603" y="33186"/>
                  </a:cubicBezTo>
                  <a:lnTo>
                    <a:pt x="17800" y="33186"/>
                  </a:lnTo>
                  <a:cubicBezTo>
                    <a:pt x="17784" y="26330"/>
                    <a:pt x="16746" y="19491"/>
                    <a:pt x="14719" y="12948"/>
                  </a:cubicBezTo>
                  <a:cubicBezTo>
                    <a:pt x="13384" y="8630"/>
                    <a:pt x="11455" y="4229"/>
                    <a:pt x="7829" y="1526"/>
                  </a:cubicBezTo>
                  <a:cubicBezTo>
                    <a:pt x="6956" y="851"/>
                    <a:pt x="5951" y="307"/>
                    <a:pt x="4879" y="92"/>
                  </a:cubicBezTo>
                  <a:cubicBezTo>
                    <a:pt x="4574" y="32"/>
                    <a:pt x="4260" y="1"/>
                    <a:pt x="3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872625" y="3543375"/>
              <a:ext cx="149625" cy="802075"/>
            </a:xfrm>
            <a:custGeom>
              <a:avLst/>
              <a:gdLst/>
              <a:ahLst/>
              <a:cxnLst/>
              <a:rect l="l" t="t" r="r" b="b"/>
              <a:pathLst>
                <a:path w="5985" h="32083" extrusionOk="0">
                  <a:moveTo>
                    <a:pt x="5788" y="1"/>
                  </a:moveTo>
                  <a:cubicBezTo>
                    <a:pt x="5722" y="1"/>
                    <a:pt x="5653" y="35"/>
                    <a:pt x="5621" y="113"/>
                  </a:cubicBezTo>
                  <a:cubicBezTo>
                    <a:pt x="4715" y="2322"/>
                    <a:pt x="3923" y="4579"/>
                    <a:pt x="3231" y="6870"/>
                  </a:cubicBezTo>
                  <a:cubicBezTo>
                    <a:pt x="2028" y="10908"/>
                    <a:pt x="1171" y="15061"/>
                    <a:pt x="660" y="19248"/>
                  </a:cubicBezTo>
                  <a:cubicBezTo>
                    <a:pt x="149" y="23450"/>
                    <a:pt x="1" y="27702"/>
                    <a:pt x="215" y="31921"/>
                  </a:cubicBezTo>
                  <a:cubicBezTo>
                    <a:pt x="215" y="32029"/>
                    <a:pt x="302" y="32082"/>
                    <a:pt x="386" y="32082"/>
                  </a:cubicBezTo>
                  <a:cubicBezTo>
                    <a:pt x="471" y="32082"/>
                    <a:pt x="553" y="32029"/>
                    <a:pt x="545" y="31921"/>
                  </a:cubicBezTo>
                  <a:cubicBezTo>
                    <a:pt x="429" y="29565"/>
                    <a:pt x="413" y="27191"/>
                    <a:pt x="528" y="24835"/>
                  </a:cubicBezTo>
                  <a:cubicBezTo>
                    <a:pt x="710" y="20615"/>
                    <a:pt x="1270" y="16396"/>
                    <a:pt x="2176" y="12276"/>
                  </a:cubicBezTo>
                  <a:cubicBezTo>
                    <a:pt x="3083" y="8156"/>
                    <a:pt x="4352" y="4118"/>
                    <a:pt x="5934" y="212"/>
                  </a:cubicBezTo>
                  <a:cubicBezTo>
                    <a:pt x="5984" y="82"/>
                    <a:pt x="5889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413225" y="3602675"/>
              <a:ext cx="331100" cy="747300"/>
            </a:xfrm>
            <a:custGeom>
              <a:avLst/>
              <a:gdLst/>
              <a:ahLst/>
              <a:cxnLst/>
              <a:rect l="l" t="t" r="r" b="b"/>
              <a:pathLst>
                <a:path w="13244" h="29892" extrusionOk="0">
                  <a:moveTo>
                    <a:pt x="239" y="1"/>
                  </a:moveTo>
                  <a:cubicBezTo>
                    <a:pt x="113" y="1"/>
                    <a:pt x="1" y="168"/>
                    <a:pt x="116" y="296"/>
                  </a:cubicBezTo>
                  <a:cubicBezTo>
                    <a:pt x="1780" y="2010"/>
                    <a:pt x="3313" y="3856"/>
                    <a:pt x="4681" y="5833"/>
                  </a:cubicBezTo>
                  <a:cubicBezTo>
                    <a:pt x="7120" y="9311"/>
                    <a:pt x="9082" y="13151"/>
                    <a:pt x="10466" y="17172"/>
                  </a:cubicBezTo>
                  <a:cubicBezTo>
                    <a:pt x="11867" y="21210"/>
                    <a:pt x="12691" y="25446"/>
                    <a:pt x="12905" y="29731"/>
                  </a:cubicBezTo>
                  <a:cubicBezTo>
                    <a:pt x="12905" y="29838"/>
                    <a:pt x="12992" y="29891"/>
                    <a:pt x="13076" y="29891"/>
                  </a:cubicBezTo>
                  <a:cubicBezTo>
                    <a:pt x="13161" y="29891"/>
                    <a:pt x="13243" y="29838"/>
                    <a:pt x="13235" y="29731"/>
                  </a:cubicBezTo>
                  <a:cubicBezTo>
                    <a:pt x="13119" y="27325"/>
                    <a:pt x="12806" y="24918"/>
                    <a:pt x="12312" y="22562"/>
                  </a:cubicBezTo>
                  <a:cubicBezTo>
                    <a:pt x="11422" y="18342"/>
                    <a:pt x="9939" y="14272"/>
                    <a:pt x="7928" y="10481"/>
                  </a:cubicBezTo>
                  <a:cubicBezTo>
                    <a:pt x="5901" y="6674"/>
                    <a:pt x="3363" y="3147"/>
                    <a:pt x="347" y="48"/>
                  </a:cubicBezTo>
                  <a:cubicBezTo>
                    <a:pt x="313" y="15"/>
                    <a:pt x="276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986350" y="3868275"/>
              <a:ext cx="416750" cy="476800"/>
            </a:xfrm>
            <a:custGeom>
              <a:avLst/>
              <a:gdLst/>
              <a:ahLst/>
              <a:cxnLst/>
              <a:rect l="l" t="t" r="r" b="b"/>
              <a:pathLst>
                <a:path w="16670" h="19072" extrusionOk="0">
                  <a:moveTo>
                    <a:pt x="16427" y="1"/>
                  </a:moveTo>
                  <a:cubicBezTo>
                    <a:pt x="16403" y="1"/>
                    <a:pt x="16376" y="7"/>
                    <a:pt x="16350" y="22"/>
                  </a:cubicBezTo>
                  <a:cubicBezTo>
                    <a:pt x="13499" y="1686"/>
                    <a:pt x="10878" y="3713"/>
                    <a:pt x="8538" y="6054"/>
                  </a:cubicBezTo>
                  <a:cubicBezTo>
                    <a:pt x="6214" y="8394"/>
                    <a:pt x="4170" y="11031"/>
                    <a:pt x="2506" y="13882"/>
                  </a:cubicBezTo>
                  <a:cubicBezTo>
                    <a:pt x="1566" y="15481"/>
                    <a:pt x="742" y="17162"/>
                    <a:pt x="50" y="18876"/>
                  </a:cubicBezTo>
                  <a:cubicBezTo>
                    <a:pt x="1" y="18995"/>
                    <a:pt x="100" y="19072"/>
                    <a:pt x="204" y="19072"/>
                  </a:cubicBezTo>
                  <a:cubicBezTo>
                    <a:pt x="274" y="19072"/>
                    <a:pt x="347" y="19038"/>
                    <a:pt x="380" y="18958"/>
                  </a:cubicBezTo>
                  <a:cubicBezTo>
                    <a:pt x="1599" y="15942"/>
                    <a:pt x="3231" y="13075"/>
                    <a:pt x="5176" y="10454"/>
                  </a:cubicBezTo>
                  <a:cubicBezTo>
                    <a:pt x="7137" y="7834"/>
                    <a:pt x="9428" y="5460"/>
                    <a:pt x="11983" y="3433"/>
                  </a:cubicBezTo>
                  <a:cubicBezTo>
                    <a:pt x="13416" y="2280"/>
                    <a:pt x="14933" y="1241"/>
                    <a:pt x="16515" y="318"/>
                  </a:cubicBezTo>
                  <a:cubicBezTo>
                    <a:pt x="16670" y="220"/>
                    <a:pt x="16572" y="1"/>
                    <a:pt x="16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24"/>
          <p:cNvGrpSpPr/>
          <p:nvPr/>
        </p:nvGrpSpPr>
        <p:grpSpPr>
          <a:xfrm>
            <a:off x="7927475" y="4198700"/>
            <a:ext cx="1159900" cy="944800"/>
            <a:chOff x="339875" y="3409400"/>
            <a:chExt cx="1159900" cy="944800"/>
          </a:xfrm>
        </p:grpSpPr>
        <p:sp>
          <p:nvSpPr>
            <p:cNvPr id="217" name="Google Shape;217;p24"/>
            <p:cNvSpPr/>
            <p:nvPr/>
          </p:nvSpPr>
          <p:spPr>
            <a:xfrm>
              <a:off x="799300" y="3409400"/>
              <a:ext cx="363850" cy="944800"/>
            </a:xfrm>
            <a:custGeom>
              <a:avLst/>
              <a:gdLst/>
              <a:ahLst/>
              <a:cxnLst/>
              <a:rect l="l" t="t" r="r" b="b"/>
              <a:pathLst>
                <a:path w="14554" h="37792" extrusionOk="0">
                  <a:moveTo>
                    <a:pt x="10235" y="0"/>
                  </a:moveTo>
                  <a:cubicBezTo>
                    <a:pt x="8752" y="0"/>
                    <a:pt x="7334" y="693"/>
                    <a:pt x="6247" y="1698"/>
                  </a:cubicBezTo>
                  <a:cubicBezTo>
                    <a:pt x="5142" y="2687"/>
                    <a:pt x="4351" y="3972"/>
                    <a:pt x="3676" y="5291"/>
                  </a:cubicBezTo>
                  <a:cubicBezTo>
                    <a:pt x="1055" y="10400"/>
                    <a:pt x="83" y="16234"/>
                    <a:pt x="33" y="21986"/>
                  </a:cubicBezTo>
                  <a:cubicBezTo>
                    <a:pt x="0" y="27293"/>
                    <a:pt x="709" y="32550"/>
                    <a:pt x="1500" y="37791"/>
                  </a:cubicBezTo>
                  <a:lnTo>
                    <a:pt x="5489" y="37791"/>
                  </a:lnTo>
                  <a:cubicBezTo>
                    <a:pt x="5587" y="33325"/>
                    <a:pt x="6346" y="28875"/>
                    <a:pt x="7450" y="24557"/>
                  </a:cubicBezTo>
                  <a:cubicBezTo>
                    <a:pt x="8966" y="18657"/>
                    <a:pt x="11142" y="12938"/>
                    <a:pt x="13301" y="7252"/>
                  </a:cubicBezTo>
                  <a:cubicBezTo>
                    <a:pt x="13927" y="5620"/>
                    <a:pt x="14553" y="3775"/>
                    <a:pt x="13828" y="2176"/>
                  </a:cubicBezTo>
                  <a:cubicBezTo>
                    <a:pt x="13218" y="841"/>
                    <a:pt x="11718" y="17"/>
                    <a:pt x="10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948450" y="3782325"/>
              <a:ext cx="551325" cy="568575"/>
            </a:xfrm>
            <a:custGeom>
              <a:avLst/>
              <a:gdLst/>
              <a:ahLst/>
              <a:cxnLst/>
              <a:rect l="l" t="t" r="r" b="b"/>
              <a:pathLst>
                <a:path w="22053" h="22743" extrusionOk="0">
                  <a:moveTo>
                    <a:pt x="19066" y="1"/>
                  </a:moveTo>
                  <a:cubicBezTo>
                    <a:pt x="18957" y="1"/>
                    <a:pt x="18848" y="6"/>
                    <a:pt x="18740" y="15"/>
                  </a:cubicBezTo>
                  <a:cubicBezTo>
                    <a:pt x="17800" y="98"/>
                    <a:pt x="16927" y="493"/>
                    <a:pt x="16086" y="922"/>
                  </a:cubicBezTo>
                  <a:cubicBezTo>
                    <a:pt x="11752" y="3163"/>
                    <a:pt x="8159" y="6690"/>
                    <a:pt x="5456" y="10744"/>
                  </a:cubicBezTo>
                  <a:cubicBezTo>
                    <a:pt x="3017" y="14420"/>
                    <a:pt x="1270" y="18523"/>
                    <a:pt x="0" y="22743"/>
                  </a:cubicBezTo>
                  <a:lnTo>
                    <a:pt x="3758" y="22743"/>
                  </a:lnTo>
                  <a:cubicBezTo>
                    <a:pt x="5340" y="20287"/>
                    <a:pt x="7450" y="18111"/>
                    <a:pt x="9642" y="16150"/>
                  </a:cubicBezTo>
                  <a:cubicBezTo>
                    <a:pt x="13251" y="12920"/>
                    <a:pt x="17240" y="10052"/>
                    <a:pt x="20289" y="6294"/>
                  </a:cubicBezTo>
                  <a:cubicBezTo>
                    <a:pt x="20915" y="5520"/>
                    <a:pt x="21508" y="4696"/>
                    <a:pt x="21789" y="3740"/>
                  </a:cubicBezTo>
                  <a:cubicBezTo>
                    <a:pt x="22052" y="2768"/>
                    <a:pt x="21953" y="1663"/>
                    <a:pt x="21294" y="905"/>
                  </a:cubicBezTo>
                  <a:cubicBezTo>
                    <a:pt x="20741" y="279"/>
                    <a:pt x="19893" y="1"/>
                    <a:pt x="19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339875" y="3524525"/>
              <a:ext cx="445025" cy="829675"/>
            </a:xfrm>
            <a:custGeom>
              <a:avLst/>
              <a:gdLst/>
              <a:ahLst/>
              <a:cxnLst/>
              <a:rect l="l" t="t" r="r" b="b"/>
              <a:pathLst>
                <a:path w="17801" h="33187" extrusionOk="0">
                  <a:moveTo>
                    <a:pt x="3947" y="1"/>
                  </a:moveTo>
                  <a:cubicBezTo>
                    <a:pt x="3148" y="1"/>
                    <a:pt x="2355" y="207"/>
                    <a:pt x="1715" y="669"/>
                  </a:cubicBezTo>
                  <a:cubicBezTo>
                    <a:pt x="512" y="1510"/>
                    <a:pt x="1" y="3108"/>
                    <a:pt x="116" y="4592"/>
                  </a:cubicBezTo>
                  <a:cubicBezTo>
                    <a:pt x="232" y="6059"/>
                    <a:pt x="858" y="7443"/>
                    <a:pt x="1550" y="8745"/>
                  </a:cubicBezTo>
                  <a:cubicBezTo>
                    <a:pt x="3923" y="13277"/>
                    <a:pt x="7038" y="17381"/>
                    <a:pt x="9708" y="21732"/>
                  </a:cubicBezTo>
                  <a:cubicBezTo>
                    <a:pt x="11884" y="25292"/>
                    <a:pt x="13779" y="29132"/>
                    <a:pt x="14603" y="33186"/>
                  </a:cubicBezTo>
                  <a:lnTo>
                    <a:pt x="17800" y="33186"/>
                  </a:lnTo>
                  <a:cubicBezTo>
                    <a:pt x="17784" y="26330"/>
                    <a:pt x="16746" y="19491"/>
                    <a:pt x="14719" y="12948"/>
                  </a:cubicBezTo>
                  <a:cubicBezTo>
                    <a:pt x="13384" y="8630"/>
                    <a:pt x="11455" y="4229"/>
                    <a:pt x="7829" y="1526"/>
                  </a:cubicBezTo>
                  <a:cubicBezTo>
                    <a:pt x="6956" y="851"/>
                    <a:pt x="5951" y="307"/>
                    <a:pt x="4879" y="92"/>
                  </a:cubicBezTo>
                  <a:cubicBezTo>
                    <a:pt x="4574" y="32"/>
                    <a:pt x="4260" y="1"/>
                    <a:pt x="3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872625" y="3543375"/>
              <a:ext cx="149625" cy="802075"/>
            </a:xfrm>
            <a:custGeom>
              <a:avLst/>
              <a:gdLst/>
              <a:ahLst/>
              <a:cxnLst/>
              <a:rect l="l" t="t" r="r" b="b"/>
              <a:pathLst>
                <a:path w="5985" h="32083" extrusionOk="0">
                  <a:moveTo>
                    <a:pt x="5788" y="1"/>
                  </a:moveTo>
                  <a:cubicBezTo>
                    <a:pt x="5722" y="1"/>
                    <a:pt x="5653" y="35"/>
                    <a:pt x="5621" y="113"/>
                  </a:cubicBezTo>
                  <a:cubicBezTo>
                    <a:pt x="4715" y="2322"/>
                    <a:pt x="3923" y="4579"/>
                    <a:pt x="3231" y="6870"/>
                  </a:cubicBezTo>
                  <a:cubicBezTo>
                    <a:pt x="2028" y="10908"/>
                    <a:pt x="1171" y="15061"/>
                    <a:pt x="660" y="19248"/>
                  </a:cubicBezTo>
                  <a:cubicBezTo>
                    <a:pt x="149" y="23450"/>
                    <a:pt x="1" y="27702"/>
                    <a:pt x="215" y="31921"/>
                  </a:cubicBezTo>
                  <a:cubicBezTo>
                    <a:pt x="215" y="32029"/>
                    <a:pt x="302" y="32082"/>
                    <a:pt x="386" y="32082"/>
                  </a:cubicBezTo>
                  <a:cubicBezTo>
                    <a:pt x="471" y="32082"/>
                    <a:pt x="553" y="32029"/>
                    <a:pt x="545" y="31921"/>
                  </a:cubicBezTo>
                  <a:cubicBezTo>
                    <a:pt x="429" y="29565"/>
                    <a:pt x="413" y="27191"/>
                    <a:pt x="528" y="24835"/>
                  </a:cubicBezTo>
                  <a:cubicBezTo>
                    <a:pt x="710" y="20615"/>
                    <a:pt x="1270" y="16396"/>
                    <a:pt x="2176" y="12276"/>
                  </a:cubicBezTo>
                  <a:cubicBezTo>
                    <a:pt x="3083" y="8156"/>
                    <a:pt x="4352" y="4118"/>
                    <a:pt x="5934" y="212"/>
                  </a:cubicBezTo>
                  <a:cubicBezTo>
                    <a:pt x="5984" y="82"/>
                    <a:pt x="5889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413225" y="3602675"/>
              <a:ext cx="331100" cy="747300"/>
            </a:xfrm>
            <a:custGeom>
              <a:avLst/>
              <a:gdLst/>
              <a:ahLst/>
              <a:cxnLst/>
              <a:rect l="l" t="t" r="r" b="b"/>
              <a:pathLst>
                <a:path w="13244" h="29892" extrusionOk="0">
                  <a:moveTo>
                    <a:pt x="239" y="1"/>
                  </a:moveTo>
                  <a:cubicBezTo>
                    <a:pt x="113" y="1"/>
                    <a:pt x="1" y="168"/>
                    <a:pt x="116" y="296"/>
                  </a:cubicBezTo>
                  <a:cubicBezTo>
                    <a:pt x="1780" y="2010"/>
                    <a:pt x="3313" y="3856"/>
                    <a:pt x="4681" y="5833"/>
                  </a:cubicBezTo>
                  <a:cubicBezTo>
                    <a:pt x="7120" y="9311"/>
                    <a:pt x="9082" y="13151"/>
                    <a:pt x="10466" y="17172"/>
                  </a:cubicBezTo>
                  <a:cubicBezTo>
                    <a:pt x="11867" y="21210"/>
                    <a:pt x="12691" y="25446"/>
                    <a:pt x="12905" y="29731"/>
                  </a:cubicBezTo>
                  <a:cubicBezTo>
                    <a:pt x="12905" y="29838"/>
                    <a:pt x="12992" y="29891"/>
                    <a:pt x="13076" y="29891"/>
                  </a:cubicBezTo>
                  <a:cubicBezTo>
                    <a:pt x="13161" y="29891"/>
                    <a:pt x="13243" y="29838"/>
                    <a:pt x="13235" y="29731"/>
                  </a:cubicBezTo>
                  <a:cubicBezTo>
                    <a:pt x="13119" y="27325"/>
                    <a:pt x="12806" y="24918"/>
                    <a:pt x="12312" y="22562"/>
                  </a:cubicBezTo>
                  <a:cubicBezTo>
                    <a:pt x="11422" y="18342"/>
                    <a:pt x="9939" y="14272"/>
                    <a:pt x="7928" y="10481"/>
                  </a:cubicBezTo>
                  <a:cubicBezTo>
                    <a:pt x="5901" y="6674"/>
                    <a:pt x="3363" y="3147"/>
                    <a:pt x="347" y="48"/>
                  </a:cubicBezTo>
                  <a:cubicBezTo>
                    <a:pt x="313" y="15"/>
                    <a:pt x="276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986350" y="3868275"/>
              <a:ext cx="416750" cy="476800"/>
            </a:xfrm>
            <a:custGeom>
              <a:avLst/>
              <a:gdLst/>
              <a:ahLst/>
              <a:cxnLst/>
              <a:rect l="l" t="t" r="r" b="b"/>
              <a:pathLst>
                <a:path w="16670" h="19072" extrusionOk="0">
                  <a:moveTo>
                    <a:pt x="16427" y="1"/>
                  </a:moveTo>
                  <a:cubicBezTo>
                    <a:pt x="16403" y="1"/>
                    <a:pt x="16376" y="7"/>
                    <a:pt x="16350" y="22"/>
                  </a:cubicBezTo>
                  <a:cubicBezTo>
                    <a:pt x="13499" y="1686"/>
                    <a:pt x="10878" y="3713"/>
                    <a:pt x="8538" y="6054"/>
                  </a:cubicBezTo>
                  <a:cubicBezTo>
                    <a:pt x="6214" y="8394"/>
                    <a:pt x="4170" y="11031"/>
                    <a:pt x="2506" y="13882"/>
                  </a:cubicBezTo>
                  <a:cubicBezTo>
                    <a:pt x="1566" y="15481"/>
                    <a:pt x="742" y="17162"/>
                    <a:pt x="50" y="18876"/>
                  </a:cubicBezTo>
                  <a:cubicBezTo>
                    <a:pt x="1" y="18995"/>
                    <a:pt x="100" y="19072"/>
                    <a:pt x="204" y="19072"/>
                  </a:cubicBezTo>
                  <a:cubicBezTo>
                    <a:pt x="274" y="19072"/>
                    <a:pt x="347" y="19038"/>
                    <a:pt x="380" y="18958"/>
                  </a:cubicBezTo>
                  <a:cubicBezTo>
                    <a:pt x="1599" y="15942"/>
                    <a:pt x="3231" y="13075"/>
                    <a:pt x="5176" y="10454"/>
                  </a:cubicBezTo>
                  <a:cubicBezTo>
                    <a:pt x="7137" y="7834"/>
                    <a:pt x="9428" y="5460"/>
                    <a:pt x="11983" y="3433"/>
                  </a:cubicBezTo>
                  <a:cubicBezTo>
                    <a:pt x="13416" y="2280"/>
                    <a:pt x="14933" y="1241"/>
                    <a:pt x="16515" y="318"/>
                  </a:cubicBezTo>
                  <a:cubicBezTo>
                    <a:pt x="16670" y="220"/>
                    <a:pt x="16572" y="1"/>
                    <a:pt x="16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" name="Google Shape;223;p24"/>
          <p:cNvSpPr/>
          <p:nvPr/>
        </p:nvSpPr>
        <p:spPr>
          <a:xfrm>
            <a:off x="3269500" y="4441641"/>
            <a:ext cx="3668250" cy="1012850"/>
          </a:xfrm>
          <a:custGeom>
            <a:avLst/>
            <a:gdLst/>
            <a:ahLst/>
            <a:cxnLst/>
            <a:rect l="l" t="t" r="r" b="b"/>
            <a:pathLst>
              <a:path w="146730" h="40514" extrusionOk="0">
                <a:moveTo>
                  <a:pt x="146730" y="39238"/>
                </a:moveTo>
                <a:cubicBezTo>
                  <a:pt x="132668" y="39238"/>
                  <a:pt x="117119" y="34510"/>
                  <a:pt x="107177" y="24565"/>
                </a:cubicBezTo>
                <a:cubicBezTo>
                  <a:pt x="101393" y="18780"/>
                  <a:pt x="95588" y="-2264"/>
                  <a:pt x="103349" y="323"/>
                </a:cubicBezTo>
                <a:cubicBezTo>
                  <a:pt x="108072" y="1897"/>
                  <a:pt x="103074" y="13151"/>
                  <a:pt x="98245" y="14358"/>
                </a:cubicBezTo>
                <a:cubicBezTo>
                  <a:pt x="87236" y="17110"/>
                  <a:pt x="76266" y="4837"/>
                  <a:pt x="65072" y="6703"/>
                </a:cubicBezTo>
                <a:cubicBezTo>
                  <a:pt x="57854" y="7906"/>
                  <a:pt x="54427" y="18259"/>
                  <a:pt x="47209" y="19462"/>
                </a:cubicBezTo>
                <a:cubicBezTo>
                  <a:pt x="38199" y="20964"/>
                  <a:pt x="29372" y="11929"/>
                  <a:pt x="20415" y="13720"/>
                </a:cubicBezTo>
                <a:cubicBezTo>
                  <a:pt x="16864" y="14430"/>
                  <a:pt x="15406" y="19000"/>
                  <a:pt x="13397" y="22013"/>
                </a:cubicBezTo>
                <a:cubicBezTo>
                  <a:pt x="9174" y="28349"/>
                  <a:pt x="4756" y="34568"/>
                  <a:pt x="0" y="40514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/>
          <p:nvPr/>
        </p:nvSpPr>
        <p:spPr>
          <a:xfrm>
            <a:off x="713225" y="539500"/>
            <a:ext cx="7717506" cy="608829"/>
          </a:xfrm>
          <a:custGeom>
            <a:avLst/>
            <a:gdLst/>
            <a:ahLst/>
            <a:cxnLst/>
            <a:rect l="l" t="t" r="r" b="b"/>
            <a:pathLst>
              <a:path w="23163" h="4746" extrusionOk="0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5"/>
          <p:cNvSpPr/>
          <p:nvPr/>
        </p:nvSpPr>
        <p:spPr>
          <a:xfrm>
            <a:off x="-215300" y="-23925"/>
            <a:ext cx="1307800" cy="955025"/>
          </a:xfrm>
          <a:custGeom>
            <a:avLst/>
            <a:gdLst/>
            <a:ahLst/>
            <a:cxnLst/>
            <a:rect l="l" t="t" r="r" b="b"/>
            <a:pathLst>
              <a:path w="52312" h="38201" extrusionOk="0">
                <a:moveTo>
                  <a:pt x="0" y="33812"/>
                </a:moveTo>
                <a:cubicBezTo>
                  <a:pt x="3947" y="33812"/>
                  <a:pt x="8208" y="33137"/>
                  <a:pt x="11802" y="34769"/>
                </a:cubicBezTo>
                <a:cubicBezTo>
                  <a:pt x="14589" y="36035"/>
                  <a:pt x="17510" y="38926"/>
                  <a:pt x="20414" y="37958"/>
                </a:cubicBezTo>
                <a:cubicBezTo>
                  <a:pt x="27633" y="35552"/>
                  <a:pt x="21094" y="21330"/>
                  <a:pt x="26475" y="15949"/>
                </a:cubicBezTo>
                <a:cubicBezTo>
                  <a:pt x="29454" y="12970"/>
                  <a:pt x="35206" y="15713"/>
                  <a:pt x="38915" y="13716"/>
                </a:cubicBezTo>
                <a:cubicBezTo>
                  <a:pt x="42577" y="11744"/>
                  <a:pt x="43892" y="6976"/>
                  <a:pt x="45613" y="3190"/>
                </a:cubicBezTo>
                <a:cubicBezTo>
                  <a:pt x="46636" y="938"/>
                  <a:pt x="50100" y="1106"/>
                  <a:pt x="52312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grpSp>
        <p:nvGrpSpPr>
          <p:cNvPr id="228" name="Google Shape;228;p25"/>
          <p:cNvGrpSpPr/>
          <p:nvPr/>
        </p:nvGrpSpPr>
        <p:grpSpPr>
          <a:xfrm flipH="1">
            <a:off x="3229650" y="4191650"/>
            <a:ext cx="1159900" cy="944800"/>
            <a:chOff x="339875" y="3409400"/>
            <a:chExt cx="1159900" cy="944800"/>
          </a:xfrm>
        </p:grpSpPr>
        <p:sp>
          <p:nvSpPr>
            <p:cNvPr id="229" name="Google Shape;229;p25"/>
            <p:cNvSpPr/>
            <p:nvPr/>
          </p:nvSpPr>
          <p:spPr>
            <a:xfrm>
              <a:off x="799300" y="3409400"/>
              <a:ext cx="363850" cy="944800"/>
            </a:xfrm>
            <a:custGeom>
              <a:avLst/>
              <a:gdLst/>
              <a:ahLst/>
              <a:cxnLst/>
              <a:rect l="l" t="t" r="r" b="b"/>
              <a:pathLst>
                <a:path w="14554" h="37792" extrusionOk="0">
                  <a:moveTo>
                    <a:pt x="10235" y="0"/>
                  </a:moveTo>
                  <a:cubicBezTo>
                    <a:pt x="8752" y="0"/>
                    <a:pt x="7334" y="693"/>
                    <a:pt x="6247" y="1698"/>
                  </a:cubicBezTo>
                  <a:cubicBezTo>
                    <a:pt x="5142" y="2687"/>
                    <a:pt x="4351" y="3972"/>
                    <a:pt x="3676" y="5291"/>
                  </a:cubicBezTo>
                  <a:cubicBezTo>
                    <a:pt x="1055" y="10400"/>
                    <a:pt x="83" y="16234"/>
                    <a:pt x="33" y="21986"/>
                  </a:cubicBezTo>
                  <a:cubicBezTo>
                    <a:pt x="0" y="27293"/>
                    <a:pt x="709" y="32550"/>
                    <a:pt x="1500" y="37791"/>
                  </a:cubicBezTo>
                  <a:lnTo>
                    <a:pt x="5489" y="37791"/>
                  </a:lnTo>
                  <a:cubicBezTo>
                    <a:pt x="5587" y="33325"/>
                    <a:pt x="6346" y="28875"/>
                    <a:pt x="7450" y="24557"/>
                  </a:cubicBezTo>
                  <a:cubicBezTo>
                    <a:pt x="8966" y="18657"/>
                    <a:pt x="11142" y="12938"/>
                    <a:pt x="13301" y="7252"/>
                  </a:cubicBezTo>
                  <a:cubicBezTo>
                    <a:pt x="13927" y="5620"/>
                    <a:pt x="14553" y="3775"/>
                    <a:pt x="13828" y="2176"/>
                  </a:cubicBezTo>
                  <a:cubicBezTo>
                    <a:pt x="13218" y="841"/>
                    <a:pt x="11718" y="17"/>
                    <a:pt x="10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948450" y="3782325"/>
              <a:ext cx="551325" cy="568575"/>
            </a:xfrm>
            <a:custGeom>
              <a:avLst/>
              <a:gdLst/>
              <a:ahLst/>
              <a:cxnLst/>
              <a:rect l="l" t="t" r="r" b="b"/>
              <a:pathLst>
                <a:path w="22053" h="22743" extrusionOk="0">
                  <a:moveTo>
                    <a:pt x="19066" y="1"/>
                  </a:moveTo>
                  <a:cubicBezTo>
                    <a:pt x="18957" y="1"/>
                    <a:pt x="18848" y="6"/>
                    <a:pt x="18740" y="15"/>
                  </a:cubicBezTo>
                  <a:cubicBezTo>
                    <a:pt x="17800" y="98"/>
                    <a:pt x="16927" y="493"/>
                    <a:pt x="16086" y="922"/>
                  </a:cubicBezTo>
                  <a:cubicBezTo>
                    <a:pt x="11752" y="3163"/>
                    <a:pt x="8159" y="6690"/>
                    <a:pt x="5456" y="10744"/>
                  </a:cubicBezTo>
                  <a:cubicBezTo>
                    <a:pt x="3017" y="14420"/>
                    <a:pt x="1270" y="18523"/>
                    <a:pt x="0" y="22743"/>
                  </a:cubicBezTo>
                  <a:lnTo>
                    <a:pt x="3758" y="22743"/>
                  </a:lnTo>
                  <a:cubicBezTo>
                    <a:pt x="5340" y="20287"/>
                    <a:pt x="7450" y="18111"/>
                    <a:pt x="9642" y="16150"/>
                  </a:cubicBezTo>
                  <a:cubicBezTo>
                    <a:pt x="13251" y="12920"/>
                    <a:pt x="17240" y="10052"/>
                    <a:pt x="20289" y="6294"/>
                  </a:cubicBezTo>
                  <a:cubicBezTo>
                    <a:pt x="20915" y="5520"/>
                    <a:pt x="21508" y="4696"/>
                    <a:pt x="21789" y="3740"/>
                  </a:cubicBezTo>
                  <a:cubicBezTo>
                    <a:pt x="22052" y="2768"/>
                    <a:pt x="21953" y="1663"/>
                    <a:pt x="21294" y="905"/>
                  </a:cubicBezTo>
                  <a:cubicBezTo>
                    <a:pt x="20741" y="279"/>
                    <a:pt x="19893" y="1"/>
                    <a:pt x="19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339875" y="3524525"/>
              <a:ext cx="445025" cy="829675"/>
            </a:xfrm>
            <a:custGeom>
              <a:avLst/>
              <a:gdLst/>
              <a:ahLst/>
              <a:cxnLst/>
              <a:rect l="l" t="t" r="r" b="b"/>
              <a:pathLst>
                <a:path w="17801" h="33187" extrusionOk="0">
                  <a:moveTo>
                    <a:pt x="3947" y="1"/>
                  </a:moveTo>
                  <a:cubicBezTo>
                    <a:pt x="3148" y="1"/>
                    <a:pt x="2355" y="207"/>
                    <a:pt x="1715" y="669"/>
                  </a:cubicBezTo>
                  <a:cubicBezTo>
                    <a:pt x="512" y="1510"/>
                    <a:pt x="1" y="3108"/>
                    <a:pt x="116" y="4592"/>
                  </a:cubicBezTo>
                  <a:cubicBezTo>
                    <a:pt x="232" y="6059"/>
                    <a:pt x="858" y="7443"/>
                    <a:pt x="1550" y="8745"/>
                  </a:cubicBezTo>
                  <a:cubicBezTo>
                    <a:pt x="3923" y="13277"/>
                    <a:pt x="7038" y="17381"/>
                    <a:pt x="9708" y="21732"/>
                  </a:cubicBezTo>
                  <a:cubicBezTo>
                    <a:pt x="11884" y="25292"/>
                    <a:pt x="13779" y="29132"/>
                    <a:pt x="14603" y="33186"/>
                  </a:cubicBezTo>
                  <a:lnTo>
                    <a:pt x="17800" y="33186"/>
                  </a:lnTo>
                  <a:cubicBezTo>
                    <a:pt x="17784" y="26330"/>
                    <a:pt x="16746" y="19491"/>
                    <a:pt x="14719" y="12948"/>
                  </a:cubicBezTo>
                  <a:cubicBezTo>
                    <a:pt x="13384" y="8630"/>
                    <a:pt x="11455" y="4229"/>
                    <a:pt x="7829" y="1526"/>
                  </a:cubicBezTo>
                  <a:cubicBezTo>
                    <a:pt x="6956" y="851"/>
                    <a:pt x="5951" y="307"/>
                    <a:pt x="4879" y="92"/>
                  </a:cubicBezTo>
                  <a:cubicBezTo>
                    <a:pt x="4574" y="32"/>
                    <a:pt x="4260" y="1"/>
                    <a:pt x="3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872625" y="3543375"/>
              <a:ext cx="149625" cy="802075"/>
            </a:xfrm>
            <a:custGeom>
              <a:avLst/>
              <a:gdLst/>
              <a:ahLst/>
              <a:cxnLst/>
              <a:rect l="l" t="t" r="r" b="b"/>
              <a:pathLst>
                <a:path w="5985" h="32083" extrusionOk="0">
                  <a:moveTo>
                    <a:pt x="5788" y="1"/>
                  </a:moveTo>
                  <a:cubicBezTo>
                    <a:pt x="5722" y="1"/>
                    <a:pt x="5653" y="35"/>
                    <a:pt x="5621" y="113"/>
                  </a:cubicBezTo>
                  <a:cubicBezTo>
                    <a:pt x="4715" y="2322"/>
                    <a:pt x="3923" y="4579"/>
                    <a:pt x="3231" y="6870"/>
                  </a:cubicBezTo>
                  <a:cubicBezTo>
                    <a:pt x="2028" y="10908"/>
                    <a:pt x="1171" y="15061"/>
                    <a:pt x="660" y="19248"/>
                  </a:cubicBezTo>
                  <a:cubicBezTo>
                    <a:pt x="149" y="23450"/>
                    <a:pt x="1" y="27702"/>
                    <a:pt x="215" y="31921"/>
                  </a:cubicBezTo>
                  <a:cubicBezTo>
                    <a:pt x="215" y="32029"/>
                    <a:pt x="302" y="32082"/>
                    <a:pt x="386" y="32082"/>
                  </a:cubicBezTo>
                  <a:cubicBezTo>
                    <a:pt x="471" y="32082"/>
                    <a:pt x="553" y="32029"/>
                    <a:pt x="545" y="31921"/>
                  </a:cubicBezTo>
                  <a:cubicBezTo>
                    <a:pt x="429" y="29565"/>
                    <a:pt x="413" y="27191"/>
                    <a:pt x="528" y="24835"/>
                  </a:cubicBezTo>
                  <a:cubicBezTo>
                    <a:pt x="710" y="20615"/>
                    <a:pt x="1270" y="16396"/>
                    <a:pt x="2176" y="12276"/>
                  </a:cubicBezTo>
                  <a:cubicBezTo>
                    <a:pt x="3083" y="8156"/>
                    <a:pt x="4352" y="4118"/>
                    <a:pt x="5934" y="212"/>
                  </a:cubicBezTo>
                  <a:cubicBezTo>
                    <a:pt x="5984" y="82"/>
                    <a:pt x="5889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413225" y="3602675"/>
              <a:ext cx="331100" cy="747300"/>
            </a:xfrm>
            <a:custGeom>
              <a:avLst/>
              <a:gdLst/>
              <a:ahLst/>
              <a:cxnLst/>
              <a:rect l="l" t="t" r="r" b="b"/>
              <a:pathLst>
                <a:path w="13244" h="29892" extrusionOk="0">
                  <a:moveTo>
                    <a:pt x="239" y="1"/>
                  </a:moveTo>
                  <a:cubicBezTo>
                    <a:pt x="113" y="1"/>
                    <a:pt x="1" y="168"/>
                    <a:pt x="116" y="296"/>
                  </a:cubicBezTo>
                  <a:cubicBezTo>
                    <a:pt x="1780" y="2010"/>
                    <a:pt x="3313" y="3856"/>
                    <a:pt x="4681" y="5833"/>
                  </a:cubicBezTo>
                  <a:cubicBezTo>
                    <a:pt x="7120" y="9311"/>
                    <a:pt x="9082" y="13151"/>
                    <a:pt x="10466" y="17172"/>
                  </a:cubicBezTo>
                  <a:cubicBezTo>
                    <a:pt x="11867" y="21210"/>
                    <a:pt x="12691" y="25446"/>
                    <a:pt x="12905" y="29731"/>
                  </a:cubicBezTo>
                  <a:cubicBezTo>
                    <a:pt x="12905" y="29838"/>
                    <a:pt x="12992" y="29891"/>
                    <a:pt x="13076" y="29891"/>
                  </a:cubicBezTo>
                  <a:cubicBezTo>
                    <a:pt x="13161" y="29891"/>
                    <a:pt x="13243" y="29838"/>
                    <a:pt x="13235" y="29731"/>
                  </a:cubicBezTo>
                  <a:cubicBezTo>
                    <a:pt x="13119" y="27325"/>
                    <a:pt x="12806" y="24918"/>
                    <a:pt x="12312" y="22562"/>
                  </a:cubicBezTo>
                  <a:cubicBezTo>
                    <a:pt x="11422" y="18342"/>
                    <a:pt x="9939" y="14272"/>
                    <a:pt x="7928" y="10481"/>
                  </a:cubicBezTo>
                  <a:cubicBezTo>
                    <a:pt x="5901" y="6674"/>
                    <a:pt x="3363" y="3147"/>
                    <a:pt x="347" y="48"/>
                  </a:cubicBezTo>
                  <a:cubicBezTo>
                    <a:pt x="313" y="15"/>
                    <a:pt x="276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986350" y="3868275"/>
              <a:ext cx="416750" cy="476800"/>
            </a:xfrm>
            <a:custGeom>
              <a:avLst/>
              <a:gdLst/>
              <a:ahLst/>
              <a:cxnLst/>
              <a:rect l="l" t="t" r="r" b="b"/>
              <a:pathLst>
                <a:path w="16670" h="19072" extrusionOk="0">
                  <a:moveTo>
                    <a:pt x="16427" y="1"/>
                  </a:moveTo>
                  <a:cubicBezTo>
                    <a:pt x="16403" y="1"/>
                    <a:pt x="16376" y="7"/>
                    <a:pt x="16350" y="22"/>
                  </a:cubicBezTo>
                  <a:cubicBezTo>
                    <a:pt x="13499" y="1686"/>
                    <a:pt x="10878" y="3713"/>
                    <a:pt x="8538" y="6054"/>
                  </a:cubicBezTo>
                  <a:cubicBezTo>
                    <a:pt x="6214" y="8394"/>
                    <a:pt x="4170" y="11031"/>
                    <a:pt x="2506" y="13882"/>
                  </a:cubicBezTo>
                  <a:cubicBezTo>
                    <a:pt x="1566" y="15481"/>
                    <a:pt x="742" y="17162"/>
                    <a:pt x="50" y="18876"/>
                  </a:cubicBezTo>
                  <a:cubicBezTo>
                    <a:pt x="1" y="18995"/>
                    <a:pt x="100" y="19072"/>
                    <a:pt x="204" y="19072"/>
                  </a:cubicBezTo>
                  <a:cubicBezTo>
                    <a:pt x="274" y="19072"/>
                    <a:pt x="347" y="19038"/>
                    <a:pt x="380" y="18958"/>
                  </a:cubicBezTo>
                  <a:cubicBezTo>
                    <a:pt x="1599" y="15942"/>
                    <a:pt x="3231" y="13075"/>
                    <a:pt x="5176" y="10454"/>
                  </a:cubicBezTo>
                  <a:cubicBezTo>
                    <a:pt x="7137" y="7834"/>
                    <a:pt x="9428" y="5460"/>
                    <a:pt x="11983" y="3433"/>
                  </a:cubicBezTo>
                  <a:cubicBezTo>
                    <a:pt x="13416" y="2280"/>
                    <a:pt x="14933" y="1241"/>
                    <a:pt x="16515" y="318"/>
                  </a:cubicBezTo>
                  <a:cubicBezTo>
                    <a:pt x="16670" y="220"/>
                    <a:pt x="16572" y="1"/>
                    <a:pt x="16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5" name="Google Shape;235;p25"/>
          <p:cNvSpPr/>
          <p:nvPr/>
        </p:nvSpPr>
        <p:spPr>
          <a:xfrm>
            <a:off x="-223275" y="3429000"/>
            <a:ext cx="2639525" cy="1730450"/>
          </a:xfrm>
          <a:custGeom>
            <a:avLst/>
            <a:gdLst/>
            <a:ahLst/>
            <a:cxnLst/>
            <a:rect l="l" t="t" r="r" b="b"/>
            <a:pathLst>
              <a:path w="105581" h="69218" extrusionOk="0">
                <a:moveTo>
                  <a:pt x="0" y="0"/>
                </a:moveTo>
                <a:cubicBezTo>
                  <a:pt x="12719" y="0"/>
                  <a:pt x="19415" y="18560"/>
                  <a:pt x="22328" y="30941"/>
                </a:cubicBezTo>
                <a:cubicBezTo>
                  <a:pt x="24507" y="40203"/>
                  <a:pt x="24531" y="51326"/>
                  <a:pt x="31259" y="58054"/>
                </a:cubicBezTo>
                <a:cubicBezTo>
                  <a:pt x="34796" y="61591"/>
                  <a:pt x="42010" y="61343"/>
                  <a:pt x="46251" y="58692"/>
                </a:cubicBezTo>
                <a:cubicBezTo>
                  <a:pt x="47874" y="57677"/>
                  <a:pt x="48067" y="52345"/>
                  <a:pt x="46251" y="52950"/>
                </a:cubicBezTo>
                <a:cubicBezTo>
                  <a:pt x="44029" y="53691"/>
                  <a:pt x="45601" y="57836"/>
                  <a:pt x="46570" y="59968"/>
                </a:cubicBezTo>
                <a:cubicBezTo>
                  <a:pt x="49924" y="67347"/>
                  <a:pt x="62788" y="59201"/>
                  <a:pt x="70812" y="58054"/>
                </a:cubicBezTo>
                <a:cubicBezTo>
                  <a:pt x="82862" y="56332"/>
                  <a:pt x="93409" y="69218"/>
                  <a:pt x="105581" y="69218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36" name="Google Shape;236;p25"/>
          <p:cNvSpPr/>
          <p:nvPr/>
        </p:nvSpPr>
        <p:spPr>
          <a:xfrm>
            <a:off x="8747123" y="1570282"/>
            <a:ext cx="630800" cy="3102725"/>
          </a:xfrm>
          <a:custGeom>
            <a:avLst/>
            <a:gdLst/>
            <a:ahLst/>
            <a:cxnLst/>
            <a:rect l="l" t="t" r="r" b="b"/>
            <a:pathLst>
              <a:path w="25232" h="124109" extrusionOk="0">
                <a:moveTo>
                  <a:pt x="25232" y="27"/>
                </a:moveTo>
                <a:cubicBezTo>
                  <a:pt x="16523" y="27"/>
                  <a:pt x="2643" y="-400"/>
                  <a:pt x="351" y="8002"/>
                </a:cubicBezTo>
                <a:cubicBezTo>
                  <a:pt x="-1325" y="14147"/>
                  <a:pt x="3754" y="20284"/>
                  <a:pt x="5136" y="26502"/>
                </a:cubicBezTo>
                <a:cubicBezTo>
                  <a:pt x="6313" y="31794"/>
                  <a:pt x="1496" y="37048"/>
                  <a:pt x="1946" y="42451"/>
                </a:cubicBezTo>
                <a:cubicBezTo>
                  <a:pt x="2491" y="48993"/>
                  <a:pt x="9312" y="53815"/>
                  <a:pt x="10240" y="60314"/>
                </a:cubicBezTo>
                <a:cubicBezTo>
                  <a:pt x="11608" y="69893"/>
                  <a:pt x="2979" y="79101"/>
                  <a:pt x="4179" y="88703"/>
                </a:cubicBezTo>
                <a:cubicBezTo>
                  <a:pt x="5046" y="95638"/>
                  <a:pt x="11600" y="100560"/>
                  <a:pt x="15662" y="106247"/>
                </a:cubicBezTo>
                <a:cubicBezTo>
                  <a:pt x="19531" y="111664"/>
                  <a:pt x="19887" y="119402"/>
                  <a:pt x="24594" y="124109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/>
          <p:nvPr/>
        </p:nvSpPr>
        <p:spPr>
          <a:xfrm>
            <a:off x="713225" y="539500"/>
            <a:ext cx="7717506" cy="608829"/>
          </a:xfrm>
          <a:custGeom>
            <a:avLst/>
            <a:gdLst/>
            <a:ahLst/>
            <a:cxnLst/>
            <a:rect l="l" t="t" r="r" b="b"/>
            <a:pathLst>
              <a:path w="23163" h="4746" extrusionOk="0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6"/>
          <p:cNvSpPr/>
          <p:nvPr/>
        </p:nvSpPr>
        <p:spPr>
          <a:xfrm>
            <a:off x="-255175" y="3436975"/>
            <a:ext cx="2097275" cy="1778300"/>
          </a:xfrm>
          <a:custGeom>
            <a:avLst/>
            <a:gdLst/>
            <a:ahLst/>
            <a:cxnLst/>
            <a:rect l="l" t="t" r="r" b="b"/>
            <a:pathLst>
              <a:path w="83891" h="71132" extrusionOk="0">
                <a:moveTo>
                  <a:pt x="0" y="0"/>
                </a:moveTo>
                <a:cubicBezTo>
                  <a:pt x="4524" y="7238"/>
                  <a:pt x="11326" y="15061"/>
                  <a:pt x="19776" y="16268"/>
                </a:cubicBezTo>
                <a:cubicBezTo>
                  <a:pt x="23294" y="16771"/>
                  <a:pt x="29367" y="10040"/>
                  <a:pt x="26475" y="7974"/>
                </a:cubicBezTo>
                <a:cubicBezTo>
                  <a:pt x="23522" y="5864"/>
                  <a:pt x="20733" y="13596"/>
                  <a:pt x="20733" y="17225"/>
                </a:cubicBezTo>
                <a:cubicBezTo>
                  <a:pt x="20733" y="20687"/>
                  <a:pt x="20199" y="24984"/>
                  <a:pt x="22647" y="27432"/>
                </a:cubicBezTo>
                <a:cubicBezTo>
                  <a:pt x="25257" y="30042"/>
                  <a:pt x="29774" y="31266"/>
                  <a:pt x="30940" y="34768"/>
                </a:cubicBezTo>
                <a:cubicBezTo>
                  <a:pt x="32950" y="40805"/>
                  <a:pt x="29374" y="49361"/>
                  <a:pt x="34130" y="53588"/>
                </a:cubicBezTo>
                <a:cubicBezTo>
                  <a:pt x="42736" y="61238"/>
                  <a:pt x="57122" y="54994"/>
                  <a:pt x="68580" y="56140"/>
                </a:cubicBezTo>
                <a:cubicBezTo>
                  <a:pt x="75687" y="56851"/>
                  <a:pt x="79929" y="65189"/>
                  <a:pt x="83891" y="71132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41" name="Google Shape;241;p26"/>
          <p:cNvSpPr/>
          <p:nvPr/>
        </p:nvSpPr>
        <p:spPr>
          <a:xfrm>
            <a:off x="6794200" y="2836225"/>
            <a:ext cx="2543850" cy="2408275"/>
          </a:xfrm>
          <a:custGeom>
            <a:avLst/>
            <a:gdLst/>
            <a:ahLst/>
            <a:cxnLst/>
            <a:rect l="l" t="t" r="r" b="b"/>
            <a:pathLst>
              <a:path w="101754" h="96331" extrusionOk="0">
                <a:moveTo>
                  <a:pt x="0" y="96331"/>
                </a:moveTo>
                <a:cubicBezTo>
                  <a:pt x="0" y="80571"/>
                  <a:pt x="31931" y="91710"/>
                  <a:pt x="45614" y="83891"/>
                </a:cubicBezTo>
                <a:cubicBezTo>
                  <a:pt x="47968" y="82546"/>
                  <a:pt x="49415" y="77493"/>
                  <a:pt x="47209" y="75917"/>
                </a:cubicBezTo>
                <a:cubicBezTo>
                  <a:pt x="45457" y="74666"/>
                  <a:pt x="41030" y="77410"/>
                  <a:pt x="41786" y="79426"/>
                </a:cubicBezTo>
                <a:cubicBezTo>
                  <a:pt x="44071" y="85519"/>
                  <a:pt x="56641" y="85621"/>
                  <a:pt x="61244" y="81020"/>
                </a:cubicBezTo>
                <a:cubicBezTo>
                  <a:pt x="64392" y="77873"/>
                  <a:pt x="66081" y="73172"/>
                  <a:pt x="69856" y="70813"/>
                </a:cubicBezTo>
                <a:cubicBezTo>
                  <a:pt x="74960" y="67623"/>
                  <a:pt x="83707" y="67083"/>
                  <a:pt x="85167" y="61244"/>
                </a:cubicBezTo>
                <a:cubicBezTo>
                  <a:pt x="87165" y="53251"/>
                  <a:pt x="75571" y="45563"/>
                  <a:pt x="77831" y="37640"/>
                </a:cubicBezTo>
                <a:cubicBezTo>
                  <a:pt x="79239" y="32705"/>
                  <a:pt x="85423" y="30428"/>
                  <a:pt x="87719" y="25838"/>
                </a:cubicBezTo>
                <a:cubicBezTo>
                  <a:pt x="89672" y="21934"/>
                  <a:pt x="87157" y="16956"/>
                  <a:pt x="88357" y="12759"/>
                </a:cubicBezTo>
                <a:cubicBezTo>
                  <a:pt x="90052" y="6830"/>
                  <a:pt x="95904" y="1950"/>
                  <a:pt x="101754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5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/>
          <p:nvPr/>
        </p:nvSpPr>
        <p:spPr>
          <a:xfrm>
            <a:off x="713225" y="539500"/>
            <a:ext cx="7717506" cy="608829"/>
          </a:xfrm>
          <a:custGeom>
            <a:avLst/>
            <a:gdLst/>
            <a:ahLst/>
            <a:cxnLst/>
            <a:rect l="l" t="t" r="r" b="b"/>
            <a:pathLst>
              <a:path w="23163" h="4746" extrusionOk="0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7"/>
          <p:cNvSpPr/>
          <p:nvPr/>
        </p:nvSpPr>
        <p:spPr>
          <a:xfrm>
            <a:off x="6848485" y="3867600"/>
            <a:ext cx="2449700" cy="1363625"/>
          </a:xfrm>
          <a:custGeom>
            <a:avLst/>
            <a:gdLst/>
            <a:ahLst/>
            <a:cxnLst/>
            <a:rect l="l" t="t" r="r" b="b"/>
            <a:pathLst>
              <a:path w="97988" h="54545" extrusionOk="0">
                <a:moveTo>
                  <a:pt x="62" y="54545"/>
                </a:moveTo>
                <a:cubicBezTo>
                  <a:pt x="62" y="50891"/>
                  <a:pt x="-184" y="46856"/>
                  <a:pt x="1657" y="43700"/>
                </a:cubicBezTo>
                <a:cubicBezTo>
                  <a:pt x="6809" y="34870"/>
                  <a:pt x="18896" y="30768"/>
                  <a:pt x="29089" y="29984"/>
                </a:cubicBezTo>
                <a:cubicBezTo>
                  <a:pt x="38866" y="29232"/>
                  <a:pt x="48443" y="36380"/>
                  <a:pt x="58116" y="34768"/>
                </a:cubicBezTo>
                <a:cubicBezTo>
                  <a:pt x="68063" y="33110"/>
                  <a:pt x="72697" y="20810"/>
                  <a:pt x="80444" y="14354"/>
                </a:cubicBezTo>
                <a:cubicBezTo>
                  <a:pt x="86249" y="9517"/>
                  <a:pt x="96155" y="7330"/>
                  <a:pt x="97988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6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/>
          <p:nvPr/>
        </p:nvSpPr>
        <p:spPr>
          <a:xfrm>
            <a:off x="713225" y="539500"/>
            <a:ext cx="7717506" cy="608829"/>
          </a:xfrm>
          <a:custGeom>
            <a:avLst/>
            <a:gdLst/>
            <a:ahLst/>
            <a:cxnLst/>
            <a:rect l="l" t="t" r="r" b="b"/>
            <a:pathLst>
              <a:path w="23163" h="4746" extrusionOk="0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8"/>
          <p:cNvSpPr/>
          <p:nvPr/>
        </p:nvSpPr>
        <p:spPr>
          <a:xfrm>
            <a:off x="-885150" y="2607630"/>
            <a:ext cx="1749725" cy="3341363"/>
          </a:xfrm>
          <a:custGeom>
            <a:avLst/>
            <a:gdLst/>
            <a:ahLst/>
            <a:cxnLst/>
            <a:rect l="l" t="t" r="r" b="b"/>
            <a:pathLst>
              <a:path w="69989" h="90872" extrusionOk="0">
                <a:moveTo>
                  <a:pt x="23604" y="8"/>
                </a:moveTo>
                <a:cubicBezTo>
                  <a:pt x="32501" y="8"/>
                  <a:pt x="43744" y="-127"/>
                  <a:pt x="49442" y="6707"/>
                </a:cubicBezTo>
                <a:cubicBezTo>
                  <a:pt x="52086" y="9878"/>
                  <a:pt x="45043" y="15135"/>
                  <a:pt x="46890" y="18828"/>
                </a:cubicBezTo>
                <a:cubicBezTo>
                  <a:pt x="49169" y="23386"/>
                  <a:pt x="60362" y="19823"/>
                  <a:pt x="60925" y="24888"/>
                </a:cubicBezTo>
                <a:cubicBezTo>
                  <a:pt x="61650" y="31410"/>
                  <a:pt x="50241" y="33655"/>
                  <a:pt x="48166" y="39880"/>
                </a:cubicBezTo>
                <a:cubicBezTo>
                  <a:pt x="46935" y="43574"/>
                  <a:pt x="57252" y="42715"/>
                  <a:pt x="57735" y="46579"/>
                </a:cubicBezTo>
                <a:cubicBezTo>
                  <a:pt x="58578" y="53321"/>
                  <a:pt x="49874" y="58975"/>
                  <a:pt x="50717" y="65717"/>
                </a:cubicBezTo>
                <a:cubicBezTo>
                  <a:pt x="51452" y="71600"/>
                  <a:pt x="60406" y="72635"/>
                  <a:pt x="65709" y="75287"/>
                </a:cubicBezTo>
                <a:cubicBezTo>
                  <a:pt x="67213" y="76039"/>
                  <a:pt x="70388" y="76562"/>
                  <a:pt x="69856" y="78157"/>
                </a:cubicBezTo>
                <a:cubicBezTo>
                  <a:pt x="67591" y="84951"/>
                  <a:pt x="56236" y="82591"/>
                  <a:pt x="49442" y="84856"/>
                </a:cubicBezTo>
                <a:cubicBezTo>
                  <a:pt x="33744" y="90090"/>
                  <a:pt x="16226" y="92567"/>
                  <a:pt x="0" y="89322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grpSp>
        <p:nvGrpSpPr>
          <p:cNvPr id="250" name="Google Shape;250;p28"/>
          <p:cNvGrpSpPr/>
          <p:nvPr/>
        </p:nvGrpSpPr>
        <p:grpSpPr>
          <a:xfrm flipH="1">
            <a:off x="6148275" y="4270475"/>
            <a:ext cx="1159900" cy="944800"/>
            <a:chOff x="339875" y="3409400"/>
            <a:chExt cx="1159900" cy="944800"/>
          </a:xfrm>
        </p:grpSpPr>
        <p:sp>
          <p:nvSpPr>
            <p:cNvPr id="251" name="Google Shape;251;p28"/>
            <p:cNvSpPr/>
            <p:nvPr/>
          </p:nvSpPr>
          <p:spPr>
            <a:xfrm>
              <a:off x="799300" y="3409400"/>
              <a:ext cx="363850" cy="944800"/>
            </a:xfrm>
            <a:custGeom>
              <a:avLst/>
              <a:gdLst/>
              <a:ahLst/>
              <a:cxnLst/>
              <a:rect l="l" t="t" r="r" b="b"/>
              <a:pathLst>
                <a:path w="14554" h="37792" extrusionOk="0">
                  <a:moveTo>
                    <a:pt x="10235" y="0"/>
                  </a:moveTo>
                  <a:cubicBezTo>
                    <a:pt x="8752" y="0"/>
                    <a:pt x="7334" y="693"/>
                    <a:pt x="6247" y="1698"/>
                  </a:cubicBezTo>
                  <a:cubicBezTo>
                    <a:pt x="5142" y="2687"/>
                    <a:pt x="4351" y="3972"/>
                    <a:pt x="3676" y="5291"/>
                  </a:cubicBezTo>
                  <a:cubicBezTo>
                    <a:pt x="1055" y="10400"/>
                    <a:pt x="83" y="16234"/>
                    <a:pt x="33" y="21986"/>
                  </a:cubicBezTo>
                  <a:cubicBezTo>
                    <a:pt x="0" y="27293"/>
                    <a:pt x="709" y="32550"/>
                    <a:pt x="1500" y="37791"/>
                  </a:cubicBezTo>
                  <a:lnTo>
                    <a:pt x="5489" y="37791"/>
                  </a:lnTo>
                  <a:cubicBezTo>
                    <a:pt x="5587" y="33325"/>
                    <a:pt x="6346" y="28875"/>
                    <a:pt x="7450" y="24557"/>
                  </a:cubicBezTo>
                  <a:cubicBezTo>
                    <a:pt x="8966" y="18657"/>
                    <a:pt x="11142" y="12938"/>
                    <a:pt x="13301" y="7252"/>
                  </a:cubicBezTo>
                  <a:cubicBezTo>
                    <a:pt x="13927" y="5620"/>
                    <a:pt x="14553" y="3775"/>
                    <a:pt x="13828" y="2176"/>
                  </a:cubicBezTo>
                  <a:cubicBezTo>
                    <a:pt x="13218" y="841"/>
                    <a:pt x="11718" y="17"/>
                    <a:pt x="10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948450" y="3782325"/>
              <a:ext cx="551325" cy="568575"/>
            </a:xfrm>
            <a:custGeom>
              <a:avLst/>
              <a:gdLst/>
              <a:ahLst/>
              <a:cxnLst/>
              <a:rect l="l" t="t" r="r" b="b"/>
              <a:pathLst>
                <a:path w="22053" h="22743" extrusionOk="0">
                  <a:moveTo>
                    <a:pt x="19066" y="1"/>
                  </a:moveTo>
                  <a:cubicBezTo>
                    <a:pt x="18957" y="1"/>
                    <a:pt x="18848" y="6"/>
                    <a:pt x="18740" y="15"/>
                  </a:cubicBezTo>
                  <a:cubicBezTo>
                    <a:pt x="17800" y="98"/>
                    <a:pt x="16927" y="493"/>
                    <a:pt x="16086" y="922"/>
                  </a:cubicBezTo>
                  <a:cubicBezTo>
                    <a:pt x="11752" y="3163"/>
                    <a:pt x="8159" y="6690"/>
                    <a:pt x="5456" y="10744"/>
                  </a:cubicBezTo>
                  <a:cubicBezTo>
                    <a:pt x="3017" y="14420"/>
                    <a:pt x="1270" y="18523"/>
                    <a:pt x="0" y="22743"/>
                  </a:cubicBezTo>
                  <a:lnTo>
                    <a:pt x="3758" y="22743"/>
                  </a:lnTo>
                  <a:cubicBezTo>
                    <a:pt x="5340" y="20287"/>
                    <a:pt x="7450" y="18111"/>
                    <a:pt x="9642" y="16150"/>
                  </a:cubicBezTo>
                  <a:cubicBezTo>
                    <a:pt x="13251" y="12920"/>
                    <a:pt x="17240" y="10052"/>
                    <a:pt x="20289" y="6294"/>
                  </a:cubicBezTo>
                  <a:cubicBezTo>
                    <a:pt x="20915" y="5520"/>
                    <a:pt x="21508" y="4696"/>
                    <a:pt x="21789" y="3740"/>
                  </a:cubicBezTo>
                  <a:cubicBezTo>
                    <a:pt x="22052" y="2768"/>
                    <a:pt x="21953" y="1663"/>
                    <a:pt x="21294" y="905"/>
                  </a:cubicBezTo>
                  <a:cubicBezTo>
                    <a:pt x="20741" y="279"/>
                    <a:pt x="19893" y="1"/>
                    <a:pt x="19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339875" y="3524525"/>
              <a:ext cx="445025" cy="829675"/>
            </a:xfrm>
            <a:custGeom>
              <a:avLst/>
              <a:gdLst/>
              <a:ahLst/>
              <a:cxnLst/>
              <a:rect l="l" t="t" r="r" b="b"/>
              <a:pathLst>
                <a:path w="17801" h="33187" extrusionOk="0">
                  <a:moveTo>
                    <a:pt x="3947" y="1"/>
                  </a:moveTo>
                  <a:cubicBezTo>
                    <a:pt x="3148" y="1"/>
                    <a:pt x="2355" y="207"/>
                    <a:pt x="1715" y="669"/>
                  </a:cubicBezTo>
                  <a:cubicBezTo>
                    <a:pt x="512" y="1510"/>
                    <a:pt x="1" y="3108"/>
                    <a:pt x="116" y="4592"/>
                  </a:cubicBezTo>
                  <a:cubicBezTo>
                    <a:pt x="232" y="6059"/>
                    <a:pt x="858" y="7443"/>
                    <a:pt x="1550" y="8745"/>
                  </a:cubicBezTo>
                  <a:cubicBezTo>
                    <a:pt x="3923" y="13277"/>
                    <a:pt x="7038" y="17381"/>
                    <a:pt x="9708" y="21732"/>
                  </a:cubicBezTo>
                  <a:cubicBezTo>
                    <a:pt x="11884" y="25292"/>
                    <a:pt x="13779" y="29132"/>
                    <a:pt x="14603" y="33186"/>
                  </a:cubicBezTo>
                  <a:lnTo>
                    <a:pt x="17800" y="33186"/>
                  </a:lnTo>
                  <a:cubicBezTo>
                    <a:pt x="17784" y="26330"/>
                    <a:pt x="16746" y="19491"/>
                    <a:pt x="14719" y="12948"/>
                  </a:cubicBezTo>
                  <a:cubicBezTo>
                    <a:pt x="13384" y="8630"/>
                    <a:pt x="11455" y="4229"/>
                    <a:pt x="7829" y="1526"/>
                  </a:cubicBezTo>
                  <a:cubicBezTo>
                    <a:pt x="6956" y="851"/>
                    <a:pt x="5951" y="307"/>
                    <a:pt x="4879" y="92"/>
                  </a:cubicBezTo>
                  <a:cubicBezTo>
                    <a:pt x="4574" y="32"/>
                    <a:pt x="4260" y="1"/>
                    <a:pt x="3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872625" y="3543375"/>
              <a:ext cx="149625" cy="802075"/>
            </a:xfrm>
            <a:custGeom>
              <a:avLst/>
              <a:gdLst/>
              <a:ahLst/>
              <a:cxnLst/>
              <a:rect l="l" t="t" r="r" b="b"/>
              <a:pathLst>
                <a:path w="5985" h="32083" extrusionOk="0">
                  <a:moveTo>
                    <a:pt x="5788" y="1"/>
                  </a:moveTo>
                  <a:cubicBezTo>
                    <a:pt x="5722" y="1"/>
                    <a:pt x="5653" y="35"/>
                    <a:pt x="5621" y="113"/>
                  </a:cubicBezTo>
                  <a:cubicBezTo>
                    <a:pt x="4715" y="2322"/>
                    <a:pt x="3923" y="4579"/>
                    <a:pt x="3231" y="6870"/>
                  </a:cubicBezTo>
                  <a:cubicBezTo>
                    <a:pt x="2028" y="10908"/>
                    <a:pt x="1171" y="15061"/>
                    <a:pt x="660" y="19248"/>
                  </a:cubicBezTo>
                  <a:cubicBezTo>
                    <a:pt x="149" y="23450"/>
                    <a:pt x="1" y="27702"/>
                    <a:pt x="215" y="31921"/>
                  </a:cubicBezTo>
                  <a:cubicBezTo>
                    <a:pt x="215" y="32029"/>
                    <a:pt x="302" y="32082"/>
                    <a:pt x="386" y="32082"/>
                  </a:cubicBezTo>
                  <a:cubicBezTo>
                    <a:pt x="471" y="32082"/>
                    <a:pt x="553" y="32029"/>
                    <a:pt x="545" y="31921"/>
                  </a:cubicBezTo>
                  <a:cubicBezTo>
                    <a:pt x="429" y="29565"/>
                    <a:pt x="413" y="27191"/>
                    <a:pt x="528" y="24835"/>
                  </a:cubicBezTo>
                  <a:cubicBezTo>
                    <a:pt x="710" y="20615"/>
                    <a:pt x="1270" y="16396"/>
                    <a:pt x="2176" y="12276"/>
                  </a:cubicBezTo>
                  <a:cubicBezTo>
                    <a:pt x="3083" y="8156"/>
                    <a:pt x="4352" y="4118"/>
                    <a:pt x="5934" y="212"/>
                  </a:cubicBezTo>
                  <a:cubicBezTo>
                    <a:pt x="5984" y="82"/>
                    <a:pt x="5889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413225" y="3602675"/>
              <a:ext cx="331100" cy="747300"/>
            </a:xfrm>
            <a:custGeom>
              <a:avLst/>
              <a:gdLst/>
              <a:ahLst/>
              <a:cxnLst/>
              <a:rect l="l" t="t" r="r" b="b"/>
              <a:pathLst>
                <a:path w="13244" h="29892" extrusionOk="0">
                  <a:moveTo>
                    <a:pt x="239" y="1"/>
                  </a:moveTo>
                  <a:cubicBezTo>
                    <a:pt x="113" y="1"/>
                    <a:pt x="1" y="168"/>
                    <a:pt x="116" y="296"/>
                  </a:cubicBezTo>
                  <a:cubicBezTo>
                    <a:pt x="1780" y="2010"/>
                    <a:pt x="3313" y="3856"/>
                    <a:pt x="4681" y="5833"/>
                  </a:cubicBezTo>
                  <a:cubicBezTo>
                    <a:pt x="7120" y="9311"/>
                    <a:pt x="9082" y="13151"/>
                    <a:pt x="10466" y="17172"/>
                  </a:cubicBezTo>
                  <a:cubicBezTo>
                    <a:pt x="11867" y="21210"/>
                    <a:pt x="12691" y="25446"/>
                    <a:pt x="12905" y="29731"/>
                  </a:cubicBezTo>
                  <a:cubicBezTo>
                    <a:pt x="12905" y="29838"/>
                    <a:pt x="12992" y="29891"/>
                    <a:pt x="13076" y="29891"/>
                  </a:cubicBezTo>
                  <a:cubicBezTo>
                    <a:pt x="13161" y="29891"/>
                    <a:pt x="13243" y="29838"/>
                    <a:pt x="13235" y="29731"/>
                  </a:cubicBezTo>
                  <a:cubicBezTo>
                    <a:pt x="13119" y="27325"/>
                    <a:pt x="12806" y="24918"/>
                    <a:pt x="12312" y="22562"/>
                  </a:cubicBezTo>
                  <a:cubicBezTo>
                    <a:pt x="11422" y="18342"/>
                    <a:pt x="9939" y="14272"/>
                    <a:pt x="7928" y="10481"/>
                  </a:cubicBezTo>
                  <a:cubicBezTo>
                    <a:pt x="5901" y="6674"/>
                    <a:pt x="3363" y="3147"/>
                    <a:pt x="347" y="48"/>
                  </a:cubicBezTo>
                  <a:cubicBezTo>
                    <a:pt x="313" y="15"/>
                    <a:pt x="276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986350" y="3868275"/>
              <a:ext cx="416750" cy="476800"/>
            </a:xfrm>
            <a:custGeom>
              <a:avLst/>
              <a:gdLst/>
              <a:ahLst/>
              <a:cxnLst/>
              <a:rect l="l" t="t" r="r" b="b"/>
              <a:pathLst>
                <a:path w="16670" h="19072" extrusionOk="0">
                  <a:moveTo>
                    <a:pt x="16427" y="1"/>
                  </a:moveTo>
                  <a:cubicBezTo>
                    <a:pt x="16403" y="1"/>
                    <a:pt x="16376" y="7"/>
                    <a:pt x="16350" y="22"/>
                  </a:cubicBezTo>
                  <a:cubicBezTo>
                    <a:pt x="13499" y="1686"/>
                    <a:pt x="10878" y="3713"/>
                    <a:pt x="8538" y="6054"/>
                  </a:cubicBezTo>
                  <a:cubicBezTo>
                    <a:pt x="6214" y="8394"/>
                    <a:pt x="4170" y="11031"/>
                    <a:pt x="2506" y="13882"/>
                  </a:cubicBezTo>
                  <a:cubicBezTo>
                    <a:pt x="1566" y="15481"/>
                    <a:pt x="742" y="17162"/>
                    <a:pt x="50" y="18876"/>
                  </a:cubicBezTo>
                  <a:cubicBezTo>
                    <a:pt x="1" y="18995"/>
                    <a:pt x="100" y="19072"/>
                    <a:pt x="204" y="19072"/>
                  </a:cubicBezTo>
                  <a:cubicBezTo>
                    <a:pt x="274" y="19072"/>
                    <a:pt x="347" y="19038"/>
                    <a:pt x="380" y="18958"/>
                  </a:cubicBezTo>
                  <a:cubicBezTo>
                    <a:pt x="1599" y="15942"/>
                    <a:pt x="3231" y="13075"/>
                    <a:pt x="5176" y="10454"/>
                  </a:cubicBezTo>
                  <a:cubicBezTo>
                    <a:pt x="7137" y="7834"/>
                    <a:pt x="9428" y="5460"/>
                    <a:pt x="11983" y="3433"/>
                  </a:cubicBezTo>
                  <a:cubicBezTo>
                    <a:pt x="13416" y="2280"/>
                    <a:pt x="14933" y="1241"/>
                    <a:pt x="16515" y="318"/>
                  </a:cubicBezTo>
                  <a:cubicBezTo>
                    <a:pt x="16670" y="220"/>
                    <a:pt x="16572" y="1"/>
                    <a:pt x="16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" name="Google Shape;257;p28"/>
          <p:cNvSpPr/>
          <p:nvPr/>
        </p:nvSpPr>
        <p:spPr>
          <a:xfrm>
            <a:off x="3671567" y="4456656"/>
            <a:ext cx="3633000" cy="1476325"/>
          </a:xfrm>
          <a:custGeom>
            <a:avLst/>
            <a:gdLst/>
            <a:ahLst/>
            <a:cxnLst/>
            <a:rect l="l" t="t" r="r" b="b"/>
            <a:pathLst>
              <a:path w="145320" h="59053" extrusionOk="0">
                <a:moveTo>
                  <a:pt x="504" y="41190"/>
                </a:moveTo>
                <a:cubicBezTo>
                  <a:pt x="504" y="38000"/>
                  <a:pt x="-505" y="34647"/>
                  <a:pt x="504" y="31621"/>
                </a:cubicBezTo>
                <a:cubicBezTo>
                  <a:pt x="2794" y="24750"/>
                  <a:pt x="10065" y="19343"/>
                  <a:pt x="17091" y="17586"/>
                </a:cubicBezTo>
                <a:cubicBezTo>
                  <a:pt x="28074" y="14840"/>
                  <a:pt x="40964" y="26195"/>
                  <a:pt x="50903" y="20775"/>
                </a:cubicBezTo>
                <a:cubicBezTo>
                  <a:pt x="60760" y="15399"/>
                  <a:pt x="66804" y="-2362"/>
                  <a:pt x="77697" y="361"/>
                </a:cubicBezTo>
                <a:cubicBezTo>
                  <a:pt x="84442" y="2047"/>
                  <a:pt x="81074" y="14584"/>
                  <a:pt x="85990" y="19500"/>
                </a:cubicBezTo>
                <a:cubicBezTo>
                  <a:pt x="93138" y="26648"/>
                  <a:pt x="105649" y="25375"/>
                  <a:pt x="114060" y="30983"/>
                </a:cubicBezTo>
                <a:cubicBezTo>
                  <a:pt x="119616" y="34687"/>
                  <a:pt x="121689" y="41991"/>
                  <a:pt x="126181" y="46932"/>
                </a:cubicBezTo>
                <a:cubicBezTo>
                  <a:pt x="131261" y="52519"/>
                  <a:pt x="138249" y="56402"/>
                  <a:pt x="145320" y="59053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grpSp>
        <p:nvGrpSpPr>
          <p:cNvPr id="258" name="Google Shape;258;p28"/>
          <p:cNvGrpSpPr/>
          <p:nvPr/>
        </p:nvGrpSpPr>
        <p:grpSpPr>
          <a:xfrm flipH="1">
            <a:off x="7488875" y="4270475"/>
            <a:ext cx="1159900" cy="944800"/>
            <a:chOff x="339875" y="3409400"/>
            <a:chExt cx="1159900" cy="944800"/>
          </a:xfrm>
        </p:grpSpPr>
        <p:sp>
          <p:nvSpPr>
            <p:cNvPr id="259" name="Google Shape;259;p28"/>
            <p:cNvSpPr/>
            <p:nvPr/>
          </p:nvSpPr>
          <p:spPr>
            <a:xfrm>
              <a:off x="799300" y="3409400"/>
              <a:ext cx="363850" cy="944800"/>
            </a:xfrm>
            <a:custGeom>
              <a:avLst/>
              <a:gdLst/>
              <a:ahLst/>
              <a:cxnLst/>
              <a:rect l="l" t="t" r="r" b="b"/>
              <a:pathLst>
                <a:path w="14554" h="37792" extrusionOk="0">
                  <a:moveTo>
                    <a:pt x="10235" y="0"/>
                  </a:moveTo>
                  <a:cubicBezTo>
                    <a:pt x="8752" y="0"/>
                    <a:pt x="7334" y="693"/>
                    <a:pt x="6247" y="1698"/>
                  </a:cubicBezTo>
                  <a:cubicBezTo>
                    <a:pt x="5142" y="2687"/>
                    <a:pt x="4351" y="3972"/>
                    <a:pt x="3676" y="5291"/>
                  </a:cubicBezTo>
                  <a:cubicBezTo>
                    <a:pt x="1055" y="10400"/>
                    <a:pt x="83" y="16234"/>
                    <a:pt x="33" y="21986"/>
                  </a:cubicBezTo>
                  <a:cubicBezTo>
                    <a:pt x="0" y="27293"/>
                    <a:pt x="709" y="32550"/>
                    <a:pt x="1500" y="37791"/>
                  </a:cubicBezTo>
                  <a:lnTo>
                    <a:pt x="5489" y="37791"/>
                  </a:lnTo>
                  <a:cubicBezTo>
                    <a:pt x="5587" y="33325"/>
                    <a:pt x="6346" y="28875"/>
                    <a:pt x="7450" y="24557"/>
                  </a:cubicBezTo>
                  <a:cubicBezTo>
                    <a:pt x="8966" y="18657"/>
                    <a:pt x="11142" y="12938"/>
                    <a:pt x="13301" y="7252"/>
                  </a:cubicBezTo>
                  <a:cubicBezTo>
                    <a:pt x="13927" y="5620"/>
                    <a:pt x="14553" y="3775"/>
                    <a:pt x="13828" y="2176"/>
                  </a:cubicBezTo>
                  <a:cubicBezTo>
                    <a:pt x="13218" y="841"/>
                    <a:pt x="11718" y="17"/>
                    <a:pt x="10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948450" y="3782325"/>
              <a:ext cx="551325" cy="568575"/>
            </a:xfrm>
            <a:custGeom>
              <a:avLst/>
              <a:gdLst/>
              <a:ahLst/>
              <a:cxnLst/>
              <a:rect l="l" t="t" r="r" b="b"/>
              <a:pathLst>
                <a:path w="22053" h="22743" extrusionOk="0">
                  <a:moveTo>
                    <a:pt x="19066" y="1"/>
                  </a:moveTo>
                  <a:cubicBezTo>
                    <a:pt x="18957" y="1"/>
                    <a:pt x="18848" y="6"/>
                    <a:pt x="18740" y="15"/>
                  </a:cubicBezTo>
                  <a:cubicBezTo>
                    <a:pt x="17800" y="98"/>
                    <a:pt x="16927" y="493"/>
                    <a:pt x="16086" y="922"/>
                  </a:cubicBezTo>
                  <a:cubicBezTo>
                    <a:pt x="11752" y="3163"/>
                    <a:pt x="8159" y="6690"/>
                    <a:pt x="5456" y="10744"/>
                  </a:cubicBezTo>
                  <a:cubicBezTo>
                    <a:pt x="3017" y="14420"/>
                    <a:pt x="1270" y="18523"/>
                    <a:pt x="0" y="22743"/>
                  </a:cubicBezTo>
                  <a:lnTo>
                    <a:pt x="3758" y="22743"/>
                  </a:lnTo>
                  <a:cubicBezTo>
                    <a:pt x="5340" y="20287"/>
                    <a:pt x="7450" y="18111"/>
                    <a:pt x="9642" y="16150"/>
                  </a:cubicBezTo>
                  <a:cubicBezTo>
                    <a:pt x="13251" y="12920"/>
                    <a:pt x="17240" y="10052"/>
                    <a:pt x="20289" y="6294"/>
                  </a:cubicBezTo>
                  <a:cubicBezTo>
                    <a:pt x="20915" y="5520"/>
                    <a:pt x="21508" y="4696"/>
                    <a:pt x="21789" y="3740"/>
                  </a:cubicBezTo>
                  <a:cubicBezTo>
                    <a:pt x="22052" y="2768"/>
                    <a:pt x="21953" y="1663"/>
                    <a:pt x="21294" y="905"/>
                  </a:cubicBezTo>
                  <a:cubicBezTo>
                    <a:pt x="20741" y="279"/>
                    <a:pt x="19893" y="1"/>
                    <a:pt x="19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339875" y="3524525"/>
              <a:ext cx="445025" cy="829675"/>
            </a:xfrm>
            <a:custGeom>
              <a:avLst/>
              <a:gdLst/>
              <a:ahLst/>
              <a:cxnLst/>
              <a:rect l="l" t="t" r="r" b="b"/>
              <a:pathLst>
                <a:path w="17801" h="33187" extrusionOk="0">
                  <a:moveTo>
                    <a:pt x="3947" y="1"/>
                  </a:moveTo>
                  <a:cubicBezTo>
                    <a:pt x="3148" y="1"/>
                    <a:pt x="2355" y="207"/>
                    <a:pt x="1715" y="669"/>
                  </a:cubicBezTo>
                  <a:cubicBezTo>
                    <a:pt x="512" y="1510"/>
                    <a:pt x="1" y="3108"/>
                    <a:pt x="116" y="4592"/>
                  </a:cubicBezTo>
                  <a:cubicBezTo>
                    <a:pt x="232" y="6059"/>
                    <a:pt x="858" y="7443"/>
                    <a:pt x="1550" y="8745"/>
                  </a:cubicBezTo>
                  <a:cubicBezTo>
                    <a:pt x="3923" y="13277"/>
                    <a:pt x="7038" y="17381"/>
                    <a:pt x="9708" y="21732"/>
                  </a:cubicBezTo>
                  <a:cubicBezTo>
                    <a:pt x="11884" y="25292"/>
                    <a:pt x="13779" y="29132"/>
                    <a:pt x="14603" y="33186"/>
                  </a:cubicBezTo>
                  <a:lnTo>
                    <a:pt x="17800" y="33186"/>
                  </a:lnTo>
                  <a:cubicBezTo>
                    <a:pt x="17784" y="26330"/>
                    <a:pt x="16746" y="19491"/>
                    <a:pt x="14719" y="12948"/>
                  </a:cubicBezTo>
                  <a:cubicBezTo>
                    <a:pt x="13384" y="8630"/>
                    <a:pt x="11455" y="4229"/>
                    <a:pt x="7829" y="1526"/>
                  </a:cubicBezTo>
                  <a:cubicBezTo>
                    <a:pt x="6956" y="851"/>
                    <a:pt x="5951" y="307"/>
                    <a:pt x="4879" y="92"/>
                  </a:cubicBezTo>
                  <a:cubicBezTo>
                    <a:pt x="4574" y="32"/>
                    <a:pt x="4260" y="1"/>
                    <a:pt x="3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872625" y="3543375"/>
              <a:ext cx="149625" cy="802075"/>
            </a:xfrm>
            <a:custGeom>
              <a:avLst/>
              <a:gdLst/>
              <a:ahLst/>
              <a:cxnLst/>
              <a:rect l="l" t="t" r="r" b="b"/>
              <a:pathLst>
                <a:path w="5985" h="32083" extrusionOk="0">
                  <a:moveTo>
                    <a:pt x="5788" y="1"/>
                  </a:moveTo>
                  <a:cubicBezTo>
                    <a:pt x="5722" y="1"/>
                    <a:pt x="5653" y="35"/>
                    <a:pt x="5621" y="113"/>
                  </a:cubicBezTo>
                  <a:cubicBezTo>
                    <a:pt x="4715" y="2322"/>
                    <a:pt x="3923" y="4579"/>
                    <a:pt x="3231" y="6870"/>
                  </a:cubicBezTo>
                  <a:cubicBezTo>
                    <a:pt x="2028" y="10908"/>
                    <a:pt x="1171" y="15061"/>
                    <a:pt x="660" y="19248"/>
                  </a:cubicBezTo>
                  <a:cubicBezTo>
                    <a:pt x="149" y="23450"/>
                    <a:pt x="1" y="27702"/>
                    <a:pt x="215" y="31921"/>
                  </a:cubicBezTo>
                  <a:cubicBezTo>
                    <a:pt x="215" y="32029"/>
                    <a:pt x="302" y="32082"/>
                    <a:pt x="386" y="32082"/>
                  </a:cubicBezTo>
                  <a:cubicBezTo>
                    <a:pt x="471" y="32082"/>
                    <a:pt x="553" y="32029"/>
                    <a:pt x="545" y="31921"/>
                  </a:cubicBezTo>
                  <a:cubicBezTo>
                    <a:pt x="429" y="29565"/>
                    <a:pt x="413" y="27191"/>
                    <a:pt x="528" y="24835"/>
                  </a:cubicBezTo>
                  <a:cubicBezTo>
                    <a:pt x="710" y="20615"/>
                    <a:pt x="1270" y="16396"/>
                    <a:pt x="2176" y="12276"/>
                  </a:cubicBezTo>
                  <a:cubicBezTo>
                    <a:pt x="3083" y="8156"/>
                    <a:pt x="4352" y="4118"/>
                    <a:pt x="5934" y="212"/>
                  </a:cubicBezTo>
                  <a:cubicBezTo>
                    <a:pt x="5984" y="82"/>
                    <a:pt x="5889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413225" y="3602675"/>
              <a:ext cx="331100" cy="747300"/>
            </a:xfrm>
            <a:custGeom>
              <a:avLst/>
              <a:gdLst/>
              <a:ahLst/>
              <a:cxnLst/>
              <a:rect l="l" t="t" r="r" b="b"/>
              <a:pathLst>
                <a:path w="13244" h="29892" extrusionOk="0">
                  <a:moveTo>
                    <a:pt x="239" y="1"/>
                  </a:moveTo>
                  <a:cubicBezTo>
                    <a:pt x="113" y="1"/>
                    <a:pt x="1" y="168"/>
                    <a:pt x="116" y="296"/>
                  </a:cubicBezTo>
                  <a:cubicBezTo>
                    <a:pt x="1780" y="2010"/>
                    <a:pt x="3313" y="3856"/>
                    <a:pt x="4681" y="5833"/>
                  </a:cubicBezTo>
                  <a:cubicBezTo>
                    <a:pt x="7120" y="9311"/>
                    <a:pt x="9082" y="13151"/>
                    <a:pt x="10466" y="17172"/>
                  </a:cubicBezTo>
                  <a:cubicBezTo>
                    <a:pt x="11867" y="21210"/>
                    <a:pt x="12691" y="25446"/>
                    <a:pt x="12905" y="29731"/>
                  </a:cubicBezTo>
                  <a:cubicBezTo>
                    <a:pt x="12905" y="29838"/>
                    <a:pt x="12992" y="29891"/>
                    <a:pt x="13076" y="29891"/>
                  </a:cubicBezTo>
                  <a:cubicBezTo>
                    <a:pt x="13161" y="29891"/>
                    <a:pt x="13243" y="29838"/>
                    <a:pt x="13235" y="29731"/>
                  </a:cubicBezTo>
                  <a:cubicBezTo>
                    <a:pt x="13119" y="27325"/>
                    <a:pt x="12806" y="24918"/>
                    <a:pt x="12312" y="22562"/>
                  </a:cubicBezTo>
                  <a:cubicBezTo>
                    <a:pt x="11422" y="18342"/>
                    <a:pt x="9939" y="14272"/>
                    <a:pt x="7928" y="10481"/>
                  </a:cubicBezTo>
                  <a:cubicBezTo>
                    <a:pt x="5901" y="6674"/>
                    <a:pt x="3363" y="3147"/>
                    <a:pt x="347" y="48"/>
                  </a:cubicBezTo>
                  <a:cubicBezTo>
                    <a:pt x="313" y="15"/>
                    <a:pt x="276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986350" y="3868275"/>
              <a:ext cx="416750" cy="476800"/>
            </a:xfrm>
            <a:custGeom>
              <a:avLst/>
              <a:gdLst/>
              <a:ahLst/>
              <a:cxnLst/>
              <a:rect l="l" t="t" r="r" b="b"/>
              <a:pathLst>
                <a:path w="16670" h="19072" extrusionOk="0">
                  <a:moveTo>
                    <a:pt x="16427" y="1"/>
                  </a:moveTo>
                  <a:cubicBezTo>
                    <a:pt x="16403" y="1"/>
                    <a:pt x="16376" y="7"/>
                    <a:pt x="16350" y="22"/>
                  </a:cubicBezTo>
                  <a:cubicBezTo>
                    <a:pt x="13499" y="1686"/>
                    <a:pt x="10878" y="3713"/>
                    <a:pt x="8538" y="6054"/>
                  </a:cubicBezTo>
                  <a:cubicBezTo>
                    <a:pt x="6214" y="8394"/>
                    <a:pt x="4170" y="11031"/>
                    <a:pt x="2506" y="13882"/>
                  </a:cubicBezTo>
                  <a:cubicBezTo>
                    <a:pt x="1566" y="15481"/>
                    <a:pt x="742" y="17162"/>
                    <a:pt x="50" y="18876"/>
                  </a:cubicBezTo>
                  <a:cubicBezTo>
                    <a:pt x="1" y="18995"/>
                    <a:pt x="100" y="19072"/>
                    <a:pt x="204" y="19072"/>
                  </a:cubicBezTo>
                  <a:cubicBezTo>
                    <a:pt x="274" y="19072"/>
                    <a:pt x="347" y="19038"/>
                    <a:pt x="380" y="18958"/>
                  </a:cubicBezTo>
                  <a:cubicBezTo>
                    <a:pt x="1599" y="15942"/>
                    <a:pt x="3231" y="13075"/>
                    <a:pt x="5176" y="10454"/>
                  </a:cubicBezTo>
                  <a:cubicBezTo>
                    <a:pt x="7137" y="7834"/>
                    <a:pt x="9428" y="5460"/>
                    <a:pt x="11983" y="3433"/>
                  </a:cubicBezTo>
                  <a:cubicBezTo>
                    <a:pt x="13416" y="2280"/>
                    <a:pt x="14933" y="1241"/>
                    <a:pt x="16515" y="318"/>
                  </a:cubicBezTo>
                  <a:cubicBezTo>
                    <a:pt x="16670" y="220"/>
                    <a:pt x="16572" y="1"/>
                    <a:pt x="16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7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/>
          <p:nvPr/>
        </p:nvSpPr>
        <p:spPr>
          <a:xfrm>
            <a:off x="713225" y="539500"/>
            <a:ext cx="7717506" cy="608829"/>
          </a:xfrm>
          <a:custGeom>
            <a:avLst/>
            <a:gdLst/>
            <a:ahLst/>
            <a:cxnLst/>
            <a:rect l="l" t="t" r="r" b="b"/>
            <a:pathLst>
              <a:path w="23163" h="4746" extrusionOk="0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68" name="Google Shape;268;p29"/>
          <p:cNvGrpSpPr/>
          <p:nvPr/>
        </p:nvGrpSpPr>
        <p:grpSpPr>
          <a:xfrm>
            <a:off x="63800" y="4198700"/>
            <a:ext cx="1159900" cy="944800"/>
            <a:chOff x="339875" y="3409400"/>
            <a:chExt cx="1159900" cy="944800"/>
          </a:xfrm>
        </p:grpSpPr>
        <p:sp>
          <p:nvSpPr>
            <p:cNvPr id="269" name="Google Shape;269;p29"/>
            <p:cNvSpPr/>
            <p:nvPr/>
          </p:nvSpPr>
          <p:spPr>
            <a:xfrm>
              <a:off x="799300" y="3409400"/>
              <a:ext cx="363850" cy="944800"/>
            </a:xfrm>
            <a:custGeom>
              <a:avLst/>
              <a:gdLst/>
              <a:ahLst/>
              <a:cxnLst/>
              <a:rect l="l" t="t" r="r" b="b"/>
              <a:pathLst>
                <a:path w="14554" h="37792" extrusionOk="0">
                  <a:moveTo>
                    <a:pt x="10235" y="0"/>
                  </a:moveTo>
                  <a:cubicBezTo>
                    <a:pt x="8752" y="0"/>
                    <a:pt x="7334" y="693"/>
                    <a:pt x="6247" y="1698"/>
                  </a:cubicBezTo>
                  <a:cubicBezTo>
                    <a:pt x="5142" y="2687"/>
                    <a:pt x="4351" y="3972"/>
                    <a:pt x="3676" y="5291"/>
                  </a:cubicBezTo>
                  <a:cubicBezTo>
                    <a:pt x="1055" y="10400"/>
                    <a:pt x="83" y="16234"/>
                    <a:pt x="33" y="21986"/>
                  </a:cubicBezTo>
                  <a:cubicBezTo>
                    <a:pt x="0" y="27293"/>
                    <a:pt x="709" y="32550"/>
                    <a:pt x="1500" y="37791"/>
                  </a:cubicBezTo>
                  <a:lnTo>
                    <a:pt x="5489" y="37791"/>
                  </a:lnTo>
                  <a:cubicBezTo>
                    <a:pt x="5587" y="33325"/>
                    <a:pt x="6346" y="28875"/>
                    <a:pt x="7450" y="24557"/>
                  </a:cubicBezTo>
                  <a:cubicBezTo>
                    <a:pt x="8966" y="18657"/>
                    <a:pt x="11142" y="12938"/>
                    <a:pt x="13301" y="7252"/>
                  </a:cubicBezTo>
                  <a:cubicBezTo>
                    <a:pt x="13927" y="5620"/>
                    <a:pt x="14553" y="3775"/>
                    <a:pt x="13828" y="2176"/>
                  </a:cubicBezTo>
                  <a:cubicBezTo>
                    <a:pt x="13218" y="841"/>
                    <a:pt x="11718" y="17"/>
                    <a:pt x="10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948450" y="3782325"/>
              <a:ext cx="551325" cy="568575"/>
            </a:xfrm>
            <a:custGeom>
              <a:avLst/>
              <a:gdLst/>
              <a:ahLst/>
              <a:cxnLst/>
              <a:rect l="l" t="t" r="r" b="b"/>
              <a:pathLst>
                <a:path w="22053" h="22743" extrusionOk="0">
                  <a:moveTo>
                    <a:pt x="19066" y="1"/>
                  </a:moveTo>
                  <a:cubicBezTo>
                    <a:pt x="18957" y="1"/>
                    <a:pt x="18848" y="6"/>
                    <a:pt x="18740" y="15"/>
                  </a:cubicBezTo>
                  <a:cubicBezTo>
                    <a:pt x="17800" y="98"/>
                    <a:pt x="16927" y="493"/>
                    <a:pt x="16086" y="922"/>
                  </a:cubicBezTo>
                  <a:cubicBezTo>
                    <a:pt x="11752" y="3163"/>
                    <a:pt x="8159" y="6690"/>
                    <a:pt x="5456" y="10744"/>
                  </a:cubicBezTo>
                  <a:cubicBezTo>
                    <a:pt x="3017" y="14420"/>
                    <a:pt x="1270" y="18523"/>
                    <a:pt x="0" y="22743"/>
                  </a:cubicBezTo>
                  <a:lnTo>
                    <a:pt x="3758" y="22743"/>
                  </a:lnTo>
                  <a:cubicBezTo>
                    <a:pt x="5340" y="20287"/>
                    <a:pt x="7450" y="18111"/>
                    <a:pt x="9642" y="16150"/>
                  </a:cubicBezTo>
                  <a:cubicBezTo>
                    <a:pt x="13251" y="12920"/>
                    <a:pt x="17240" y="10052"/>
                    <a:pt x="20289" y="6294"/>
                  </a:cubicBezTo>
                  <a:cubicBezTo>
                    <a:pt x="20915" y="5520"/>
                    <a:pt x="21508" y="4696"/>
                    <a:pt x="21789" y="3740"/>
                  </a:cubicBezTo>
                  <a:cubicBezTo>
                    <a:pt x="22052" y="2768"/>
                    <a:pt x="21953" y="1663"/>
                    <a:pt x="21294" y="905"/>
                  </a:cubicBezTo>
                  <a:cubicBezTo>
                    <a:pt x="20741" y="279"/>
                    <a:pt x="19893" y="1"/>
                    <a:pt x="19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9"/>
            <p:cNvSpPr/>
            <p:nvPr/>
          </p:nvSpPr>
          <p:spPr>
            <a:xfrm>
              <a:off x="339875" y="3524525"/>
              <a:ext cx="445025" cy="829675"/>
            </a:xfrm>
            <a:custGeom>
              <a:avLst/>
              <a:gdLst/>
              <a:ahLst/>
              <a:cxnLst/>
              <a:rect l="l" t="t" r="r" b="b"/>
              <a:pathLst>
                <a:path w="17801" h="33187" extrusionOk="0">
                  <a:moveTo>
                    <a:pt x="3947" y="1"/>
                  </a:moveTo>
                  <a:cubicBezTo>
                    <a:pt x="3148" y="1"/>
                    <a:pt x="2355" y="207"/>
                    <a:pt x="1715" y="669"/>
                  </a:cubicBezTo>
                  <a:cubicBezTo>
                    <a:pt x="512" y="1510"/>
                    <a:pt x="1" y="3108"/>
                    <a:pt x="116" y="4592"/>
                  </a:cubicBezTo>
                  <a:cubicBezTo>
                    <a:pt x="232" y="6059"/>
                    <a:pt x="858" y="7443"/>
                    <a:pt x="1550" y="8745"/>
                  </a:cubicBezTo>
                  <a:cubicBezTo>
                    <a:pt x="3923" y="13277"/>
                    <a:pt x="7038" y="17381"/>
                    <a:pt x="9708" y="21732"/>
                  </a:cubicBezTo>
                  <a:cubicBezTo>
                    <a:pt x="11884" y="25292"/>
                    <a:pt x="13779" y="29132"/>
                    <a:pt x="14603" y="33186"/>
                  </a:cubicBezTo>
                  <a:lnTo>
                    <a:pt x="17800" y="33186"/>
                  </a:lnTo>
                  <a:cubicBezTo>
                    <a:pt x="17784" y="26330"/>
                    <a:pt x="16746" y="19491"/>
                    <a:pt x="14719" y="12948"/>
                  </a:cubicBezTo>
                  <a:cubicBezTo>
                    <a:pt x="13384" y="8630"/>
                    <a:pt x="11455" y="4229"/>
                    <a:pt x="7829" y="1526"/>
                  </a:cubicBezTo>
                  <a:cubicBezTo>
                    <a:pt x="6956" y="851"/>
                    <a:pt x="5951" y="307"/>
                    <a:pt x="4879" y="92"/>
                  </a:cubicBezTo>
                  <a:cubicBezTo>
                    <a:pt x="4574" y="32"/>
                    <a:pt x="4260" y="1"/>
                    <a:pt x="3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872625" y="3543375"/>
              <a:ext cx="149625" cy="802075"/>
            </a:xfrm>
            <a:custGeom>
              <a:avLst/>
              <a:gdLst/>
              <a:ahLst/>
              <a:cxnLst/>
              <a:rect l="l" t="t" r="r" b="b"/>
              <a:pathLst>
                <a:path w="5985" h="32083" extrusionOk="0">
                  <a:moveTo>
                    <a:pt x="5788" y="1"/>
                  </a:moveTo>
                  <a:cubicBezTo>
                    <a:pt x="5722" y="1"/>
                    <a:pt x="5653" y="35"/>
                    <a:pt x="5621" y="113"/>
                  </a:cubicBezTo>
                  <a:cubicBezTo>
                    <a:pt x="4715" y="2322"/>
                    <a:pt x="3923" y="4579"/>
                    <a:pt x="3231" y="6870"/>
                  </a:cubicBezTo>
                  <a:cubicBezTo>
                    <a:pt x="2028" y="10908"/>
                    <a:pt x="1171" y="15061"/>
                    <a:pt x="660" y="19248"/>
                  </a:cubicBezTo>
                  <a:cubicBezTo>
                    <a:pt x="149" y="23450"/>
                    <a:pt x="1" y="27702"/>
                    <a:pt x="215" y="31921"/>
                  </a:cubicBezTo>
                  <a:cubicBezTo>
                    <a:pt x="215" y="32029"/>
                    <a:pt x="302" y="32082"/>
                    <a:pt x="386" y="32082"/>
                  </a:cubicBezTo>
                  <a:cubicBezTo>
                    <a:pt x="471" y="32082"/>
                    <a:pt x="553" y="32029"/>
                    <a:pt x="545" y="31921"/>
                  </a:cubicBezTo>
                  <a:cubicBezTo>
                    <a:pt x="429" y="29565"/>
                    <a:pt x="413" y="27191"/>
                    <a:pt x="528" y="24835"/>
                  </a:cubicBezTo>
                  <a:cubicBezTo>
                    <a:pt x="710" y="20615"/>
                    <a:pt x="1270" y="16396"/>
                    <a:pt x="2176" y="12276"/>
                  </a:cubicBezTo>
                  <a:cubicBezTo>
                    <a:pt x="3083" y="8156"/>
                    <a:pt x="4352" y="4118"/>
                    <a:pt x="5934" y="212"/>
                  </a:cubicBezTo>
                  <a:cubicBezTo>
                    <a:pt x="5984" y="82"/>
                    <a:pt x="5889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413225" y="3602675"/>
              <a:ext cx="331100" cy="747300"/>
            </a:xfrm>
            <a:custGeom>
              <a:avLst/>
              <a:gdLst/>
              <a:ahLst/>
              <a:cxnLst/>
              <a:rect l="l" t="t" r="r" b="b"/>
              <a:pathLst>
                <a:path w="13244" h="29892" extrusionOk="0">
                  <a:moveTo>
                    <a:pt x="239" y="1"/>
                  </a:moveTo>
                  <a:cubicBezTo>
                    <a:pt x="113" y="1"/>
                    <a:pt x="1" y="168"/>
                    <a:pt x="116" y="296"/>
                  </a:cubicBezTo>
                  <a:cubicBezTo>
                    <a:pt x="1780" y="2010"/>
                    <a:pt x="3313" y="3856"/>
                    <a:pt x="4681" y="5833"/>
                  </a:cubicBezTo>
                  <a:cubicBezTo>
                    <a:pt x="7120" y="9311"/>
                    <a:pt x="9082" y="13151"/>
                    <a:pt x="10466" y="17172"/>
                  </a:cubicBezTo>
                  <a:cubicBezTo>
                    <a:pt x="11867" y="21210"/>
                    <a:pt x="12691" y="25446"/>
                    <a:pt x="12905" y="29731"/>
                  </a:cubicBezTo>
                  <a:cubicBezTo>
                    <a:pt x="12905" y="29838"/>
                    <a:pt x="12992" y="29891"/>
                    <a:pt x="13076" y="29891"/>
                  </a:cubicBezTo>
                  <a:cubicBezTo>
                    <a:pt x="13161" y="29891"/>
                    <a:pt x="13243" y="29838"/>
                    <a:pt x="13235" y="29731"/>
                  </a:cubicBezTo>
                  <a:cubicBezTo>
                    <a:pt x="13119" y="27325"/>
                    <a:pt x="12806" y="24918"/>
                    <a:pt x="12312" y="22562"/>
                  </a:cubicBezTo>
                  <a:cubicBezTo>
                    <a:pt x="11422" y="18342"/>
                    <a:pt x="9939" y="14272"/>
                    <a:pt x="7928" y="10481"/>
                  </a:cubicBezTo>
                  <a:cubicBezTo>
                    <a:pt x="5901" y="6674"/>
                    <a:pt x="3363" y="3147"/>
                    <a:pt x="347" y="48"/>
                  </a:cubicBezTo>
                  <a:cubicBezTo>
                    <a:pt x="313" y="15"/>
                    <a:pt x="276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986350" y="3868275"/>
              <a:ext cx="416750" cy="476800"/>
            </a:xfrm>
            <a:custGeom>
              <a:avLst/>
              <a:gdLst/>
              <a:ahLst/>
              <a:cxnLst/>
              <a:rect l="l" t="t" r="r" b="b"/>
              <a:pathLst>
                <a:path w="16670" h="19072" extrusionOk="0">
                  <a:moveTo>
                    <a:pt x="16427" y="1"/>
                  </a:moveTo>
                  <a:cubicBezTo>
                    <a:pt x="16403" y="1"/>
                    <a:pt x="16376" y="7"/>
                    <a:pt x="16350" y="22"/>
                  </a:cubicBezTo>
                  <a:cubicBezTo>
                    <a:pt x="13499" y="1686"/>
                    <a:pt x="10878" y="3713"/>
                    <a:pt x="8538" y="6054"/>
                  </a:cubicBezTo>
                  <a:cubicBezTo>
                    <a:pt x="6214" y="8394"/>
                    <a:pt x="4170" y="11031"/>
                    <a:pt x="2506" y="13882"/>
                  </a:cubicBezTo>
                  <a:cubicBezTo>
                    <a:pt x="1566" y="15481"/>
                    <a:pt x="742" y="17162"/>
                    <a:pt x="50" y="18876"/>
                  </a:cubicBezTo>
                  <a:cubicBezTo>
                    <a:pt x="1" y="18995"/>
                    <a:pt x="100" y="19072"/>
                    <a:pt x="204" y="19072"/>
                  </a:cubicBezTo>
                  <a:cubicBezTo>
                    <a:pt x="274" y="19072"/>
                    <a:pt x="347" y="19038"/>
                    <a:pt x="380" y="18958"/>
                  </a:cubicBezTo>
                  <a:cubicBezTo>
                    <a:pt x="1599" y="15942"/>
                    <a:pt x="3231" y="13075"/>
                    <a:pt x="5176" y="10454"/>
                  </a:cubicBezTo>
                  <a:cubicBezTo>
                    <a:pt x="7137" y="7834"/>
                    <a:pt x="9428" y="5460"/>
                    <a:pt x="11983" y="3433"/>
                  </a:cubicBezTo>
                  <a:cubicBezTo>
                    <a:pt x="13416" y="2280"/>
                    <a:pt x="14933" y="1241"/>
                    <a:pt x="16515" y="318"/>
                  </a:cubicBezTo>
                  <a:cubicBezTo>
                    <a:pt x="16670" y="220"/>
                    <a:pt x="16572" y="1"/>
                    <a:pt x="16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29"/>
          <p:cNvSpPr/>
          <p:nvPr/>
        </p:nvSpPr>
        <p:spPr>
          <a:xfrm>
            <a:off x="4143708" y="3540650"/>
            <a:ext cx="5409650" cy="2089300"/>
          </a:xfrm>
          <a:custGeom>
            <a:avLst/>
            <a:gdLst/>
            <a:ahLst/>
            <a:cxnLst/>
            <a:rect l="l" t="t" r="r" b="b"/>
            <a:pathLst>
              <a:path w="216386" h="83572" extrusionOk="0">
                <a:moveTo>
                  <a:pt x="120" y="83572"/>
                </a:moveTo>
                <a:cubicBezTo>
                  <a:pt x="120" y="77557"/>
                  <a:pt x="-359" y="70904"/>
                  <a:pt x="2672" y="65709"/>
                </a:cubicBezTo>
                <a:cubicBezTo>
                  <a:pt x="9747" y="53580"/>
                  <a:pt x="23107" y="42343"/>
                  <a:pt x="37121" y="41467"/>
                </a:cubicBezTo>
                <a:cubicBezTo>
                  <a:pt x="50970" y="40601"/>
                  <a:pt x="63471" y="51323"/>
                  <a:pt x="77312" y="52312"/>
                </a:cubicBezTo>
                <a:cubicBezTo>
                  <a:pt x="89311" y="53169"/>
                  <a:pt x="101295" y="44598"/>
                  <a:pt x="113038" y="47208"/>
                </a:cubicBezTo>
                <a:cubicBezTo>
                  <a:pt x="122418" y="49293"/>
                  <a:pt x="129715" y="60909"/>
                  <a:pt x="139194" y="59329"/>
                </a:cubicBezTo>
                <a:cubicBezTo>
                  <a:pt x="149947" y="57537"/>
                  <a:pt x="158969" y="48931"/>
                  <a:pt x="169816" y="47846"/>
                </a:cubicBezTo>
                <a:cubicBezTo>
                  <a:pt x="181644" y="46663"/>
                  <a:pt x="197292" y="50599"/>
                  <a:pt x="204903" y="41467"/>
                </a:cubicBezTo>
                <a:cubicBezTo>
                  <a:pt x="209176" y="36340"/>
                  <a:pt x="214634" y="30899"/>
                  <a:pt x="215110" y="24242"/>
                </a:cubicBezTo>
                <a:cubicBezTo>
                  <a:pt x="215444" y="19571"/>
                  <a:pt x="215502" y="14884"/>
                  <a:pt x="215748" y="10207"/>
                </a:cubicBezTo>
                <a:cubicBezTo>
                  <a:pt x="215927" y="6803"/>
                  <a:pt x="213975" y="2411"/>
                  <a:pt x="216386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_ONLY_8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/>
          <p:nvPr/>
        </p:nvSpPr>
        <p:spPr>
          <a:xfrm>
            <a:off x="713225" y="539500"/>
            <a:ext cx="7717506" cy="608829"/>
          </a:xfrm>
          <a:custGeom>
            <a:avLst/>
            <a:gdLst/>
            <a:ahLst/>
            <a:cxnLst/>
            <a:rect l="l" t="t" r="r" b="b"/>
            <a:pathLst>
              <a:path w="23163" h="4746" extrusionOk="0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0"/>
          <p:cNvSpPr/>
          <p:nvPr/>
        </p:nvSpPr>
        <p:spPr>
          <a:xfrm>
            <a:off x="-415200" y="1576275"/>
            <a:ext cx="1128325" cy="2775100"/>
          </a:xfrm>
          <a:custGeom>
            <a:avLst/>
            <a:gdLst/>
            <a:ahLst/>
            <a:cxnLst/>
            <a:rect l="l" t="t" r="r" b="b"/>
            <a:pathLst>
              <a:path w="45133" h="111004" extrusionOk="0">
                <a:moveTo>
                  <a:pt x="0" y="0"/>
                </a:moveTo>
                <a:cubicBezTo>
                  <a:pt x="4324" y="721"/>
                  <a:pt x="10434" y="1057"/>
                  <a:pt x="12121" y="5104"/>
                </a:cubicBezTo>
                <a:cubicBezTo>
                  <a:pt x="14339" y="10426"/>
                  <a:pt x="14060" y="17797"/>
                  <a:pt x="18819" y="21053"/>
                </a:cubicBezTo>
                <a:cubicBezTo>
                  <a:pt x="27387" y="26914"/>
                  <a:pt x="43118" y="27744"/>
                  <a:pt x="44975" y="37958"/>
                </a:cubicBezTo>
                <a:cubicBezTo>
                  <a:pt x="45608" y="41440"/>
                  <a:pt x="41055" y="43855"/>
                  <a:pt x="39234" y="46890"/>
                </a:cubicBezTo>
                <a:cubicBezTo>
                  <a:pt x="37814" y="49257"/>
                  <a:pt x="38768" y="52744"/>
                  <a:pt x="37001" y="54864"/>
                </a:cubicBezTo>
                <a:cubicBezTo>
                  <a:pt x="33869" y="58622"/>
                  <a:pt x="29040" y="61213"/>
                  <a:pt x="27113" y="65709"/>
                </a:cubicBezTo>
                <a:cubicBezTo>
                  <a:pt x="25395" y="69717"/>
                  <a:pt x="28325" y="74704"/>
                  <a:pt x="26794" y="78787"/>
                </a:cubicBezTo>
                <a:cubicBezTo>
                  <a:pt x="24550" y="84771"/>
                  <a:pt x="17443" y="87556"/>
                  <a:pt x="13397" y="92503"/>
                </a:cubicBezTo>
                <a:cubicBezTo>
                  <a:pt x="8654" y="98302"/>
                  <a:pt x="5931" y="105703"/>
                  <a:pt x="638" y="111004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80" name="Google Shape;280;p30"/>
          <p:cNvSpPr/>
          <p:nvPr/>
        </p:nvSpPr>
        <p:spPr>
          <a:xfrm>
            <a:off x="8687657" y="252525"/>
            <a:ext cx="746075" cy="1666650"/>
          </a:xfrm>
          <a:custGeom>
            <a:avLst/>
            <a:gdLst/>
            <a:ahLst/>
            <a:cxnLst/>
            <a:rect l="l" t="t" r="r" b="b"/>
            <a:pathLst>
              <a:path w="29843" h="66666" extrusionOk="0">
                <a:moveTo>
                  <a:pt x="23464" y="0"/>
                </a:moveTo>
                <a:cubicBezTo>
                  <a:pt x="17377" y="0"/>
                  <a:pt x="8712" y="498"/>
                  <a:pt x="6239" y="6060"/>
                </a:cubicBezTo>
                <a:cubicBezTo>
                  <a:pt x="3301" y="12667"/>
                  <a:pt x="8701" y="21076"/>
                  <a:pt x="5920" y="27751"/>
                </a:cubicBezTo>
                <a:cubicBezTo>
                  <a:pt x="4383" y="31440"/>
                  <a:pt x="-536" y="34345"/>
                  <a:pt x="179" y="38277"/>
                </a:cubicBezTo>
                <a:cubicBezTo>
                  <a:pt x="1652" y="46381"/>
                  <a:pt x="8658" y="53329"/>
                  <a:pt x="15809" y="57416"/>
                </a:cubicBezTo>
                <a:cubicBezTo>
                  <a:pt x="20673" y="60196"/>
                  <a:pt x="26739" y="62002"/>
                  <a:pt x="29843" y="66666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713225" y="539500"/>
            <a:ext cx="7717506" cy="608829"/>
          </a:xfrm>
          <a:custGeom>
            <a:avLst/>
            <a:gdLst/>
            <a:ahLst/>
            <a:cxnLst/>
            <a:rect l="l" t="t" r="r" b="b"/>
            <a:pathLst>
              <a:path w="23163" h="4746" extrusionOk="0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3225" y="11707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TITLE_ONLY_9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/>
          <p:nvPr/>
        </p:nvSpPr>
        <p:spPr>
          <a:xfrm>
            <a:off x="713225" y="539500"/>
            <a:ext cx="7717506" cy="608829"/>
          </a:xfrm>
          <a:custGeom>
            <a:avLst/>
            <a:gdLst/>
            <a:ahLst/>
            <a:cxnLst/>
            <a:rect l="l" t="t" r="r" b="b"/>
            <a:pathLst>
              <a:path w="23163" h="4746" extrusionOk="0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31"/>
          <p:cNvSpPr/>
          <p:nvPr/>
        </p:nvSpPr>
        <p:spPr>
          <a:xfrm>
            <a:off x="-358850" y="1698550"/>
            <a:ext cx="1041750" cy="2312575"/>
          </a:xfrm>
          <a:custGeom>
            <a:avLst/>
            <a:gdLst/>
            <a:ahLst/>
            <a:cxnLst/>
            <a:rect l="l" t="t" r="r" b="b"/>
            <a:pathLst>
              <a:path w="41670" h="92503" extrusionOk="0">
                <a:moveTo>
                  <a:pt x="8931" y="0"/>
                </a:moveTo>
                <a:cubicBezTo>
                  <a:pt x="8931" y="12163"/>
                  <a:pt x="12333" y="27366"/>
                  <a:pt x="22647" y="33812"/>
                </a:cubicBezTo>
                <a:cubicBezTo>
                  <a:pt x="26873" y="36453"/>
                  <a:pt x="32404" y="37501"/>
                  <a:pt x="37320" y="36682"/>
                </a:cubicBezTo>
                <a:cubicBezTo>
                  <a:pt x="40091" y="36220"/>
                  <a:pt x="42239" y="32047"/>
                  <a:pt x="41467" y="29346"/>
                </a:cubicBezTo>
                <a:cubicBezTo>
                  <a:pt x="40579" y="26237"/>
                  <a:pt x="32355" y="27740"/>
                  <a:pt x="31898" y="30941"/>
                </a:cubicBezTo>
                <a:cubicBezTo>
                  <a:pt x="31461" y="34001"/>
                  <a:pt x="30946" y="37541"/>
                  <a:pt x="32536" y="40191"/>
                </a:cubicBezTo>
                <a:cubicBezTo>
                  <a:pt x="34298" y="43127"/>
                  <a:pt x="38763" y="46506"/>
                  <a:pt x="37001" y="49441"/>
                </a:cubicBezTo>
                <a:cubicBezTo>
                  <a:pt x="34710" y="53258"/>
                  <a:pt x="28602" y="53986"/>
                  <a:pt x="26794" y="58054"/>
                </a:cubicBezTo>
                <a:cubicBezTo>
                  <a:pt x="24345" y="63565"/>
                  <a:pt x="26745" y="70587"/>
                  <a:pt x="23923" y="75917"/>
                </a:cubicBezTo>
                <a:cubicBezTo>
                  <a:pt x="21159" y="81136"/>
                  <a:pt x="13171" y="80825"/>
                  <a:pt x="7655" y="82934"/>
                </a:cubicBezTo>
                <a:cubicBezTo>
                  <a:pt x="3840" y="84393"/>
                  <a:pt x="1571" y="88733"/>
                  <a:pt x="0" y="92503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85" name="Google Shape;285;p31"/>
          <p:cNvSpPr/>
          <p:nvPr/>
        </p:nvSpPr>
        <p:spPr>
          <a:xfrm>
            <a:off x="8072280" y="1092500"/>
            <a:ext cx="1361450" cy="3014325"/>
          </a:xfrm>
          <a:custGeom>
            <a:avLst/>
            <a:gdLst/>
            <a:ahLst/>
            <a:cxnLst/>
            <a:rect l="l" t="t" r="r" b="b"/>
            <a:pathLst>
              <a:path w="54458" h="120573" extrusionOk="0">
                <a:moveTo>
                  <a:pt x="49355" y="0"/>
                </a:moveTo>
                <a:cubicBezTo>
                  <a:pt x="48314" y="14568"/>
                  <a:pt x="33764" y="27626"/>
                  <a:pt x="20009" y="32535"/>
                </a:cubicBezTo>
                <a:cubicBezTo>
                  <a:pt x="15198" y="34252"/>
                  <a:pt x="9707" y="34175"/>
                  <a:pt x="4698" y="33173"/>
                </a:cubicBezTo>
                <a:cubicBezTo>
                  <a:pt x="1574" y="32548"/>
                  <a:pt x="-1088" y="27293"/>
                  <a:pt x="551" y="24561"/>
                </a:cubicBezTo>
                <a:cubicBezTo>
                  <a:pt x="4211" y="18460"/>
                  <a:pt x="19650" y="21229"/>
                  <a:pt x="21604" y="28070"/>
                </a:cubicBezTo>
                <a:cubicBezTo>
                  <a:pt x="23621" y="35129"/>
                  <a:pt x="13076" y="44120"/>
                  <a:pt x="17776" y="49760"/>
                </a:cubicBezTo>
                <a:cubicBezTo>
                  <a:pt x="21525" y="54259"/>
                  <a:pt x="31234" y="52818"/>
                  <a:pt x="33087" y="58373"/>
                </a:cubicBezTo>
                <a:cubicBezTo>
                  <a:pt x="34140" y="61530"/>
                  <a:pt x="29932" y="64245"/>
                  <a:pt x="28621" y="67304"/>
                </a:cubicBezTo>
                <a:cubicBezTo>
                  <a:pt x="26520" y="72206"/>
                  <a:pt x="25777" y="78156"/>
                  <a:pt x="27345" y="83253"/>
                </a:cubicBezTo>
                <a:cubicBezTo>
                  <a:pt x="29059" y="88824"/>
                  <a:pt x="34958" y="92119"/>
                  <a:pt x="38191" y="96969"/>
                </a:cubicBezTo>
                <a:cubicBezTo>
                  <a:pt x="43491" y="104920"/>
                  <a:pt x="47703" y="113814"/>
                  <a:pt x="54458" y="120573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TITLE_ONLY_10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/>
          <p:nvPr/>
        </p:nvSpPr>
        <p:spPr>
          <a:xfrm>
            <a:off x="713225" y="539500"/>
            <a:ext cx="7717506" cy="608829"/>
          </a:xfrm>
          <a:custGeom>
            <a:avLst/>
            <a:gdLst/>
            <a:ahLst/>
            <a:cxnLst/>
            <a:rect l="l" t="t" r="r" b="b"/>
            <a:pathLst>
              <a:path w="23163" h="4746" extrusionOk="0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89" name="Google Shape;289;p32"/>
          <p:cNvGrpSpPr/>
          <p:nvPr/>
        </p:nvGrpSpPr>
        <p:grpSpPr>
          <a:xfrm flipH="1">
            <a:off x="3992025" y="4198700"/>
            <a:ext cx="1159900" cy="944800"/>
            <a:chOff x="339875" y="3409400"/>
            <a:chExt cx="1159900" cy="944800"/>
          </a:xfrm>
        </p:grpSpPr>
        <p:sp>
          <p:nvSpPr>
            <p:cNvPr id="290" name="Google Shape;290;p32"/>
            <p:cNvSpPr/>
            <p:nvPr/>
          </p:nvSpPr>
          <p:spPr>
            <a:xfrm>
              <a:off x="799300" y="3409400"/>
              <a:ext cx="363850" cy="944800"/>
            </a:xfrm>
            <a:custGeom>
              <a:avLst/>
              <a:gdLst/>
              <a:ahLst/>
              <a:cxnLst/>
              <a:rect l="l" t="t" r="r" b="b"/>
              <a:pathLst>
                <a:path w="14554" h="37792" extrusionOk="0">
                  <a:moveTo>
                    <a:pt x="10235" y="0"/>
                  </a:moveTo>
                  <a:cubicBezTo>
                    <a:pt x="8752" y="0"/>
                    <a:pt x="7334" y="693"/>
                    <a:pt x="6247" y="1698"/>
                  </a:cubicBezTo>
                  <a:cubicBezTo>
                    <a:pt x="5142" y="2687"/>
                    <a:pt x="4351" y="3972"/>
                    <a:pt x="3676" y="5291"/>
                  </a:cubicBezTo>
                  <a:cubicBezTo>
                    <a:pt x="1055" y="10400"/>
                    <a:pt x="83" y="16234"/>
                    <a:pt x="33" y="21986"/>
                  </a:cubicBezTo>
                  <a:cubicBezTo>
                    <a:pt x="0" y="27293"/>
                    <a:pt x="709" y="32550"/>
                    <a:pt x="1500" y="37791"/>
                  </a:cubicBezTo>
                  <a:lnTo>
                    <a:pt x="5489" y="37791"/>
                  </a:lnTo>
                  <a:cubicBezTo>
                    <a:pt x="5587" y="33325"/>
                    <a:pt x="6346" y="28875"/>
                    <a:pt x="7450" y="24557"/>
                  </a:cubicBezTo>
                  <a:cubicBezTo>
                    <a:pt x="8966" y="18657"/>
                    <a:pt x="11142" y="12938"/>
                    <a:pt x="13301" y="7252"/>
                  </a:cubicBezTo>
                  <a:cubicBezTo>
                    <a:pt x="13927" y="5620"/>
                    <a:pt x="14553" y="3775"/>
                    <a:pt x="13828" y="2176"/>
                  </a:cubicBezTo>
                  <a:cubicBezTo>
                    <a:pt x="13218" y="841"/>
                    <a:pt x="11718" y="17"/>
                    <a:pt x="10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2"/>
            <p:cNvSpPr/>
            <p:nvPr/>
          </p:nvSpPr>
          <p:spPr>
            <a:xfrm>
              <a:off x="948450" y="3782325"/>
              <a:ext cx="551325" cy="568575"/>
            </a:xfrm>
            <a:custGeom>
              <a:avLst/>
              <a:gdLst/>
              <a:ahLst/>
              <a:cxnLst/>
              <a:rect l="l" t="t" r="r" b="b"/>
              <a:pathLst>
                <a:path w="22053" h="22743" extrusionOk="0">
                  <a:moveTo>
                    <a:pt x="19066" y="1"/>
                  </a:moveTo>
                  <a:cubicBezTo>
                    <a:pt x="18957" y="1"/>
                    <a:pt x="18848" y="6"/>
                    <a:pt x="18740" y="15"/>
                  </a:cubicBezTo>
                  <a:cubicBezTo>
                    <a:pt x="17800" y="98"/>
                    <a:pt x="16927" y="493"/>
                    <a:pt x="16086" y="922"/>
                  </a:cubicBezTo>
                  <a:cubicBezTo>
                    <a:pt x="11752" y="3163"/>
                    <a:pt x="8159" y="6690"/>
                    <a:pt x="5456" y="10744"/>
                  </a:cubicBezTo>
                  <a:cubicBezTo>
                    <a:pt x="3017" y="14420"/>
                    <a:pt x="1270" y="18523"/>
                    <a:pt x="0" y="22743"/>
                  </a:cubicBezTo>
                  <a:lnTo>
                    <a:pt x="3758" y="22743"/>
                  </a:lnTo>
                  <a:cubicBezTo>
                    <a:pt x="5340" y="20287"/>
                    <a:pt x="7450" y="18111"/>
                    <a:pt x="9642" y="16150"/>
                  </a:cubicBezTo>
                  <a:cubicBezTo>
                    <a:pt x="13251" y="12920"/>
                    <a:pt x="17240" y="10052"/>
                    <a:pt x="20289" y="6294"/>
                  </a:cubicBezTo>
                  <a:cubicBezTo>
                    <a:pt x="20915" y="5520"/>
                    <a:pt x="21508" y="4696"/>
                    <a:pt x="21789" y="3740"/>
                  </a:cubicBezTo>
                  <a:cubicBezTo>
                    <a:pt x="22052" y="2768"/>
                    <a:pt x="21953" y="1663"/>
                    <a:pt x="21294" y="905"/>
                  </a:cubicBezTo>
                  <a:cubicBezTo>
                    <a:pt x="20741" y="279"/>
                    <a:pt x="19893" y="1"/>
                    <a:pt x="19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339875" y="3524525"/>
              <a:ext cx="445025" cy="829675"/>
            </a:xfrm>
            <a:custGeom>
              <a:avLst/>
              <a:gdLst/>
              <a:ahLst/>
              <a:cxnLst/>
              <a:rect l="l" t="t" r="r" b="b"/>
              <a:pathLst>
                <a:path w="17801" h="33187" extrusionOk="0">
                  <a:moveTo>
                    <a:pt x="3947" y="1"/>
                  </a:moveTo>
                  <a:cubicBezTo>
                    <a:pt x="3148" y="1"/>
                    <a:pt x="2355" y="207"/>
                    <a:pt x="1715" y="669"/>
                  </a:cubicBezTo>
                  <a:cubicBezTo>
                    <a:pt x="512" y="1510"/>
                    <a:pt x="1" y="3108"/>
                    <a:pt x="116" y="4592"/>
                  </a:cubicBezTo>
                  <a:cubicBezTo>
                    <a:pt x="232" y="6059"/>
                    <a:pt x="858" y="7443"/>
                    <a:pt x="1550" y="8745"/>
                  </a:cubicBezTo>
                  <a:cubicBezTo>
                    <a:pt x="3923" y="13277"/>
                    <a:pt x="7038" y="17381"/>
                    <a:pt x="9708" y="21732"/>
                  </a:cubicBezTo>
                  <a:cubicBezTo>
                    <a:pt x="11884" y="25292"/>
                    <a:pt x="13779" y="29132"/>
                    <a:pt x="14603" y="33186"/>
                  </a:cubicBezTo>
                  <a:lnTo>
                    <a:pt x="17800" y="33186"/>
                  </a:lnTo>
                  <a:cubicBezTo>
                    <a:pt x="17784" y="26330"/>
                    <a:pt x="16746" y="19491"/>
                    <a:pt x="14719" y="12948"/>
                  </a:cubicBezTo>
                  <a:cubicBezTo>
                    <a:pt x="13384" y="8630"/>
                    <a:pt x="11455" y="4229"/>
                    <a:pt x="7829" y="1526"/>
                  </a:cubicBezTo>
                  <a:cubicBezTo>
                    <a:pt x="6956" y="851"/>
                    <a:pt x="5951" y="307"/>
                    <a:pt x="4879" y="92"/>
                  </a:cubicBezTo>
                  <a:cubicBezTo>
                    <a:pt x="4574" y="32"/>
                    <a:pt x="4260" y="1"/>
                    <a:pt x="3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872625" y="3543375"/>
              <a:ext cx="149625" cy="802075"/>
            </a:xfrm>
            <a:custGeom>
              <a:avLst/>
              <a:gdLst/>
              <a:ahLst/>
              <a:cxnLst/>
              <a:rect l="l" t="t" r="r" b="b"/>
              <a:pathLst>
                <a:path w="5985" h="32083" extrusionOk="0">
                  <a:moveTo>
                    <a:pt x="5788" y="1"/>
                  </a:moveTo>
                  <a:cubicBezTo>
                    <a:pt x="5722" y="1"/>
                    <a:pt x="5653" y="35"/>
                    <a:pt x="5621" y="113"/>
                  </a:cubicBezTo>
                  <a:cubicBezTo>
                    <a:pt x="4715" y="2322"/>
                    <a:pt x="3923" y="4579"/>
                    <a:pt x="3231" y="6870"/>
                  </a:cubicBezTo>
                  <a:cubicBezTo>
                    <a:pt x="2028" y="10908"/>
                    <a:pt x="1171" y="15061"/>
                    <a:pt x="660" y="19248"/>
                  </a:cubicBezTo>
                  <a:cubicBezTo>
                    <a:pt x="149" y="23450"/>
                    <a:pt x="1" y="27702"/>
                    <a:pt x="215" y="31921"/>
                  </a:cubicBezTo>
                  <a:cubicBezTo>
                    <a:pt x="215" y="32029"/>
                    <a:pt x="302" y="32082"/>
                    <a:pt x="386" y="32082"/>
                  </a:cubicBezTo>
                  <a:cubicBezTo>
                    <a:pt x="471" y="32082"/>
                    <a:pt x="553" y="32029"/>
                    <a:pt x="545" y="31921"/>
                  </a:cubicBezTo>
                  <a:cubicBezTo>
                    <a:pt x="429" y="29565"/>
                    <a:pt x="413" y="27191"/>
                    <a:pt x="528" y="24835"/>
                  </a:cubicBezTo>
                  <a:cubicBezTo>
                    <a:pt x="710" y="20615"/>
                    <a:pt x="1270" y="16396"/>
                    <a:pt x="2176" y="12276"/>
                  </a:cubicBezTo>
                  <a:cubicBezTo>
                    <a:pt x="3083" y="8156"/>
                    <a:pt x="4352" y="4118"/>
                    <a:pt x="5934" y="212"/>
                  </a:cubicBezTo>
                  <a:cubicBezTo>
                    <a:pt x="5984" y="82"/>
                    <a:pt x="5889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413225" y="3602675"/>
              <a:ext cx="331100" cy="747300"/>
            </a:xfrm>
            <a:custGeom>
              <a:avLst/>
              <a:gdLst/>
              <a:ahLst/>
              <a:cxnLst/>
              <a:rect l="l" t="t" r="r" b="b"/>
              <a:pathLst>
                <a:path w="13244" h="29892" extrusionOk="0">
                  <a:moveTo>
                    <a:pt x="239" y="1"/>
                  </a:moveTo>
                  <a:cubicBezTo>
                    <a:pt x="113" y="1"/>
                    <a:pt x="1" y="168"/>
                    <a:pt x="116" y="296"/>
                  </a:cubicBezTo>
                  <a:cubicBezTo>
                    <a:pt x="1780" y="2010"/>
                    <a:pt x="3313" y="3856"/>
                    <a:pt x="4681" y="5833"/>
                  </a:cubicBezTo>
                  <a:cubicBezTo>
                    <a:pt x="7120" y="9311"/>
                    <a:pt x="9082" y="13151"/>
                    <a:pt x="10466" y="17172"/>
                  </a:cubicBezTo>
                  <a:cubicBezTo>
                    <a:pt x="11867" y="21210"/>
                    <a:pt x="12691" y="25446"/>
                    <a:pt x="12905" y="29731"/>
                  </a:cubicBezTo>
                  <a:cubicBezTo>
                    <a:pt x="12905" y="29838"/>
                    <a:pt x="12992" y="29891"/>
                    <a:pt x="13076" y="29891"/>
                  </a:cubicBezTo>
                  <a:cubicBezTo>
                    <a:pt x="13161" y="29891"/>
                    <a:pt x="13243" y="29838"/>
                    <a:pt x="13235" y="29731"/>
                  </a:cubicBezTo>
                  <a:cubicBezTo>
                    <a:pt x="13119" y="27325"/>
                    <a:pt x="12806" y="24918"/>
                    <a:pt x="12312" y="22562"/>
                  </a:cubicBezTo>
                  <a:cubicBezTo>
                    <a:pt x="11422" y="18342"/>
                    <a:pt x="9939" y="14272"/>
                    <a:pt x="7928" y="10481"/>
                  </a:cubicBezTo>
                  <a:cubicBezTo>
                    <a:pt x="5901" y="6674"/>
                    <a:pt x="3363" y="3147"/>
                    <a:pt x="347" y="48"/>
                  </a:cubicBezTo>
                  <a:cubicBezTo>
                    <a:pt x="313" y="15"/>
                    <a:pt x="276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986350" y="3868275"/>
              <a:ext cx="416750" cy="476800"/>
            </a:xfrm>
            <a:custGeom>
              <a:avLst/>
              <a:gdLst/>
              <a:ahLst/>
              <a:cxnLst/>
              <a:rect l="l" t="t" r="r" b="b"/>
              <a:pathLst>
                <a:path w="16670" h="19072" extrusionOk="0">
                  <a:moveTo>
                    <a:pt x="16427" y="1"/>
                  </a:moveTo>
                  <a:cubicBezTo>
                    <a:pt x="16403" y="1"/>
                    <a:pt x="16376" y="7"/>
                    <a:pt x="16350" y="22"/>
                  </a:cubicBezTo>
                  <a:cubicBezTo>
                    <a:pt x="13499" y="1686"/>
                    <a:pt x="10878" y="3713"/>
                    <a:pt x="8538" y="6054"/>
                  </a:cubicBezTo>
                  <a:cubicBezTo>
                    <a:pt x="6214" y="8394"/>
                    <a:pt x="4170" y="11031"/>
                    <a:pt x="2506" y="13882"/>
                  </a:cubicBezTo>
                  <a:cubicBezTo>
                    <a:pt x="1566" y="15481"/>
                    <a:pt x="742" y="17162"/>
                    <a:pt x="50" y="18876"/>
                  </a:cubicBezTo>
                  <a:cubicBezTo>
                    <a:pt x="1" y="18995"/>
                    <a:pt x="100" y="19072"/>
                    <a:pt x="204" y="19072"/>
                  </a:cubicBezTo>
                  <a:cubicBezTo>
                    <a:pt x="274" y="19072"/>
                    <a:pt x="347" y="19038"/>
                    <a:pt x="380" y="18958"/>
                  </a:cubicBezTo>
                  <a:cubicBezTo>
                    <a:pt x="1599" y="15942"/>
                    <a:pt x="3231" y="13075"/>
                    <a:pt x="5176" y="10454"/>
                  </a:cubicBezTo>
                  <a:cubicBezTo>
                    <a:pt x="7137" y="7834"/>
                    <a:pt x="9428" y="5460"/>
                    <a:pt x="11983" y="3433"/>
                  </a:cubicBezTo>
                  <a:cubicBezTo>
                    <a:pt x="13416" y="2280"/>
                    <a:pt x="14933" y="1241"/>
                    <a:pt x="16515" y="318"/>
                  </a:cubicBezTo>
                  <a:cubicBezTo>
                    <a:pt x="16670" y="220"/>
                    <a:pt x="16572" y="1"/>
                    <a:pt x="16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" name="Google Shape;296;p32"/>
          <p:cNvSpPr/>
          <p:nvPr/>
        </p:nvSpPr>
        <p:spPr>
          <a:xfrm rot="844509">
            <a:off x="-669856" y="4505815"/>
            <a:ext cx="3593908" cy="724242"/>
          </a:xfrm>
          <a:custGeom>
            <a:avLst/>
            <a:gdLst/>
            <a:ahLst/>
            <a:cxnLst/>
            <a:rect l="l" t="t" r="r" b="b"/>
            <a:pathLst>
              <a:path w="143753" h="28969" extrusionOk="0">
                <a:moveTo>
                  <a:pt x="143540" y="28969"/>
                </a:moveTo>
                <a:cubicBezTo>
                  <a:pt x="143540" y="24483"/>
                  <a:pt x="144391" y="19522"/>
                  <a:pt x="142264" y="15572"/>
                </a:cubicBezTo>
                <a:cubicBezTo>
                  <a:pt x="138231" y="8083"/>
                  <a:pt x="130045" y="2538"/>
                  <a:pt x="121849" y="261"/>
                </a:cubicBezTo>
                <a:cubicBezTo>
                  <a:pt x="115341" y="-1547"/>
                  <a:pt x="110673" y="8875"/>
                  <a:pt x="103986" y="9830"/>
                </a:cubicBezTo>
                <a:cubicBezTo>
                  <a:pt x="94912" y="11127"/>
                  <a:pt x="85249" y="5016"/>
                  <a:pt x="76554" y="7916"/>
                </a:cubicBezTo>
                <a:cubicBezTo>
                  <a:pt x="69247" y="10353"/>
                  <a:pt x="61290" y="5365"/>
                  <a:pt x="53588" y="5365"/>
                </a:cubicBezTo>
                <a:cubicBezTo>
                  <a:pt x="46730" y="5365"/>
                  <a:pt x="39307" y="10983"/>
                  <a:pt x="33174" y="7916"/>
                </a:cubicBezTo>
                <a:cubicBezTo>
                  <a:pt x="28574" y="5615"/>
                  <a:pt x="24869" y="-467"/>
                  <a:pt x="19777" y="261"/>
                </a:cubicBezTo>
                <a:cubicBezTo>
                  <a:pt x="10841" y="1538"/>
                  <a:pt x="6383" y="12379"/>
                  <a:pt x="0" y="18762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97" name="Google Shape;297;p32"/>
          <p:cNvSpPr/>
          <p:nvPr/>
        </p:nvSpPr>
        <p:spPr>
          <a:xfrm>
            <a:off x="7081275" y="3629641"/>
            <a:ext cx="2392325" cy="1713200"/>
          </a:xfrm>
          <a:custGeom>
            <a:avLst/>
            <a:gdLst/>
            <a:ahLst/>
            <a:cxnLst/>
            <a:rect l="l" t="t" r="r" b="b"/>
            <a:pathLst>
              <a:path w="95693" h="68528" extrusionOk="0">
                <a:moveTo>
                  <a:pt x="95693" y="905"/>
                </a:moveTo>
                <a:cubicBezTo>
                  <a:pt x="90373" y="905"/>
                  <a:pt x="84171" y="-1409"/>
                  <a:pt x="79745" y="1543"/>
                </a:cubicBezTo>
                <a:cubicBezTo>
                  <a:pt x="74839" y="4815"/>
                  <a:pt x="75627" y="12774"/>
                  <a:pt x="72089" y="17492"/>
                </a:cubicBezTo>
                <a:cubicBezTo>
                  <a:pt x="67689" y="23358"/>
                  <a:pt x="59050" y="24268"/>
                  <a:pt x="52950" y="28337"/>
                </a:cubicBezTo>
                <a:cubicBezTo>
                  <a:pt x="47306" y="32102"/>
                  <a:pt x="46903" y="40764"/>
                  <a:pt x="42105" y="45562"/>
                </a:cubicBezTo>
                <a:cubicBezTo>
                  <a:pt x="40594" y="47073"/>
                  <a:pt x="37846" y="45935"/>
                  <a:pt x="35726" y="46200"/>
                </a:cubicBezTo>
                <a:cubicBezTo>
                  <a:pt x="27987" y="47167"/>
                  <a:pt x="20325" y="48774"/>
                  <a:pt x="12759" y="50666"/>
                </a:cubicBezTo>
                <a:cubicBezTo>
                  <a:pt x="5661" y="52441"/>
                  <a:pt x="3274" y="61985"/>
                  <a:pt x="0" y="68528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TITLE_ONLY_12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"/>
          <p:cNvSpPr/>
          <p:nvPr/>
        </p:nvSpPr>
        <p:spPr>
          <a:xfrm>
            <a:off x="713225" y="539500"/>
            <a:ext cx="7717506" cy="608829"/>
          </a:xfrm>
          <a:custGeom>
            <a:avLst/>
            <a:gdLst/>
            <a:ahLst/>
            <a:cxnLst/>
            <a:rect l="l" t="t" r="r" b="b"/>
            <a:pathLst>
              <a:path w="23163" h="4746" extrusionOk="0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33"/>
          <p:cNvSpPr/>
          <p:nvPr/>
        </p:nvSpPr>
        <p:spPr>
          <a:xfrm>
            <a:off x="6243975" y="3471286"/>
            <a:ext cx="2934575" cy="1757275"/>
          </a:xfrm>
          <a:custGeom>
            <a:avLst/>
            <a:gdLst/>
            <a:ahLst/>
            <a:cxnLst/>
            <a:rect l="l" t="t" r="r" b="b"/>
            <a:pathLst>
              <a:path w="117383" h="70291" extrusionOk="0">
                <a:moveTo>
                  <a:pt x="0" y="70291"/>
                </a:moveTo>
                <a:cubicBezTo>
                  <a:pt x="0" y="58515"/>
                  <a:pt x="11100" y="45487"/>
                  <a:pt x="22647" y="43178"/>
                </a:cubicBezTo>
                <a:cubicBezTo>
                  <a:pt x="33186" y="41070"/>
                  <a:pt x="44885" y="45892"/>
                  <a:pt x="54864" y="41902"/>
                </a:cubicBezTo>
                <a:cubicBezTo>
                  <a:pt x="61792" y="39132"/>
                  <a:pt x="64784" y="29851"/>
                  <a:pt x="71770" y="27230"/>
                </a:cubicBezTo>
                <a:cubicBezTo>
                  <a:pt x="79092" y="24483"/>
                  <a:pt x="89525" y="29889"/>
                  <a:pt x="95055" y="24359"/>
                </a:cubicBezTo>
                <a:cubicBezTo>
                  <a:pt x="99059" y="20355"/>
                  <a:pt x="102372" y="15519"/>
                  <a:pt x="104624" y="10324"/>
                </a:cubicBezTo>
                <a:cubicBezTo>
                  <a:pt x="105857" y="7480"/>
                  <a:pt x="105800" y="3752"/>
                  <a:pt x="108133" y="1711"/>
                </a:cubicBezTo>
                <a:cubicBezTo>
                  <a:pt x="110488" y="-349"/>
                  <a:pt x="114254" y="117"/>
                  <a:pt x="117383" y="117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_AND_BODY_1">
    <p:bg>
      <p:bgPr>
        <a:solidFill>
          <a:schemeClr val="dk2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 txBox="1">
            <a:spLocks noGrp="1"/>
          </p:cNvSpPr>
          <p:nvPr>
            <p:ph type="title"/>
          </p:nvPr>
        </p:nvSpPr>
        <p:spPr>
          <a:xfrm>
            <a:off x="4186250" y="1622263"/>
            <a:ext cx="4427100" cy="14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9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34"/>
          <p:cNvSpPr txBox="1">
            <a:spLocks noGrp="1"/>
          </p:cNvSpPr>
          <p:nvPr>
            <p:ph type="body" idx="1"/>
          </p:nvPr>
        </p:nvSpPr>
        <p:spPr>
          <a:xfrm>
            <a:off x="4186250" y="3086363"/>
            <a:ext cx="44271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5" name="Google Shape;305;p34"/>
          <p:cNvSpPr/>
          <p:nvPr/>
        </p:nvSpPr>
        <p:spPr>
          <a:xfrm>
            <a:off x="3644300" y="4547630"/>
            <a:ext cx="4082900" cy="712825"/>
          </a:xfrm>
          <a:custGeom>
            <a:avLst/>
            <a:gdLst/>
            <a:ahLst/>
            <a:cxnLst/>
            <a:rect l="l" t="t" r="r" b="b"/>
            <a:pathLst>
              <a:path w="163316" h="28513" extrusionOk="0">
                <a:moveTo>
                  <a:pt x="0" y="26599"/>
                </a:moveTo>
                <a:cubicBezTo>
                  <a:pt x="2592" y="14937"/>
                  <a:pt x="18969" y="3683"/>
                  <a:pt x="30303" y="7461"/>
                </a:cubicBezTo>
                <a:cubicBezTo>
                  <a:pt x="39649" y="10576"/>
                  <a:pt x="48642" y="18247"/>
                  <a:pt x="58373" y="16711"/>
                </a:cubicBezTo>
                <a:cubicBezTo>
                  <a:pt x="65776" y="15542"/>
                  <a:pt x="70899" y="8436"/>
                  <a:pt x="77512" y="4909"/>
                </a:cubicBezTo>
                <a:cubicBezTo>
                  <a:pt x="88147" y="-763"/>
                  <a:pt x="101900" y="-1029"/>
                  <a:pt x="113556" y="2038"/>
                </a:cubicBezTo>
                <a:cubicBezTo>
                  <a:pt x="131726" y="6819"/>
                  <a:pt x="144528" y="28513"/>
                  <a:pt x="163316" y="28513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06" name="Google Shape;306;p34"/>
          <p:cNvSpPr/>
          <p:nvPr/>
        </p:nvSpPr>
        <p:spPr>
          <a:xfrm>
            <a:off x="5071725" y="-39875"/>
            <a:ext cx="4250375" cy="1107800"/>
          </a:xfrm>
          <a:custGeom>
            <a:avLst/>
            <a:gdLst/>
            <a:ahLst/>
            <a:cxnLst/>
            <a:rect l="l" t="t" r="r" b="b"/>
            <a:pathLst>
              <a:path w="170015" h="44312" extrusionOk="0">
                <a:moveTo>
                  <a:pt x="0" y="0"/>
                </a:moveTo>
                <a:cubicBezTo>
                  <a:pt x="0" y="13485"/>
                  <a:pt x="18420" y="24459"/>
                  <a:pt x="31898" y="24880"/>
                </a:cubicBezTo>
                <a:cubicBezTo>
                  <a:pt x="48587" y="25402"/>
                  <a:pt x="64974" y="19781"/>
                  <a:pt x="81658" y="19139"/>
                </a:cubicBezTo>
                <a:cubicBezTo>
                  <a:pt x="91528" y="18759"/>
                  <a:pt x="102722" y="20221"/>
                  <a:pt x="110366" y="26475"/>
                </a:cubicBezTo>
                <a:cubicBezTo>
                  <a:pt x="117576" y="32374"/>
                  <a:pt x="123418" y="41140"/>
                  <a:pt x="132376" y="43700"/>
                </a:cubicBezTo>
                <a:cubicBezTo>
                  <a:pt x="144959" y="47297"/>
                  <a:pt x="156928" y="32536"/>
                  <a:pt x="170015" y="32536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>
            <a:spLocks noGrp="1"/>
          </p:cNvSpPr>
          <p:nvPr>
            <p:ph type="title"/>
          </p:nvPr>
        </p:nvSpPr>
        <p:spPr>
          <a:xfrm>
            <a:off x="466026" y="2708175"/>
            <a:ext cx="53661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35"/>
          <p:cNvSpPr txBox="1">
            <a:spLocks noGrp="1"/>
          </p:cNvSpPr>
          <p:nvPr>
            <p:ph type="subTitle" idx="1"/>
          </p:nvPr>
        </p:nvSpPr>
        <p:spPr>
          <a:xfrm>
            <a:off x="466025" y="1042638"/>
            <a:ext cx="5766300" cy="130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35"/>
          <p:cNvSpPr/>
          <p:nvPr/>
        </p:nvSpPr>
        <p:spPr>
          <a:xfrm>
            <a:off x="6945725" y="-71775"/>
            <a:ext cx="2368400" cy="364750"/>
          </a:xfrm>
          <a:custGeom>
            <a:avLst/>
            <a:gdLst/>
            <a:ahLst/>
            <a:cxnLst/>
            <a:rect l="l" t="t" r="r" b="b"/>
            <a:pathLst>
              <a:path w="94736" h="14590" extrusionOk="0">
                <a:moveTo>
                  <a:pt x="0" y="0"/>
                </a:moveTo>
                <a:cubicBezTo>
                  <a:pt x="0" y="5933"/>
                  <a:pt x="4652" y="13515"/>
                  <a:pt x="10526" y="14354"/>
                </a:cubicBezTo>
                <a:cubicBezTo>
                  <a:pt x="20251" y="15743"/>
                  <a:pt x="29758" y="10004"/>
                  <a:pt x="39553" y="9251"/>
                </a:cubicBezTo>
                <a:cubicBezTo>
                  <a:pt x="52627" y="8245"/>
                  <a:pt x="65728" y="13308"/>
                  <a:pt x="78787" y="12121"/>
                </a:cubicBezTo>
                <a:cubicBezTo>
                  <a:pt x="85073" y="11550"/>
                  <a:pt x="90273" y="6377"/>
                  <a:pt x="94736" y="1914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">
  <p:cSld name="SECTION_HEADER_1_1_1_2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498000" cy="11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3" name="Google Shape;313;p36"/>
          <p:cNvSpPr txBox="1">
            <a:spLocks noGrp="1"/>
          </p:cNvSpPr>
          <p:nvPr>
            <p:ph type="subTitle" idx="1"/>
          </p:nvPr>
        </p:nvSpPr>
        <p:spPr>
          <a:xfrm>
            <a:off x="713225" y="2078967"/>
            <a:ext cx="3498000" cy="8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14" name="Google Shape;314;p36"/>
          <p:cNvSpPr txBox="1"/>
          <p:nvPr/>
        </p:nvSpPr>
        <p:spPr>
          <a:xfrm>
            <a:off x="713225" y="3711525"/>
            <a:ext cx="3389400" cy="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11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315" name="Google Shape;315;p36"/>
          <p:cNvGrpSpPr/>
          <p:nvPr/>
        </p:nvGrpSpPr>
        <p:grpSpPr>
          <a:xfrm>
            <a:off x="6228058" y="676282"/>
            <a:ext cx="371050" cy="535798"/>
            <a:chOff x="3105800" y="3255750"/>
            <a:chExt cx="272350" cy="393275"/>
          </a:xfrm>
        </p:grpSpPr>
        <p:sp>
          <p:nvSpPr>
            <p:cNvPr id="316" name="Google Shape;316;p36"/>
            <p:cNvSpPr/>
            <p:nvPr/>
          </p:nvSpPr>
          <p:spPr>
            <a:xfrm>
              <a:off x="3313975" y="3448775"/>
              <a:ext cx="64175" cy="49800"/>
            </a:xfrm>
            <a:custGeom>
              <a:avLst/>
              <a:gdLst/>
              <a:ahLst/>
              <a:cxnLst/>
              <a:rect l="l" t="t" r="r" b="b"/>
              <a:pathLst>
                <a:path w="2567" h="1992" extrusionOk="0">
                  <a:moveTo>
                    <a:pt x="1287" y="1"/>
                  </a:moveTo>
                  <a:cubicBezTo>
                    <a:pt x="8" y="1"/>
                    <a:pt x="0" y="1992"/>
                    <a:pt x="1287" y="1992"/>
                  </a:cubicBezTo>
                  <a:cubicBezTo>
                    <a:pt x="2566" y="1992"/>
                    <a:pt x="2566" y="1"/>
                    <a:pt x="1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6"/>
            <p:cNvSpPr/>
            <p:nvPr/>
          </p:nvSpPr>
          <p:spPr>
            <a:xfrm>
              <a:off x="3254925" y="3602450"/>
              <a:ext cx="38625" cy="29925"/>
            </a:xfrm>
            <a:custGeom>
              <a:avLst/>
              <a:gdLst/>
              <a:ahLst/>
              <a:cxnLst/>
              <a:rect l="l" t="t" r="r" b="b"/>
              <a:pathLst>
                <a:path w="1545" h="1197" extrusionOk="0">
                  <a:moveTo>
                    <a:pt x="773" y="1"/>
                  </a:moveTo>
                  <a:cubicBezTo>
                    <a:pt x="8" y="1"/>
                    <a:pt x="0" y="1197"/>
                    <a:pt x="773" y="1197"/>
                  </a:cubicBezTo>
                  <a:cubicBezTo>
                    <a:pt x="1537" y="1197"/>
                    <a:pt x="1545" y="1"/>
                    <a:pt x="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6"/>
            <p:cNvSpPr/>
            <p:nvPr/>
          </p:nvSpPr>
          <p:spPr>
            <a:xfrm>
              <a:off x="3172025" y="3491925"/>
              <a:ext cx="38450" cy="29925"/>
            </a:xfrm>
            <a:custGeom>
              <a:avLst/>
              <a:gdLst/>
              <a:ahLst/>
              <a:cxnLst/>
              <a:rect l="l" t="t" r="r" b="b"/>
              <a:pathLst>
                <a:path w="1538" h="1197" extrusionOk="0">
                  <a:moveTo>
                    <a:pt x="773" y="1"/>
                  </a:moveTo>
                  <a:cubicBezTo>
                    <a:pt x="1" y="1"/>
                    <a:pt x="1" y="1197"/>
                    <a:pt x="773" y="1197"/>
                  </a:cubicBezTo>
                  <a:cubicBezTo>
                    <a:pt x="1537" y="1197"/>
                    <a:pt x="1537" y="1"/>
                    <a:pt x="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6"/>
            <p:cNvSpPr/>
            <p:nvPr/>
          </p:nvSpPr>
          <p:spPr>
            <a:xfrm>
              <a:off x="3105800" y="3619100"/>
              <a:ext cx="38425" cy="29925"/>
            </a:xfrm>
            <a:custGeom>
              <a:avLst/>
              <a:gdLst/>
              <a:ahLst/>
              <a:cxnLst/>
              <a:rect l="l" t="t" r="r" b="b"/>
              <a:pathLst>
                <a:path w="1537" h="1197" extrusionOk="0">
                  <a:moveTo>
                    <a:pt x="765" y="1"/>
                  </a:moveTo>
                  <a:cubicBezTo>
                    <a:pt x="0" y="1"/>
                    <a:pt x="0" y="1197"/>
                    <a:pt x="765" y="1197"/>
                  </a:cubicBezTo>
                  <a:cubicBezTo>
                    <a:pt x="1537" y="1197"/>
                    <a:pt x="1537" y="1"/>
                    <a:pt x="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6"/>
            <p:cNvSpPr/>
            <p:nvPr/>
          </p:nvSpPr>
          <p:spPr>
            <a:xfrm>
              <a:off x="3232025" y="3255750"/>
              <a:ext cx="56600" cy="151425"/>
            </a:xfrm>
            <a:custGeom>
              <a:avLst/>
              <a:gdLst/>
              <a:ahLst/>
              <a:cxnLst/>
              <a:rect l="l" t="t" r="r" b="b"/>
              <a:pathLst>
                <a:path w="2264" h="6057" extrusionOk="0">
                  <a:moveTo>
                    <a:pt x="1136" y="0"/>
                  </a:moveTo>
                  <a:lnTo>
                    <a:pt x="0" y="3028"/>
                  </a:lnTo>
                  <a:lnTo>
                    <a:pt x="1136" y="6056"/>
                  </a:lnTo>
                  <a:lnTo>
                    <a:pt x="2264" y="3028"/>
                  </a:lnTo>
                  <a:lnTo>
                    <a:pt x="11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/>
          <p:nvPr/>
        </p:nvSpPr>
        <p:spPr>
          <a:xfrm rot="-8100000">
            <a:off x="-108306" y="2820602"/>
            <a:ext cx="2902932" cy="2063647"/>
          </a:xfrm>
          <a:custGeom>
            <a:avLst/>
            <a:gdLst/>
            <a:ahLst/>
            <a:cxnLst/>
            <a:rect l="l" t="t" r="r" b="b"/>
            <a:pathLst>
              <a:path w="137074" h="112334" extrusionOk="0">
                <a:moveTo>
                  <a:pt x="69640" y="0"/>
                </a:moveTo>
                <a:cubicBezTo>
                  <a:pt x="61244" y="0"/>
                  <a:pt x="52563" y="1827"/>
                  <a:pt x="44055" y="5835"/>
                </a:cubicBezTo>
                <a:cubicBezTo>
                  <a:pt x="14845" y="19841"/>
                  <a:pt x="1" y="59076"/>
                  <a:pt x="13587" y="88705"/>
                </a:cubicBezTo>
                <a:cubicBezTo>
                  <a:pt x="18715" y="100683"/>
                  <a:pt x="30372" y="112333"/>
                  <a:pt x="43765" y="112333"/>
                </a:cubicBezTo>
                <a:cubicBezTo>
                  <a:pt x="45942" y="112333"/>
                  <a:pt x="48164" y="112025"/>
                  <a:pt x="50412" y="111361"/>
                </a:cubicBezTo>
                <a:cubicBezTo>
                  <a:pt x="60925" y="108265"/>
                  <a:pt x="68585" y="98718"/>
                  <a:pt x="79611" y="97018"/>
                </a:cubicBezTo>
                <a:cubicBezTo>
                  <a:pt x="80203" y="96949"/>
                  <a:pt x="80792" y="96918"/>
                  <a:pt x="81378" y="96918"/>
                </a:cubicBezTo>
                <a:cubicBezTo>
                  <a:pt x="87589" y="96918"/>
                  <a:pt x="93455" y="100452"/>
                  <a:pt x="99581" y="100452"/>
                </a:cubicBezTo>
                <a:cubicBezTo>
                  <a:pt x="101086" y="100452"/>
                  <a:pt x="102607" y="100239"/>
                  <a:pt x="104153" y="99707"/>
                </a:cubicBezTo>
                <a:cubicBezTo>
                  <a:pt x="115352" y="96017"/>
                  <a:pt x="122152" y="84794"/>
                  <a:pt x="125400" y="74036"/>
                </a:cubicBezTo>
                <a:cubicBezTo>
                  <a:pt x="137074" y="34332"/>
                  <a:pt x="106038" y="0"/>
                  <a:pt x="69640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3" name="Google Shape;323;p37"/>
          <p:cNvGrpSpPr/>
          <p:nvPr/>
        </p:nvGrpSpPr>
        <p:grpSpPr>
          <a:xfrm>
            <a:off x="914296" y="3046482"/>
            <a:ext cx="1623253" cy="1241336"/>
            <a:chOff x="6566313" y="4853300"/>
            <a:chExt cx="773125" cy="591225"/>
          </a:xfrm>
        </p:grpSpPr>
        <p:sp>
          <p:nvSpPr>
            <p:cNvPr id="324" name="Google Shape;324;p37"/>
            <p:cNvSpPr/>
            <p:nvPr/>
          </p:nvSpPr>
          <p:spPr>
            <a:xfrm>
              <a:off x="6566313" y="5014375"/>
              <a:ext cx="413675" cy="271550"/>
            </a:xfrm>
            <a:custGeom>
              <a:avLst/>
              <a:gdLst/>
              <a:ahLst/>
              <a:cxnLst/>
              <a:rect l="l" t="t" r="r" b="b"/>
              <a:pathLst>
                <a:path w="16547" h="10862" extrusionOk="0">
                  <a:moveTo>
                    <a:pt x="3052" y="1"/>
                  </a:moveTo>
                  <a:cubicBezTo>
                    <a:pt x="2932" y="1"/>
                    <a:pt x="2812" y="5"/>
                    <a:pt x="2692" y="15"/>
                  </a:cubicBezTo>
                  <a:cubicBezTo>
                    <a:pt x="1949" y="83"/>
                    <a:pt x="1206" y="379"/>
                    <a:pt x="706" y="925"/>
                  </a:cubicBezTo>
                  <a:cubicBezTo>
                    <a:pt x="206" y="1486"/>
                    <a:pt x="1" y="2319"/>
                    <a:pt x="289" y="3002"/>
                  </a:cubicBezTo>
                  <a:cubicBezTo>
                    <a:pt x="638" y="3813"/>
                    <a:pt x="1532" y="4207"/>
                    <a:pt x="2351" y="4533"/>
                  </a:cubicBezTo>
                  <a:cubicBezTo>
                    <a:pt x="5200" y="5654"/>
                    <a:pt x="8058" y="6784"/>
                    <a:pt x="10764" y="8231"/>
                  </a:cubicBezTo>
                  <a:cubicBezTo>
                    <a:pt x="11264" y="8497"/>
                    <a:pt x="11757" y="8777"/>
                    <a:pt x="12249" y="9065"/>
                  </a:cubicBezTo>
                  <a:cubicBezTo>
                    <a:pt x="13174" y="9618"/>
                    <a:pt x="14076" y="10210"/>
                    <a:pt x="14940" y="10861"/>
                  </a:cubicBezTo>
                  <a:lnTo>
                    <a:pt x="16547" y="9103"/>
                  </a:lnTo>
                  <a:cubicBezTo>
                    <a:pt x="15425" y="7761"/>
                    <a:pt x="14265" y="6443"/>
                    <a:pt x="13007" y="5237"/>
                  </a:cubicBezTo>
                  <a:cubicBezTo>
                    <a:pt x="12787" y="5025"/>
                    <a:pt x="12560" y="4813"/>
                    <a:pt x="12333" y="4608"/>
                  </a:cubicBezTo>
                  <a:cubicBezTo>
                    <a:pt x="10180" y="2668"/>
                    <a:pt x="7686" y="1054"/>
                    <a:pt x="4897" y="288"/>
                  </a:cubicBezTo>
                  <a:cubicBezTo>
                    <a:pt x="4295" y="123"/>
                    <a:pt x="3671" y="1"/>
                    <a:pt x="30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7"/>
            <p:cNvSpPr/>
            <p:nvPr/>
          </p:nvSpPr>
          <p:spPr>
            <a:xfrm>
              <a:off x="6599113" y="5204375"/>
              <a:ext cx="346025" cy="117725"/>
            </a:xfrm>
            <a:custGeom>
              <a:avLst/>
              <a:gdLst/>
              <a:ahLst/>
              <a:cxnLst/>
              <a:rect l="l" t="t" r="r" b="b"/>
              <a:pathLst>
                <a:path w="13841" h="4709" extrusionOk="0">
                  <a:moveTo>
                    <a:pt x="4390" y="0"/>
                  </a:moveTo>
                  <a:cubicBezTo>
                    <a:pt x="3625" y="0"/>
                    <a:pt x="2861" y="64"/>
                    <a:pt x="2107" y="199"/>
                  </a:cubicBezTo>
                  <a:cubicBezTo>
                    <a:pt x="1645" y="283"/>
                    <a:pt x="1175" y="404"/>
                    <a:pt x="773" y="654"/>
                  </a:cubicBezTo>
                  <a:cubicBezTo>
                    <a:pt x="379" y="904"/>
                    <a:pt x="61" y="1321"/>
                    <a:pt x="31" y="1799"/>
                  </a:cubicBezTo>
                  <a:cubicBezTo>
                    <a:pt x="0" y="2299"/>
                    <a:pt x="303" y="2776"/>
                    <a:pt x="705" y="3072"/>
                  </a:cubicBezTo>
                  <a:cubicBezTo>
                    <a:pt x="1107" y="3375"/>
                    <a:pt x="1599" y="3519"/>
                    <a:pt x="2092" y="3633"/>
                  </a:cubicBezTo>
                  <a:cubicBezTo>
                    <a:pt x="4457" y="4194"/>
                    <a:pt x="6928" y="4118"/>
                    <a:pt x="9361" y="4292"/>
                  </a:cubicBezTo>
                  <a:cubicBezTo>
                    <a:pt x="10338" y="4360"/>
                    <a:pt x="11339" y="4482"/>
                    <a:pt x="12302" y="4709"/>
                  </a:cubicBezTo>
                  <a:lnTo>
                    <a:pt x="13840" y="3026"/>
                  </a:lnTo>
                  <a:cubicBezTo>
                    <a:pt x="12908" y="2435"/>
                    <a:pt x="11938" y="1912"/>
                    <a:pt x="10937" y="1465"/>
                  </a:cubicBezTo>
                  <a:cubicBezTo>
                    <a:pt x="10422" y="1238"/>
                    <a:pt x="9899" y="1033"/>
                    <a:pt x="9361" y="851"/>
                  </a:cubicBezTo>
                  <a:cubicBezTo>
                    <a:pt x="7761" y="309"/>
                    <a:pt x="6073" y="0"/>
                    <a:pt x="4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7"/>
            <p:cNvSpPr/>
            <p:nvPr/>
          </p:nvSpPr>
          <p:spPr>
            <a:xfrm>
              <a:off x="6795213" y="4853300"/>
              <a:ext cx="216050" cy="393025"/>
            </a:xfrm>
            <a:custGeom>
              <a:avLst/>
              <a:gdLst/>
              <a:ahLst/>
              <a:cxnLst/>
              <a:rect l="l" t="t" r="r" b="b"/>
              <a:pathLst>
                <a:path w="8642" h="15721" extrusionOk="0">
                  <a:moveTo>
                    <a:pt x="2344" y="0"/>
                  </a:moveTo>
                  <a:cubicBezTo>
                    <a:pt x="2225" y="0"/>
                    <a:pt x="2105" y="13"/>
                    <a:pt x="1987" y="39"/>
                  </a:cubicBezTo>
                  <a:cubicBezTo>
                    <a:pt x="1449" y="152"/>
                    <a:pt x="986" y="546"/>
                    <a:pt x="698" y="1016"/>
                  </a:cubicBezTo>
                  <a:cubicBezTo>
                    <a:pt x="410" y="1494"/>
                    <a:pt x="281" y="2047"/>
                    <a:pt x="228" y="2600"/>
                  </a:cubicBezTo>
                  <a:cubicBezTo>
                    <a:pt x="1" y="4859"/>
                    <a:pt x="979" y="7072"/>
                    <a:pt x="2131" y="9035"/>
                  </a:cubicBezTo>
                  <a:cubicBezTo>
                    <a:pt x="2661" y="9945"/>
                    <a:pt x="3237" y="10824"/>
                    <a:pt x="3851" y="11680"/>
                  </a:cubicBezTo>
                  <a:cubicBezTo>
                    <a:pt x="4874" y="13105"/>
                    <a:pt x="6004" y="14462"/>
                    <a:pt x="7232" y="15720"/>
                  </a:cubicBezTo>
                  <a:lnTo>
                    <a:pt x="8641" y="14174"/>
                  </a:lnTo>
                  <a:cubicBezTo>
                    <a:pt x="7982" y="12908"/>
                    <a:pt x="7497" y="11536"/>
                    <a:pt x="7095" y="10157"/>
                  </a:cubicBezTo>
                  <a:cubicBezTo>
                    <a:pt x="6383" y="7686"/>
                    <a:pt x="5920" y="5139"/>
                    <a:pt x="5049" y="2722"/>
                  </a:cubicBezTo>
                  <a:cubicBezTo>
                    <a:pt x="4791" y="2017"/>
                    <a:pt x="4495" y="1319"/>
                    <a:pt x="3988" y="774"/>
                  </a:cubicBezTo>
                  <a:cubicBezTo>
                    <a:pt x="3563" y="323"/>
                    <a:pt x="2957" y="0"/>
                    <a:pt x="2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7"/>
            <p:cNvSpPr/>
            <p:nvPr/>
          </p:nvSpPr>
          <p:spPr>
            <a:xfrm>
              <a:off x="6644863" y="5068225"/>
              <a:ext cx="317500" cy="196100"/>
            </a:xfrm>
            <a:custGeom>
              <a:avLst/>
              <a:gdLst/>
              <a:ahLst/>
              <a:cxnLst/>
              <a:rect l="l" t="t" r="r" b="b"/>
              <a:pathLst>
                <a:path w="12700" h="7844" extrusionOk="0">
                  <a:moveTo>
                    <a:pt x="132" y="0"/>
                  </a:moveTo>
                  <a:cubicBezTo>
                    <a:pt x="51" y="0"/>
                    <a:pt x="0" y="124"/>
                    <a:pt x="88" y="158"/>
                  </a:cubicBezTo>
                  <a:cubicBezTo>
                    <a:pt x="2081" y="893"/>
                    <a:pt x="4006" y="1795"/>
                    <a:pt x="5848" y="2864"/>
                  </a:cubicBezTo>
                  <a:cubicBezTo>
                    <a:pt x="7690" y="3925"/>
                    <a:pt x="9441" y="5145"/>
                    <a:pt x="11070" y="6509"/>
                  </a:cubicBezTo>
                  <a:cubicBezTo>
                    <a:pt x="11586" y="6941"/>
                    <a:pt x="12094" y="7389"/>
                    <a:pt x="12586" y="7843"/>
                  </a:cubicBezTo>
                  <a:lnTo>
                    <a:pt x="12700" y="7722"/>
                  </a:lnTo>
                  <a:cubicBezTo>
                    <a:pt x="11517" y="6623"/>
                    <a:pt x="10267" y="5600"/>
                    <a:pt x="8956" y="4660"/>
                  </a:cubicBezTo>
                  <a:cubicBezTo>
                    <a:pt x="7228" y="3425"/>
                    <a:pt x="5393" y="2341"/>
                    <a:pt x="3483" y="1416"/>
                  </a:cubicBezTo>
                  <a:cubicBezTo>
                    <a:pt x="2399" y="893"/>
                    <a:pt x="1293" y="423"/>
                    <a:pt x="164" y="6"/>
                  </a:cubicBezTo>
                  <a:cubicBezTo>
                    <a:pt x="153" y="2"/>
                    <a:pt x="142" y="0"/>
                    <a:pt x="1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7"/>
            <p:cNvSpPr/>
            <p:nvPr/>
          </p:nvSpPr>
          <p:spPr>
            <a:xfrm>
              <a:off x="6854813" y="4887975"/>
              <a:ext cx="139400" cy="341475"/>
            </a:xfrm>
            <a:custGeom>
              <a:avLst/>
              <a:gdLst/>
              <a:ahLst/>
              <a:cxnLst/>
              <a:rect l="l" t="t" r="r" b="b"/>
              <a:pathLst>
                <a:path w="5576" h="13659" extrusionOk="0">
                  <a:moveTo>
                    <a:pt x="87" y="1"/>
                  </a:moveTo>
                  <a:cubicBezTo>
                    <a:pt x="43" y="1"/>
                    <a:pt x="0" y="29"/>
                    <a:pt x="4" y="84"/>
                  </a:cubicBezTo>
                  <a:cubicBezTo>
                    <a:pt x="133" y="2252"/>
                    <a:pt x="573" y="4397"/>
                    <a:pt x="1300" y="6436"/>
                  </a:cubicBezTo>
                  <a:cubicBezTo>
                    <a:pt x="2028" y="8474"/>
                    <a:pt x="3036" y="10415"/>
                    <a:pt x="4302" y="12166"/>
                  </a:cubicBezTo>
                  <a:cubicBezTo>
                    <a:pt x="4666" y="12681"/>
                    <a:pt x="5052" y="13181"/>
                    <a:pt x="5462" y="13659"/>
                  </a:cubicBezTo>
                  <a:lnTo>
                    <a:pt x="5575" y="13530"/>
                  </a:lnTo>
                  <a:cubicBezTo>
                    <a:pt x="4560" y="12340"/>
                    <a:pt x="3673" y="11036"/>
                    <a:pt x="2922" y="9657"/>
                  </a:cubicBezTo>
                  <a:cubicBezTo>
                    <a:pt x="1899" y="7770"/>
                    <a:pt x="1141" y="5746"/>
                    <a:pt x="671" y="3662"/>
                  </a:cubicBezTo>
                  <a:cubicBezTo>
                    <a:pt x="414" y="2479"/>
                    <a:pt x="247" y="1282"/>
                    <a:pt x="171" y="76"/>
                  </a:cubicBezTo>
                  <a:cubicBezTo>
                    <a:pt x="167" y="25"/>
                    <a:pt x="127" y="1"/>
                    <a:pt x="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7"/>
            <p:cNvSpPr/>
            <p:nvPr/>
          </p:nvSpPr>
          <p:spPr>
            <a:xfrm>
              <a:off x="6651138" y="5244425"/>
              <a:ext cx="280150" cy="53800"/>
            </a:xfrm>
            <a:custGeom>
              <a:avLst/>
              <a:gdLst/>
              <a:ahLst/>
              <a:cxnLst/>
              <a:rect l="l" t="t" r="r" b="b"/>
              <a:pathLst>
                <a:path w="11206" h="2152" extrusionOk="0">
                  <a:moveTo>
                    <a:pt x="2562" y="0"/>
                  </a:moveTo>
                  <a:cubicBezTo>
                    <a:pt x="1740" y="0"/>
                    <a:pt x="917" y="53"/>
                    <a:pt x="102" y="159"/>
                  </a:cubicBezTo>
                  <a:cubicBezTo>
                    <a:pt x="1" y="173"/>
                    <a:pt x="17" y="326"/>
                    <a:pt x="111" y="326"/>
                  </a:cubicBezTo>
                  <a:cubicBezTo>
                    <a:pt x="116" y="326"/>
                    <a:pt x="120" y="326"/>
                    <a:pt x="125" y="325"/>
                  </a:cubicBezTo>
                  <a:cubicBezTo>
                    <a:pt x="903" y="222"/>
                    <a:pt x="1687" y="169"/>
                    <a:pt x="2472" y="169"/>
                  </a:cubicBezTo>
                  <a:cubicBezTo>
                    <a:pt x="2612" y="169"/>
                    <a:pt x="2752" y="170"/>
                    <a:pt x="2891" y="174"/>
                  </a:cubicBezTo>
                  <a:cubicBezTo>
                    <a:pt x="4536" y="204"/>
                    <a:pt x="6173" y="439"/>
                    <a:pt x="7757" y="886"/>
                  </a:cubicBezTo>
                  <a:cubicBezTo>
                    <a:pt x="8902" y="1205"/>
                    <a:pt x="10023" y="1629"/>
                    <a:pt x="11092" y="2152"/>
                  </a:cubicBezTo>
                  <a:lnTo>
                    <a:pt x="11206" y="2023"/>
                  </a:lnTo>
                  <a:cubicBezTo>
                    <a:pt x="10774" y="1811"/>
                    <a:pt x="10334" y="1606"/>
                    <a:pt x="9879" y="1424"/>
                  </a:cubicBezTo>
                  <a:cubicBezTo>
                    <a:pt x="8341" y="803"/>
                    <a:pt x="6711" y="378"/>
                    <a:pt x="5067" y="166"/>
                  </a:cubicBezTo>
                  <a:cubicBezTo>
                    <a:pt x="4237" y="55"/>
                    <a:pt x="3400" y="0"/>
                    <a:pt x="2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7"/>
            <p:cNvSpPr/>
            <p:nvPr/>
          </p:nvSpPr>
          <p:spPr>
            <a:xfrm>
              <a:off x="7248088" y="5048850"/>
              <a:ext cx="91350" cy="395675"/>
            </a:xfrm>
            <a:custGeom>
              <a:avLst/>
              <a:gdLst/>
              <a:ahLst/>
              <a:cxnLst/>
              <a:rect l="l" t="t" r="r" b="b"/>
              <a:pathLst>
                <a:path w="3654" h="15827" extrusionOk="0">
                  <a:moveTo>
                    <a:pt x="311" y="1"/>
                  </a:moveTo>
                  <a:lnTo>
                    <a:pt x="1" y="15538"/>
                  </a:lnTo>
                  <a:lnTo>
                    <a:pt x="3161" y="15826"/>
                  </a:lnTo>
                  <a:cubicBezTo>
                    <a:pt x="3191" y="15190"/>
                    <a:pt x="2866" y="14462"/>
                    <a:pt x="2866" y="14462"/>
                  </a:cubicBezTo>
                  <a:lnTo>
                    <a:pt x="3654" y="311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7"/>
            <p:cNvSpPr/>
            <p:nvPr/>
          </p:nvSpPr>
          <p:spPr>
            <a:xfrm>
              <a:off x="7010288" y="5031800"/>
              <a:ext cx="139100" cy="395275"/>
            </a:xfrm>
            <a:custGeom>
              <a:avLst/>
              <a:gdLst/>
              <a:ahLst/>
              <a:cxnLst/>
              <a:rect l="l" t="t" r="r" b="b"/>
              <a:pathLst>
                <a:path w="5564" h="15811" extrusionOk="0">
                  <a:moveTo>
                    <a:pt x="2267" y="0"/>
                  </a:moveTo>
                  <a:lnTo>
                    <a:pt x="0" y="15356"/>
                  </a:lnTo>
                  <a:lnTo>
                    <a:pt x="2532" y="15584"/>
                  </a:lnTo>
                  <a:lnTo>
                    <a:pt x="5018" y="15811"/>
                  </a:lnTo>
                  <a:lnTo>
                    <a:pt x="5564" y="296"/>
                  </a:lnTo>
                  <a:lnTo>
                    <a:pt x="3942" y="152"/>
                  </a:lnTo>
                  <a:lnTo>
                    <a:pt x="22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6820238" y="5014550"/>
              <a:ext cx="140250" cy="390925"/>
            </a:xfrm>
            <a:custGeom>
              <a:avLst/>
              <a:gdLst/>
              <a:ahLst/>
              <a:cxnLst/>
              <a:rect l="l" t="t" r="r" b="b"/>
              <a:pathLst>
                <a:path w="5610" h="15637" extrusionOk="0">
                  <a:moveTo>
                    <a:pt x="2312" y="1"/>
                  </a:moveTo>
                  <a:lnTo>
                    <a:pt x="531" y="14060"/>
                  </a:lnTo>
                  <a:cubicBezTo>
                    <a:pt x="531" y="14060"/>
                    <a:pt x="76" y="14720"/>
                    <a:pt x="0" y="15349"/>
                  </a:cubicBezTo>
                  <a:lnTo>
                    <a:pt x="3108" y="15637"/>
                  </a:lnTo>
                  <a:lnTo>
                    <a:pt x="5609" y="296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7"/>
            <p:cNvSpPr/>
            <p:nvPr/>
          </p:nvSpPr>
          <p:spPr>
            <a:xfrm>
              <a:off x="6991138" y="4879325"/>
              <a:ext cx="238025" cy="166325"/>
            </a:xfrm>
            <a:custGeom>
              <a:avLst/>
              <a:gdLst/>
              <a:ahLst/>
              <a:cxnLst/>
              <a:rect l="l" t="t" r="r" b="b"/>
              <a:pathLst>
                <a:path w="9521" h="6653" extrusionOk="0">
                  <a:moveTo>
                    <a:pt x="4683" y="0"/>
                  </a:moveTo>
                  <a:cubicBezTo>
                    <a:pt x="3680" y="0"/>
                    <a:pt x="2813" y="310"/>
                    <a:pt x="2100" y="930"/>
                  </a:cubicBezTo>
                  <a:cubicBezTo>
                    <a:pt x="213" y="2552"/>
                    <a:pt x="9" y="5690"/>
                    <a:pt x="1" y="5827"/>
                  </a:cubicBezTo>
                  <a:lnTo>
                    <a:pt x="274" y="5842"/>
                  </a:lnTo>
                  <a:cubicBezTo>
                    <a:pt x="274" y="5811"/>
                    <a:pt x="478" y="2681"/>
                    <a:pt x="2275" y="1135"/>
                  </a:cubicBezTo>
                  <a:cubicBezTo>
                    <a:pt x="2937" y="565"/>
                    <a:pt x="3741" y="272"/>
                    <a:pt x="4667" y="272"/>
                  </a:cubicBezTo>
                  <a:cubicBezTo>
                    <a:pt x="4811" y="272"/>
                    <a:pt x="4959" y="279"/>
                    <a:pt x="5109" y="294"/>
                  </a:cubicBezTo>
                  <a:cubicBezTo>
                    <a:pt x="6231" y="392"/>
                    <a:pt x="7118" y="847"/>
                    <a:pt x="7747" y="1628"/>
                  </a:cubicBezTo>
                  <a:cubicBezTo>
                    <a:pt x="9240" y="3477"/>
                    <a:pt x="8876" y="6592"/>
                    <a:pt x="8869" y="6622"/>
                  </a:cubicBezTo>
                  <a:lnTo>
                    <a:pt x="9134" y="6653"/>
                  </a:lnTo>
                  <a:cubicBezTo>
                    <a:pt x="9149" y="6524"/>
                    <a:pt x="9521" y="3401"/>
                    <a:pt x="7959" y="1461"/>
                  </a:cubicBezTo>
                  <a:cubicBezTo>
                    <a:pt x="7277" y="620"/>
                    <a:pt x="6330" y="134"/>
                    <a:pt x="5140" y="21"/>
                  </a:cubicBezTo>
                  <a:cubicBezTo>
                    <a:pt x="4985" y="7"/>
                    <a:pt x="4832" y="0"/>
                    <a:pt x="4683" y="0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7"/>
            <p:cNvSpPr/>
            <p:nvPr/>
          </p:nvSpPr>
          <p:spPr>
            <a:xfrm>
              <a:off x="6897913" y="5021950"/>
              <a:ext cx="169050" cy="393775"/>
            </a:xfrm>
            <a:custGeom>
              <a:avLst/>
              <a:gdLst/>
              <a:ahLst/>
              <a:cxnLst/>
              <a:rect l="l" t="t" r="r" b="b"/>
              <a:pathLst>
                <a:path w="6762" h="15751" extrusionOk="0">
                  <a:moveTo>
                    <a:pt x="2502" y="0"/>
                  </a:moveTo>
                  <a:lnTo>
                    <a:pt x="1" y="15341"/>
                  </a:lnTo>
                  <a:lnTo>
                    <a:pt x="4495" y="15750"/>
                  </a:lnTo>
                  <a:lnTo>
                    <a:pt x="6762" y="394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7135738" y="5039200"/>
              <a:ext cx="120150" cy="398125"/>
            </a:xfrm>
            <a:custGeom>
              <a:avLst/>
              <a:gdLst/>
              <a:ahLst/>
              <a:cxnLst/>
              <a:rect l="l" t="t" r="r" b="b"/>
              <a:pathLst>
                <a:path w="4806" h="15925" extrusionOk="0">
                  <a:moveTo>
                    <a:pt x="546" y="0"/>
                  </a:moveTo>
                  <a:lnTo>
                    <a:pt x="0" y="15515"/>
                  </a:lnTo>
                  <a:lnTo>
                    <a:pt x="4495" y="15924"/>
                  </a:lnTo>
                  <a:lnTo>
                    <a:pt x="4805" y="387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37"/>
          <p:cNvGrpSpPr/>
          <p:nvPr/>
        </p:nvGrpSpPr>
        <p:grpSpPr>
          <a:xfrm flipH="1">
            <a:off x="1021555" y="2903442"/>
            <a:ext cx="315272" cy="455255"/>
            <a:chOff x="3105800" y="3255750"/>
            <a:chExt cx="272350" cy="393275"/>
          </a:xfrm>
        </p:grpSpPr>
        <p:sp>
          <p:nvSpPr>
            <p:cNvPr id="337" name="Google Shape;337;p37"/>
            <p:cNvSpPr/>
            <p:nvPr/>
          </p:nvSpPr>
          <p:spPr>
            <a:xfrm>
              <a:off x="3313975" y="3448775"/>
              <a:ext cx="64175" cy="49800"/>
            </a:xfrm>
            <a:custGeom>
              <a:avLst/>
              <a:gdLst/>
              <a:ahLst/>
              <a:cxnLst/>
              <a:rect l="l" t="t" r="r" b="b"/>
              <a:pathLst>
                <a:path w="2567" h="1992" extrusionOk="0">
                  <a:moveTo>
                    <a:pt x="1287" y="1"/>
                  </a:moveTo>
                  <a:cubicBezTo>
                    <a:pt x="8" y="1"/>
                    <a:pt x="0" y="1992"/>
                    <a:pt x="1287" y="1992"/>
                  </a:cubicBezTo>
                  <a:cubicBezTo>
                    <a:pt x="2566" y="1992"/>
                    <a:pt x="2566" y="1"/>
                    <a:pt x="1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7"/>
            <p:cNvSpPr/>
            <p:nvPr/>
          </p:nvSpPr>
          <p:spPr>
            <a:xfrm>
              <a:off x="3254925" y="3602450"/>
              <a:ext cx="38625" cy="29925"/>
            </a:xfrm>
            <a:custGeom>
              <a:avLst/>
              <a:gdLst/>
              <a:ahLst/>
              <a:cxnLst/>
              <a:rect l="l" t="t" r="r" b="b"/>
              <a:pathLst>
                <a:path w="1545" h="1197" extrusionOk="0">
                  <a:moveTo>
                    <a:pt x="773" y="1"/>
                  </a:moveTo>
                  <a:cubicBezTo>
                    <a:pt x="8" y="1"/>
                    <a:pt x="0" y="1197"/>
                    <a:pt x="773" y="1197"/>
                  </a:cubicBezTo>
                  <a:cubicBezTo>
                    <a:pt x="1537" y="1197"/>
                    <a:pt x="1545" y="1"/>
                    <a:pt x="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7"/>
            <p:cNvSpPr/>
            <p:nvPr/>
          </p:nvSpPr>
          <p:spPr>
            <a:xfrm>
              <a:off x="3172025" y="3491925"/>
              <a:ext cx="38450" cy="29925"/>
            </a:xfrm>
            <a:custGeom>
              <a:avLst/>
              <a:gdLst/>
              <a:ahLst/>
              <a:cxnLst/>
              <a:rect l="l" t="t" r="r" b="b"/>
              <a:pathLst>
                <a:path w="1538" h="1197" extrusionOk="0">
                  <a:moveTo>
                    <a:pt x="773" y="1"/>
                  </a:moveTo>
                  <a:cubicBezTo>
                    <a:pt x="1" y="1"/>
                    <a:pt x="1" y="1197"/>
                    <a:pt x="773" y="1197"/>
                  </a:cubicBezTo>
                  <a:cubicBezTo>
                    <a:pt x="1537" y="1197"/>
                    <a:pt x="1537" y="1"/>
                    <a:pt x="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7"/>
            <p:cNvSpPr/>
            <p:nvPr/>
          </p:nvSpPr>
          <p:spPr>
            <a:xfrm>
              <a:off x="3105800" y="3619100"/>
              <a:ext cx="38425" cy="29925"/>
            </a:xfrm>
            <a:custGeom>
              <a:avLst/>
              <a:gdLst/>
              <a:ahLst/>
              <a:cxnLst/>
              <a:rect l="l" t="t" r="r" b="b"/>
              <a:pathLst>
                <a:path w="1537" h="1197" extrusionOk="0">
                  <a:moveTo>
                    <a:pt x="765" y="1"/>
                  </a:moveTo>
                  <a:cubicBezTo>
                    <a:pt x="0" y="1"/>
                    <a:pt x="0" y="1197"/>
                    <a:pt x="765" y="1197"/>
                  </a:cubicBezTo>
                  <a:cubicBezTo>
                    <a:pt x="1537" y="1197"/>
                    <a:pt x="1537" y="1"/>
                    <a:pt x="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7"/>
            <p:cNvSpPr/>
            <p:nvPr/>
          </p:nvSpPr>
          <p:spPr>
            <a:xfrm>
              <a:off x="3232025" y="3255750"/>
              <a:ext cx="56600" cy="151425"/>
            </a:xfrm>
            <a:custGeom>
              <a:avLst/>
              <a:gdLst/>
              <a:ahLst/>
              <a:cxnLst/>
              <a:rect l="l" t="t" r="r" b="b"/>
              <a:pathLst>
                <a:path w="2264" h="6057" extrusionOk="0">
                  <a:moveTo>
                    <a:pt x="1136" y="0"/>
                  </a:moveTo>
                  <a:lnTo>
                    <a:pt x="0" y="3028"/>
                  </a:lnTo>
                  <a:lnTo>
                    <a:pt x="1136" y="6056"/>
                  </a:lnTo>
                  <a:lnTo>
                    <a:pt x="2264" y="3028"/>
                  </a:lnTo>
                  <a:lnTo>
                    <a:pt x="11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" name="Google Shape;342;p37"/>
          <p:cNvSpPr/>
          <p:nvPr/>
        </p:nvSpPr>
        <p:spPr>
          <a:xfrm>
            <a:off x="-343437" y="4007838"/>
            <a:ext cx="4138725" cy="1665100"/>
          </a:xfrm>
          <a:custGeom>
            <a:avLst/>
            <a:gdLst/>
            <a:ahLst/>
            <a:cxnLst/>
            <a:rect l="l" t="t" r="r" b="b"/>
            <a:pathLst>
              <a:path w="165549" h="66604" extrusionOk="0">
                <a:moveTo>
                  <a:pt x="0" y="20033"/>
                </a:moveTo>
                <a:cubicBezTo>
                  <a:pt x="12610" y="4271"/>
                  <a:pt x="39420" y="-4951"/>
                  <a:pt x="58054" y="2808"/>
                </a:cubicBezTo>
                <a:cubicBezTo>
                  <a:pt x="65625" y="5961"/>
                  <a:pt x="61683" y="18807"/>
                  <a:pt x="63795" y="26732"/>
                </a:cubicBezTo>
                <a:cubicBezTo>
                  <a:pt x="64864" y="30744"/>
                  <a:pt x="69249" y="34157"/>
                  <a:pt x="73365" y="34706"/>
                </a:cubicBezTo>
                <a:cubicBezTo>
                  <a:pt x="90599" y="37004"/>
                  <a:pt x="105380" y="14052"/>
                  <a:pt x="122487" y="17162"/>
                </a:cubicBezTo>
                <a:cubicBezTo>
                  <a:pt x="125825" y="17769"/>
                  <a:pt x="130207" y="19312"/>
                  <a:pt x="131100" y="22585"/>
                </a:cubicBezTo>
                <a:cubicBezTo>
                  <a:pt x="132867" y="29063"/>
                  <a:pt x="121685" y="38637"/>
                  <a:pt x="127272" y="42362"/>
                </a:cubicBezTo>
                <a:cubicBezTo>
                  <a:pt x="134130" y="46934"/>
                  <a:pt x="143955" y="37067"/>
                  <a:pt x="151833" y="39491"/>
                </a:cubicBezTo>
                <a:cubicBezTo>
                  <a:pt x="158703" y="41605"/>
                  <a:pt x="160949" y="51262"/>
                  <a:pt x="162359" y="58310"/>
                </a:cubicBezTo>
                <a:cubicBezTo>
                  <a:pt x="162940" y="61215"/>
                  <a:pt x="165549" y="63642"/>
                  <a:pt x="165549" y="66604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43" name="Google Shape;343;p37"/>
          <p:cNvSpPr/>
          <p:nvPr/>
        </p:nvSpPr>
        <p:spPr>
          <a:xfrm rot="-5400000">
            <a:off x="7234600" y="280966"/>
            <a:ext cx="2392325" cy="1713200"/>
          </a:xfrm>
          <a:custGeom>
            <a:avLst/>
            <a:gdLst/>
            <a:ahLst/>
            <a:cxnLst/>
            <a:rect l="l" t="t" r="r" b="b"/>
            <a:pathLst>
              <a:path w="95693" h="68528" extrusionOk="0">
                <a:moveTo>
                  <a:pt x="95693" y="905"/>
                </a:moveTo>
                <a:cubicBezTo>
                  <a:pt x="90373" y="905"/>
                  <a:pt x="84171" y="-1409"/>
                  <a:pt x="79745" y="1543"/>
                </a:cubicBezTo>
                <a:cubicBezTo>
                  <a:pt x="74839" y="4815"/>
                  <a:pt x="75627" y="12774"/>
                  <a:pt x="72089" y="17492"/>
                </a:cubicBezTo>
                <a:cubicBezTo>
                  <a:pt x="67689" y="23358"/>
                  <a:pt x="59050" y="24268"/>
                  <a:pt x="52950" y="28337"/>
                </a:cubicBezTo>
                <a:cubicBezTo>
                  <a:pt x="47306" y="32102"/>
                  <a:pt x="46903" y="40764"/>
                  <a:pt x="42105" y="45562"/>
                </a:cubicBezTo>
                <a:cubicBezTo>
                  <a:pt x="40594" y="47073"/>
                  <a:pt x="37846" y="45935"/>
                  <a:pt x="35726" y="46200"/>
                </a:cubicBezTo>
                <a:cubicBezTo>
                  <a:pt x="27987" y="47167"/>
                  <a:pt x="20325" y="48774"/>
                  <a:pt x="12759" y="50666"/>
                </a:cubicBezTo>
                <a:cubicBezTo>
                  <a:pt x="5661" y="52441"/>
                  <a:pt x="3274" y="61985"/>
                  <a:pt x="0" y="68528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8"/>
          <p:cNvSpPr/>
          <p:nvPr/>
        </p:nvSpPr>
        <p:spPr>
          <a:xfrm rot="8100000" flipH="1">
            <a:off x="6738369" y="3576752"/>
            <a:ext cx="2902932" cy="2063647"/>
          </a:xfrm>
          <a:custGeom>
            <a:avLst/>
            <a:gdLst/>
            <a:ahLst/>
            <a:cxnLst/>
            <a:rect l="l" t="t" r="r" b="b"/>
            <a:pathLst>
              <a:path w="137074" h="112334" extrusionOk="0">
                <a:moveTo>
                  <a:pt x="69640" y="0"/>
                </a:moveTo>
                <a:cubicBezTo>
                  <a:pt x="61244" y="0"/>
                  <a:pt x="52563" y="1827"/>
                  <a:pt x="44055" y="5835"/>
                </a:cubicBezTo>
                <a:cubicBezTo>
                  <a:pt x="14845" y="19841"/>
                  <a:pt x="1" y="59076"/>
                  <a:pt x="13587" y="88705"/>
                </a:cubicBezTo>
                <a:cubicBezTo>
                  <a:pt x="18715" y="100683"/>
                  <a:pt x="30372" y="112333"/>
                  <a:pt x="43765" y="112333"/>
                </a:cubicBezTo>
                <a:cubicBezTo>
                  <a:pt x="45942" y="112333"/>
                  <a:pt x="48164" y="112025"/>
                  <a:pt x="50412" y="111361"/>
                </a:cubicBezTo>
                <a:cubicBezTo>
                  <a:pt x="60925" y="108265"/>
                  <a:pt x="68585" y="98718"/>
                  <a:pt x="79611" y="97018"/>
                </a:cubicBezTo>
                <a:cubicBezTo>
                  <a:pt x="80203" y="96949"/>
                  <a:pt x="80792" y="96918"/>
                  <a:pt x="81378" y="96918"/>
                </a:cubicBezTo>
                <a:cubicBezTo>
                  <a:pt x="87589" y="96918"/>
                  <a:pt x="93455" y="100452"/>
                  <a:pt x="99581" y="100452"/>
                </a:cubicBezTo>
                <a:cubicBezTo>
                  <a:pt x="101086" y="100452"/>
                  <a:pt x="102607" y="100239"/>
                  <a:pt x="104153" y="99707"/>
                </a:cubicBezTo>
                <a:cubicBezTo>
                  <a:pt x="115352" y="96017"/>
                  <a:pt x="122152" y="84794"/>
                  <a:pt x="125400" y="74036"/>
                </a:cubicBezTo>
                <a:cubicBezTo>
                  <a:pt x="137074" y="34332"/>
                  <a:pt x="106038" y="0"/>
                  <a:pt x="69640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38"/>
          <p:cNvGrpSpPr/>
          <p:nvPr/>
        </p:nvGrpSpPr>
        <p:grpSpPr>
          <a:xfrm flipH="1">
            <a:off x="6965385" y="3656110"/>
            <a:ext cx="1826031" cy="1487399"/>
            <a:chOff x="339875" y="3409400"/>
            <a:chExt cx="1159900" cy="944800"/>
          </a:xfrm>
        </p:grpSpPr>
        <p:sp>
          <p:nvSpPr>
            <p:cNvPr id="347" name="Google Shape;347;p38"/>
            <p:cNvSpPr/>
            <p:nvPr/>
          </p:nvSpPr>
          <p:spPr>
            <a:xfrm>
              <a:off x="799300" y="3409400"/>
              <a:ext cx="363850" cy="944800"/>
            </a:xfrm>
            <a:custGeom>
              <a:avLst/>
              <a:gdLst/>
              <a:ahLst/>
              <a:cxnLst/>
              <a:rect l="l" t="t" r="r" b="b"/>
              <a:pathLst>
                <a:path w="14554" h="37792" extrusionOk="0">
                  <a:moveTo>
                    <a:pt x="10235" y="0"/>
                  </a:moveTo>
                  <a:cubicBezTo>
                    <a:pt x="8752" y="0"/>
                    <a:pt x="7334" y="693"/>
                    <a:pt x="6247" y="1698"/>
                  </a:cubicBezTo>
                  <a:cubicBezTo>
                    <a:pt x="5142" y="2687"/>
                    <a:pt x="4351" y="3972"/>
                    <a:pt x="3676" y="5291"/>
                  </a:cubicBezTo>
                  <a:cubicBezTo>
                    <a:pt x="1055" y="10400"/>
                    <a:pt x="83" y="16234"/>
                    <a:pt x="33" y="21986"/>
                  </a:cubicBezTo>
                  <a:cubicBezTo>
                    <a:pt x="0" y="27293"/>
                    <a:pt x="709" y="32550"/>
                    <a:pt x="1500" y="37791"/>
                  </a:cubicBezTo>
                  <a:lnTo>
                    <a:pt x="5489" y="37791"/>
                  </a:lnTo>
                  <a:cubicBezTo>
                    <a:pt x="5587" y="33325"/>
                    <a:pt x="6346" y="28875"/>
                    <a:pt x="7450" y="24557"/>
                  </a:cubicBezTo>
                  <a:cubicBezTo>
                    <a:pt x="8966" y="18657"/>
                    <a:pt x="11142" y="12938"/>
                    <a:pt x="13301" y="7252"/>
                  </a:cubicBezTo>
                  <a:cubicBezTo>
                    <a:pt x="13927" y="5620"/>
                    <a:pt x="14553" y="3775"/>
                    <a:pt x="13828" y="2176"/>
                  </a:cubicBezTo>
                  <a:cubicBezTo>
                    <a:pt x="13218" y="841"/>
                    <a:pt x="11718" y="17"/>
                    <a:pt x="10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948450" y="3782325"/>
              <a:ext cx="551325" cy="568575"/>
            </a:xfrm>
            <a:custGeom>
              <a:avLst/>
              <a:gdLst/>
              <a:ahLst/>
              <a:cxnLst/>
              <a:rect l="l" t="t" r="r" b="b"/>
              <a:pathLst>
                <a:path w="22053" h="22743" extrusionOk="0">
                  <a:moveTo>
                    <a:pt x="19066" y="1"/>
                  </a:moveTo>
                  <a:cubicBezTo>
                    <a:pt x="18957" y="1"/>
                    <a:pt x="18848" y="6"/>
                    <a:pt x="18740" y="15"/>
                  </a:cubicBezTo>
                  <a:cubicBezTo>
                    <a:pt x="17800" y="98"/>
                    <a:pt x="16927" y="493"/>
                    <a:pt x="16086" y="922"/>
                  </a:cubicBezTo>
                  <a:cubicBezTo>
                    <a:pt x="11752" y="3163"/>
                    <a:pt x="8159" y="6690"/>
                    <a:pt x="5456" y="10744"/>
                  </a:cubicBezTo>
                  <a:cubicBezTo>
                    <a:pt x="3017" y="14420"/>
                    <a:pt x="1270" y="18523"/>
                    <a:pt x="0" y="22743"/>
                  </a:cubicBezTo>
                  <a:lnTo>
                    <a:pt x="3758" y="22743"/>
                  </a:lnTo>
                  <a:cubicBezTo>
                    <a:pt x="5340" y="20287"/>
                    <a:pt x="7450" y="18111"/>
                    <a:pt x="9642" y="16150"/>
                  </a:cubicBezTo>
                  <a:cubicBezTo>
                    <a:pt x="13251" y="12920"/>
                    <a:pt x="17240" y="10052"/>
                    <a:pt x="20289" y="6294"/>
                  </a:cubicBezTo>
                  <a:cubicBezTo>
                    <a:pt x="20915" y="5520"/>
                    <a:pt x="21508" y="4696"/>
                    <a:pt x="21789" y="3740"/>
                  </a:cubicBezTo>
                  <a:cubicBezTo>
                    <a:pt x="22052" y="2768"/>
                    <a:pt x="21953" y="1663"/>
                    <a:pt x="21294" y="905"/>
                  </a:cubicBezTo>
                  <a:cubicBezTo>
                    <a:pt x="20741" y="279"/>
                    <a:pt x="19893" y="1"/>
                    <a:pt x="19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339875" y="3524525"/>
              <a:ext cx="445025" cy="829675"/>
            </a:xfrm>
            <a:custGeom>
              <a:avLst/>
              <a:gdLst/>
              <a:ahLst/>
              <a:cxnLst/>
              <a:rect l="l" t="t" r="r" b="b"/>
              <a:pathLst>
                <a:path w="17801" h="33187" extrusionOk="0">
                  <a:moveTo>
                    <a:pt x="3947" y="1"/>
                  </a:moveTo>
                  <a:cubicBezTo>
                    <a:pt x="3148" y="1"/>
                    <a:pt x="2355" y="207"/>
                    <a:pt x="1715" y="669"/>
                  </a:cubicBezTo>
                  <a:cubicBezTo>
                    <a:pt x="512" y="1510"/>
                    <a:pt x="1" y="3108"/>
                    <a:pt x="116" y="4592"/>
                  </a:cubicBezTo>
                  <a:cubicBezTo>
                    <a:pt x="232" y="6059"/>
                    <a:pt x="858" y="7443"/>
                    <a:pt x="1550" y="8745"/>
                  </a:cubicBezTo>
                  <a:cubicBezTo>
                    <a:pt x="3923" y="13277"/>
                    <a:pt x="7038" y="17381"/>
                    <a:pt x="9708" y="21732"/>
                  </a:cubicBezTo>
                  <a:cubicBezTo>
                    <a:pt x="11884" y="25292"/>
                    <a:pt x="13779" y="29132"/>
                    <a:pt x="14603" y="33186"/>
                  </a:cubicBezTo>
                  <a:lnTo>
                    <a:pt x="17800" y="33186"/>
                  </a:lnTo>
                  <a:cubicBezTo>
                    <a:pt x="17784" y="26330"/>
                    <a:pt x="16746" y="19491"/>
                    <a:pt x="14719" y="12948"/>
                  </a:cubicBezTo>
                  <a:cubicBezTo>
                    <a:pt x="13384" y="8630"/>
                    <a:pt x="11455" y="4229"/>
                    <a:pt x="7829" y="1526"/>
                  </a:cubicBezTo>
                  <a:cubicBezTo>
                    <a:pt x="6956" y="851"/>
                    <a:pt x="5951" y="307"/>
                    <a:pt x="4879" y="92"/>
                  </a:cubicBezTo>
                  <a:cubicBezTo>
                    <a:pt x="4574" y="32"/>
                    <a:pt x="4260" y="1"/>
                    <a:pt x="3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872625" y="3543375"/>
              <a:ext cx="149625" cy="802075"/>
            </a:xfrm>
            <a:custGeom>
              <a:avLst/>
              <a:gdLst/>
              <a:ahLst/>
              <a:cxnLst/>
              <a:rect l="l" t="t" r="r" b="b"/>
              <a:pathLst>
                <a:path w="5985" h="32083" extrusionOk="0">
                  <a:moveTo>
                    <a:pt x="5788" y="1"/>
                  </a:moveTo>
                  <a:cubicBezTo>
                    <a:pt x="5722" y="1"/>
                    <a:pt x="5653" y="35"/>
                    <a:pt x="5621" y="113"/>
                  </a:cubicBezTo>
                  <a:cubicBezTo>
                    <a:pt x="4715" y="2322"/>
                    <a:pt x="3923" y="4579"/>
                    <a:pt x="3231" y="6870"/>
                  </a:cubicBezTo>
                  <a:cubicBezTo>
                    <a:pt x="2028" y="10908"/>
                    <a:pt x="1171" y="15061"/>
                    <a:pt x="660" y="19248"/>
                  </a:cubicBezTo>
                  <a:cubicBezTo>
                    <a:pt x="149" y="23450"/>
                    <a:pt x="1" y="27702"/>
                    <a:pt x="215" y="31921"/>
                  </a:cubicBezTo>
                  <a:cubicBezTo>
                    <a:pt x="215" y="32029"/>
                    <a:pt x="302" y="32082"/>
                    <a:pt x="386" y="32082"/>
                  </a:cubicBezTo>
                  <a:cubicBezTo>
                    <a:pt x="471" y="32082"/>
                    <a:pt x="553" y="32029"/>
                    <a:pt x="545" y="31921"/>
                  </a:cubicBezTo>
                  <a:cubicBezTo>
                    <a:pt x="429" y="29565"/>
                    <a:pt x="413" y="27191"/>
                    <a:pt x="528" y="24835"/>
                  </a:cubicBezTo>
                  <a:cubicBezTo>
                    <a:pt x="710" y="20615"/>
                    <a:pt x="1270" y="16396"/>
                    <a:pt x="2176" y="12276"/>
                  </a:cubicBezTo>
                  <a:cubicBezTo>
                    <a:pt x="3083" y="8156"/>
                    <a:pt x="4352" y="4118"/>
                    <a:pt x="5934" y="212"/>
                  </a:cubicBezTo>
                  <a:cubicBezTo>
                    <a:pt x="5984" y="82"/>
                    <a:pt x="5889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413225" y="3602675"/>
              <a:ext cx="331100" cy="747300"/>
            </a:xfrm>
            <a:custGeom>
              <a:avLst/>
              <a:gdLst/>
              <a:ahLst/>
              <a:cxnLst/>
              <a:rect l="l" t="t" r="r" b="b"/>
              <a:pathLst>
                <a:path w="13244" h="29892" extrusionOk="0">
                  <a:moveTo>
                    <a:pt x="239" y="1"/>
                  </a:moveTo>
                  <a:cubicBezTo>
                    <a:pt x="113" y="1"/>
                    <a:pt x="1" y="168"/>
                    <a:pt x="116" y="296"/>
                  </a:cubicBezTo>
                  <a:cubicBezTo>
                    <a:pt x="1780" y="2010"/>
                    <a:pt x="3313" y="3856"/>
                    <a:pt x="4681" y="5833"/>
                  </a:cubicBezTo>
                  <a:cubicBezTo>
                    <a:pt x="7120" y="9311"/>
                    <a:pt x="9082" y="13151"/>
                    <a:pt x="10466" y="17172"/>
                  </a:cubicBezTo>
                  <a:cubicBezTo>
                    <a:pt x="11867" y="21210"/>
                    <a:pt x="12691" y="25446"/>
                    <a:pt x="12905" y="29731"/>
                  </a:cubicBezTo>
                  <a:cubicBezTo>
                    <a:pt x="12905" y="29838"/>
                    <a:pt x="12992" y="29891"/>
                    <a:pt x="13076" y="29891"/>
                  </a:cubicBezTo>
                  <a:cubicBezTo>
                    <a:pt x="13161" y="29891"/>
                    <a:pt x="13243" y="29838"/>
                    <a:pt x="13235" y="29731"/>
                  </a:cubicBezTo>
                  <a:cubicBezTo>
                    <a:pt x="13119" y="27325"/>
                    <a:pt x="12806" y="24918"/>
                    <a:pt x="12312" y="22562"/>
                  </a:cubicBezTo>
                  <a:cubicBezTo>
                    <a:pt x="11422" y="18342"/>
                    <a:pt x="9939" y="14272"/>
                    <a:pt x="7928" y="10481"/>
                  </a:cubicBezTo>
                  <a:cubicBezTo>
                    <a:pt x="5901" y="6674"/>
                    <a:pt x="3363" y="3147"/>
                    <a:pt x="347" y="48"/>
                  </a:cubicBezTo>
                  <a:cubicBezTo>
                    <a:pt x="313" y="15"/>
                    <a:pt x="276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986350" y="3868275"/>
              <a:ext cx="416750" cy="476800"/>
            </a:xfrm>
            <a:custGeom>
              <a:avLst/>
              <a:gdLst/>
              <a:ahLst/>
              <a:cxnLst/>
              <a:rect l="l" t="t" r="r" b="b"/>
              <a:pathLst>
                <a:path w="16670" h="19072" extrusionOk="0">
                  <a:moveTo>
                    <a:pt x="16427" y="1"/>
                  </a:moveTo>
                  <a:cubicBezTo>
                    <a:pt x="16403" y="1"/>
                    <a:pt x="16376" y="7"/>
                    <a:pt x="16350" y="22"/>
                  </a:cubicBezTo>
                  <a:cubicBezTo>
                    <a:pt x="13499" y="1686"/>
                    <a:pt x="10878" y="3713"/>
                    <a:pt x="8538" y="6054"/>
                  </a:cubicBezTo>
                  <a:cubicBezTo>
                    <a:pt x="6214" y="8394"/>
                    <a:pt x="4170" y="11031"/>
                    <a:pt x="2506" y="13882"/>
                  </a:cubicBezTo>
                  <a:cubicBezTo>
                    <a:pt x="1566" y="15481"/>
                    <a:pt x="742" y="17162"/>
                    <a:pt x="50" y="18876"/>
                  </a:cubicBezTo>
                  <a:cubicBezTo>
                    <a:pt x="1" y="18995"/>
                    <a:pt x="100" y="19072"/>
                    <a:pt x="204" y="19072"/>
                  </a:cubicBezTo>
                  <a:cubicBezTo>
                    <a:pt x="274" y="19072"/>
                    <a:pt x="347" y="19038"/>
                    <a:pt x="380" y="18958"/>
                  </a:cubicBezTo>
                  <a:cubicBezTo>
                    <a:pt x="1599" y="15942"/>
                    <a:pt x="3231" y="13075"/>
                    <a:pt x="5176" y="10454"/>
                  </a:cubicBezTo>
                  <a:cubicBezTo>
                    <a:pt x="7137" y="7834"/>
                    <a:pt x="9428" y="5460"/>
                    <a:pt x="11983" y="3433"/>
                  </a:cubicBezTo>
                  <a:cubicBezTo>
                    <a:pt x="13416" y="2280"/>
                    <a:pt x="14933" y="1241"/>
                    <a:pt x="16515" y="318"/>
                  </a:cubicBezTo>
                  <a:cubicBezTo>
                    <a:pt x="16670" y="220"/>
                    <a:pt x="16572" y="1"/>
                    <a:pt x="16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38"/>
          <p:cNvGrpSpPr/>
          <p:nvPr/>
        </p:nvGrpSpPr>
        <p:grpSpPr>
          <a:xfrm flipH="1">
            <a:off x="6354725" y="4198700"/>
            <a:ext cx="1159900" cy="944800"/>
            <a:chOff x="339875" y="3409400"/>
            <a:chExt cx="1159900" cy="944800"/>
          </a:xfrm>
        </p:grpSpPr>
        <p:sp>
          <p:nvSpPr>
            <p:cNvPr id="354" name="Google Shape;354;p38"/>
            <p:cNvSpPr/>
            <p:nvPr/>
          </p:nvSpPr>
          <p:spPr>
            <a:xfrm>
              <a:off x="799300" y="3409400"/>
              <a:ext cx="363850" cy="944800"/>
            </a:xfrm>
            <a:custGeom>
              <a:avLst/>
              <a:gdLst/>
              <a:ahLst/>
              <a:cxnLst/>
              <a:rect l="l" t="t" r="r" b="b"/>
              <a:pathLst>
                <a:path w="14554" h="37792" extrusionOk="0">
                  <a:moveTo>
                    <a:pt x="10235" y="0"/>
                  </a:moveTo>
                  <a:cubicBezTo>
                    <a:pt x="8752" y="0"/>
                    <a:pt x="7334" y="693"/>
                    <a:pt x="6247" y="1698"/>
                  </a:cubicBezTo>
                  <a:cubicBezTo>
                    <a:pt x="5142" y="2687"/>
                    <a:pt x="4351" y="3972"/>
                    <a:pt x="3676" y="5291"/>
                  </a:cubicBezTo>
                  <a:cubicBezTo>
                    <a:pt x="1055" y="10400"/>
                    <a:pt x="83" y="16234"/>
                    <a:pt x="33" y="21986"/>
                  </a:cubicBezTo>
                  <a:cubicBezTo>
                    <a:pt x="0" y="27293"/>
                    <a:pt x="709" y="32550"/>
                    <a:pt x="1500" y="37791"/>
                  </a:cubicBezTo>
                  <a:lnTo>
                    <a:pt x="5489" y="37791"/>
                  </a:lnTo>
                  <a:cubicBezTo>
                    <a:pt x="5587" y="33325"/>
                    <a:pt x="6346" y="28875"/>
                    <a:pt x="7450" y="24557"/>
                  </a:cubicBezTo>
                  <a:cubicBezTo>
                    <a:pt x="8966" y="18657"/>
                    <a:pt x="11142" y="12938"/>
                    <a:pt x="13301" y="7252"/>
                  </a:cubicBezTo>
                  <a:cubicBezTo>
                    <a:pt x="13927" y="5620"/>
                    <a:pt x="14553" y="3775"/>
                    <a:pt x="13828" y="2176"/>
                  </a:cubicBezTo>
                  <a:cubicBezTo>
                    <a:pt x="13218" y="841"/>
                    <a:pt x="11718" y="17"/>
                    <a:pt x="10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948450" y="3782325"/>
              <a:ext cx="551325" cy="568575"/>
            </a:xfrm>
            <a:custGeom>
              <a:avLst/>
              <a:gdLst/>
              <a:ahLst/>
              <a:cxnLst/>
              <a:rect l="l" t="t" r="r" b="b"/>
              <a:pathLst>
                <a:path w="22053" h="22743" extrusionOk="0">
                  <a:moveTo>
                    <a:pt x="19066" y="1"/>
                  </a:moveTo>
                  <a:cubicBezTo>
                    <a:pt x="18957" y="1"/>
                    <a:pt x="18848" y="6"/>
                    <a:pt x="18740" y="15"/>
                  </a:cubicBezTo>
                  <a:cubicBezTo>
                    <a:pt x="17800" y="98"/>
                    <a:pt x="16927" y="493"/>
                    <a:pt x="16086" y="922"/>
                  </a:cubicBezTo>
                  <a:cubicBezTo>
                    <a:pt x="11752" y="3163"/>
                    <a:pt x="8159" y="6690"/>
                    <a:pt x="5456" y="10744"/>
                  </a:cubicBezTo>
                  <a:cubicBezTo>
                    <a:pt x="3017" y="14420"/>
                    <a:pt x="1270" y="18523"/>
                    <a:pt x="0" y="22743"/>
                  </a:cubicBezTo>
                  <a:lnTo>
                    <a:pt x="3758" y="22743"/>
                  </a:lnTo>
                  <a:cubicBezTo>
                    <a:pt x="5340" y="20287"/>
                    <a:pt x="7450" y="18111"/>
                    <a:pt x="9642" y="16150"/>
                  </a:cubicBezTo>
                  <a:cubicBezTo>
                    <a:pt x="13251" y="12920"/>
                    <a:pt x="17240" y="10052"/>
                    <a:pt x="20289" y="6294"/>
                  </a:cubicBezTo>
                  <a:cubicBezTo>
                    <a:pt x="20915" y="5520"/>
                    <a:pt x="21508" y="4696"/>
                    <a:pt x="21789" y="3740"/>
                  </a:cubicBezTo>
                  <a:cubicBezTo>
                    <a:pt x="22052" y="2768"/>
                    <a:pt x="21953" y="1663"/>
                    <a:pt x="21294" y="905"/>
                  </a:cubicBezTo>
                  <a:cubicBezTo>
                    <a:pt x="20741" y="279"/>
                    <a:pt x="19893" y="1"/>
                    <a:pt x="19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339875" y="3524525"/>
              <a:ext cx="445025" cy="829675"/>
            </a:xfrm>
            <a:custGeom>
              <a:avLst/>
              <a:gdLst/>
              <a:ahLst/>
              <a:cxnLst/>
              <a:rect l="l" t="t" r="r" b="b"/>
              <a:pathLst>
                <a:path w="17801" h="33187" extrusionOk="0">
                  <a:moveTo>
                    <a:pt x="3947" y="1"/>
                  </a:moveTo>
                  <a:cubicBezTo>
                    <a:pt x="3148" y="1"/>
                    <a:pt x="2355" y="207"/>
                    <a:pt x="1715" y="669"/>
                  </a:cubicBezTo>
                  <a:cubicBezTo>
                    <a:pt x="512" y="1510"/>
                    <a:pt x="1" y="3108"/>
                    <a:pt x="116" y="4592"/>
                  </a:cubicBezTo>
                  <a:cubicBezTo>
                    <a:pt x="232" y="6059"/>
                    <a:pt x="858" y="7443"/>
                    <a:pt x="1550" y="8745"/>
                  </a:cubicBezTo>
                  <a:cubicBezTo>
                    <a:pt x="3923" y="13277"/>
                    <a:pt x="7038" y="17381"/>
                    <a:pt x="9708" y="21732"/>
                  </a:cubicBezTo>
                  <a:cubicBezTo>
                    <a:pt x="11884" y="25292"/>
                    <a:pt x="13779" y="29132"/>
                    <a:pt x="14603" y="33186"/>
                  </a:cubicBezTo>
                  <a:lnTo>
                    <a:pt x="17800" y="33186"/>
                  </a:lnTo>
                  <a:cubicBezTo>
                    <a:pt x="17784" y="26330"/>
                    <a:pt x="16746" y="19491"/>
                    <a:pt x="14719" y="12948"/>
                  </a:cubicBezTo>
                  <a:cubicBezTo>
                    <a:pt x="13384" y="8630"/>
                    <a:pt x="11455" y="4229"/>
                    <a:pt x="7829" y="1526"/>
                  </a:cubicBezTo>
                  <a:cubicBezTo>
                    <a:pt x="6956" y="851"/>
                    <a:pt x="5951" y="307"/>
                    <a:pt x="4879" y="92"/>
                  </a:cubicBezTo>
                  <a:cubicBezTo>
                    <a:pt x="4574" y="32"/>
                    <a:pt x="4260" y="1"/>
                    <a:pt x="3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872625" y="3543375"/>
              <a:ext cx="149625" cy="802075"/>
            </a:xfrm>
            <a:custGeom>
              <a:avLst/>
              <a:gdLst/>
              <a:ahLst/>
              <a:cxnLst/>
              <a:rect l="l" t="t" r="r" b="b"/>
              <a:pathLst>
                <a:path w="5985" h="32083" extrusionOk="0">
                  <a:moveTo>
                    <a:pt x="5788" y="1"/>
                  </a:moveTo>
                  <a:cubicBezTo>
                    <a:pt x="5722" y="1"/>
                    <a:pt x="5653" y="35"/>
                    <a:pt x="5621" y="113"/>
                  </a:cubicBezTo>
                  <a:cubicBezTo>
                    <a:pt x="4715" y="2322"/>
                    <a:pt x="3923" y="4579"/>
                    <a:pt x="3231" y="6870"/>
                  </a:cubicBezTo>
                  <a:cubicBezTo>
                    <a:pt x="2028" y="10908"/>
                    <a:pt x="1171" y="15061"/>
                    <a:pt x="660" y="19248"/>
                  </a:cubicBezTo>
                  <a:cubicBezTo>
                    <a:pt x="149" y="23450"/>
                    <a:pt x="1" y="27702"/>
                    <a:pt x="215" y="31921"/>
                  </a:cubicBezTo>
                  <a:cubicBezTo>
                    <a:pt x="215" y="32029"/>
                    <a:pt x="302" y="32082"/>
                    <a:pt x="386" y="32082"/>
                  </a:cubicBezTo>
                  <a:cubicBezTo>
                    <a:pt x="471" y="32082"/>
                    <a:pt x="553" y="32029"/>
                    <a:pt x="545" y="31921"/>
                  </a:cubicBezTo>
                  <a:cubicBezTo>
                    <a:pt x="429" y="29565"/>
                    <a:pt x="413" y="27191"/>
                    <a:pt x="528" y="24835"/>
                  </a:cubicBezTo>
                  <a:cubicBezTo>
                    <a:pt x="710" y="20615"/>
                    <a:pt x="1270" y="16396"/>
                    <a:pt x="2176" y="12276"/>
                  </a:cubicBezTo>
                  <a:cubicBezTo>
                    <a:pt x="3083" y="8156"/>
                    <a:pt x="4352" y="4118"/>
                    <a:pt x="5934" y="212"/>
                  </a:cubicBezTo>
                  <a:cubicBezTo>
                    <a:pt x="5984" y="82"/>
                    <a:pt x="5889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413225" y="3602675"/>
              <a:ext cx="331100" cy="747300"/>
            </a:xfrm>
            <a:custGeom>
              <a:avLst/>
              <a:gdLst/>
              <a:ahLst/>
              <a:cxnLst/>
              <a:rect l="l" t="t" r="r" b="b"/>
              <a:pathLst>
                <a:path w="13244" h="29892" extrusionOk="0">
                  <a:moveTo>
                    <a:pt x="239" y="1"/>
                  </a:moveTo>
                  <a:cubicBezTo>
                    <a:pt x="113" y="1"/>
                    <a:pt x="1" y="168"/>
                    <a:pt x="116" y="296"/>
                  </a:cubicBezTo>
                  <a:cubicBezTo>
                    <a:pt x="1780" y="2010"/>
                    <a:pt x="3313" y="3856"/>
                    <a:pt x="4681" y="5833"/>
                  </a:cubicBezTo>
                  <a:cubicBezTo>
                    <a:pt x="7120" y="9311"/>
                    <a:pt x="9082" y="13151"/>
                    <a:pt x="10466" y="17172"/>
                  </a:cubicBezTo>
                  <a:cubicBezTo>
                    <a:pt x="11867" y="21210"/>
                    <a:pt x="12691" y="25446"/>
                    <a:pt x="12905" y="29731"/>
                  </a:cubicBezTo>
                  <a:cubicBezTo>
                    <a:pt x="12905" y="29838"/>
                    <a:pt x="12992" y="29891"/>
                    <a:pt x="13076" y="29891"/>
                  </a:cubicBezTo>
                  <a:cubicBezTo>
                    <a:pt x="13161" y="29891"/>
                    <a:pt x="13243" y="29838"/>
                    <a:pt x="13235" y="29731"/>
                  </a:cubicBezTo>
                  <a:cubicBezTo>
                    <a:pt x="13119" y="27325"/>
                    <a:pt x="12806" y="24918"/>
                    <a:pt x="12312" y="22562"/>
                  </a:cubicBezTo>
                  <a:cubicBezTo>
                    <a:pt x="11422" y="18342"/>
                    <a:pt x="9939" y="14272"/>
                    <a:pt x="7928" y="10481"/>
                  </a:cubicBezTo>
                  <a:cubicBezTo>
                    <a:pt x="5901" y="6674"/>
                    <a:pt x="3363" y="3147"/>
                    <a:pt x="347" y="48"/>
                  </a:cubicBezTo>
                  <a:cubicBezTo>
                    <a:pt x="313" y="15"/>
                    <a:pt x="276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986350" y="3868275"/>
              <a:ext cx="416750" cy="476800"/>
            </a:xfrm>
            <a:custGeom>
              <a:avLst/>
              <a:gdLst/>
              <a:ahLst/>
              <a:cxnLst/>
              <a:rect l="l" t="t" r="r" b="b"/>
              <a:pathLst>
                <a:path w="16670" h="19072" extrusionOk="0">
                  <a:moveTo>
                    <a:pt x="16427" y="1"/>
                  </a:moveTo>
                  <a:cubicBezTo>
                    <a:pt x="16403" y="1"/>
                    <a:pt x="16376" y="7"/>
                    <a:pt x="16350" y="22"/>
                  </a:cubicBezTo>
                  <a:cubicBezTo>
                    <a:pt x="13499" y="1686"/>
                    <a:pt x="10878" y="3713"/>
                    <a:pt x="8538" y="6054"/>
                  </a:cubicBezTo>
                  <a:cubicBezTo>
                    <a:pt x="6214" y="8394"/>
                    <a:pt x="4170" y="11031"/>
                    <a:pt x="2506" y="13882"/>
                  </a:cubicBezTo>
                  <a:cubicBezTo>
                    <a:pt x="1566" y="15481"/>
                    <a:pt x="742" y="17162"/>
                    <a:pt x="50" y="18876"/>
                  </a:cubicBezTo>
                  <a:cubicBezTo>
                    <a:pt x="1" y="18995"/>
                    <a:pt x="100" y="19072"/>
                    <a:pt x="204" y="19072"/>
                  </a:cubicBezTo>
                  <a:cubicBezTo>
                    <a:pt x="274" y="19072"/>
                    <a:pt x="347" y="19038"/>
                    <a:pt x="380" y="18958"/>
                  </a:cubicBezTo>
                  <a:cubicBezTo>
                    <a:pt x="1599" y="15942"/>
                    <a:pt x="3231" y="13075"/>
                    <a:pt x="5176" y="10454"/>
                  </a:cubicBezTo>
                  <a:cubicBezTo>
                    <a:pt x="7137" y="7834"/>
                    <a:pt x="9428" y="5460"/>
                    <a:pt x="11983" y="3433"/>
                  </a:cubicBezTo>
                  <a:cubicBezTo>
                    <a:pt x="13416" y="2280"/>
                    <a:pt x="14933" y="1241"/>
                    <a:pt x="16515" y="318"/>
                  </a:cubicBezTo>
                  <a:cubicBezTo>
                    <a:pt x="16670" y="220"/>
                    <a:pt x="16572" y="1"/>
                    <a:pt x="16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38"/>
          <p:cNvSpPr/>
          <p:nvPr/>
        </p:nvSpPr>
        <p:spPr>
          <a:xfrm rot="2288449">
            <a:off x="448686" y="-27474"/>
            <a:ext cx="1128332" cy="2775117"/>
          </a:xfrm>
          <a:custGeom>
            <a:avLst/>
            <a:gdLst/>
            <a:ahLst/>
            <a:cxnLst/>
            <a:rect l="l" t="t" r="r" b="b"/>
            <a:pathLst>
              <a:path w="45133" h="111004" extrusionOk="0">
                <a:moveTo>
                  <a:pt x="0" y="0"/>
                </a:moveTo>
                <a:cubicBezTo>
                  <a:pt x="4324" y="721"/>
                  <a:pt x="10434" y="1057"/>
                  <a:pt x="12121" y="5104"/>
                </a:cubicBezTo>
                <a:cubicBezTo>
                  <a:pt x="14339" y="10426"/>
                  <a:pt x="14060" y="17797"/>
                  <a:pt x="18819" y="21053"/>
                </a:cubicBezTo>
                <a:cubicBezTo>
                  <a:pt x="27387" y="26914"/>
                  <a:pt x="43118" y="27744"/>
                  <a:pt x="44975" y="37958"/>
                </a:cubicBezTo>
                <a:cubicBezTo>
                  <a:pt x="45608" y="41440"/>
                  <a:pt x="41055" y="43855"/>
                  <a:pt x="39234" y="46890"/>
                </a:cubicBezTo>
                <a:cubicBezTo>
                  <a:pt x="37814" y="49257"/>
                  <a:pt x="38768" y="52744"/>
                  <a:pt x="37001" y="54864"/>
                </a:cubicBezTo>
                <a:cubicBezTo>
                  <a:pt x="33869" y="58622"/>
                  <a:pt x="29040" y="61213"/>
                  <a:pt x="27113" y="65709"/>
                </a:cubicBezTo>
                <a:cubicBezTo>
                  <a:pt x="25395" y="69717"/>
                  <a:pt x="28325" y="74704"/>
                  <a:pt x="26794" y="78787"/>
                </a:cubicBezTo>
                <a:cubicBezTo>
                  <a:pt x="24550" y="84771"/>
                  <a:pt x="17443" y="87556"/>
                  <a:pt x="13397" y="92503"/>
                </a:cubicBezTo>
                <a:cubicBezTo>
                  <a:pt x="8654" y="98302"/>
                  <a:pt x="5931" y="105703"/>
                  <a:pt x="638" y="111004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61" name="Google Shape;361;p38"/>
          <p:cNvSpPr/>
          <p:nvPr/>
        </p:nvSpPr>
        <p:spPr>
          <a:xfrm flipH="1">
            <a:off x="-287825" y="3792473"/>
            <a:ext cx="2934575" cy="1757275"/>
          </a:xfrm>
          <a:custGeom>
            <a:avLst/>
            <a:gdLst/>
            <a:ahLst/>
            <a:cxnLst/>
            <a:rect l="l" t="t" r="r" b="b"/>
            <a:pathLst>
              <a:path w="117383" h="70291" extrusionOk="0">
                <a:moveTo>
                  <a:pt x="0" y="70291"/>
                </a:moveTo>
                <a:cubicBezTo>
                  <a:pt x="0" y="58515"/>
                  <a:pt x="11100" y="45487"/>
                  <a:pt x="22647" y="43178"/>
                </a:cubicBezTo>
                <a:cubicBezTo>
                  <a:pt x="33186" y="41070"/>
                  <a:pt x="44885" y="45892"/>
                  <a:pt x="54864" y="41902"/>
                </a:cubicBezTo>
                <a:cubicBezTo>
                  <a:pt x="61792" y="39132"/>
                  <a:pt x="64784" y="29851"/>
                  <a:pt x="71770" y="27230"/>
                </a:cubicBezTo>
                <a:cubicBezTo>
                  <a:pt x="79092" y="24483"/>
                  <a:pt x="89525" y="29889"/>
                  <a:pt x="95055" y="24359"/>
                </a:cubicBezTo>
                <a:cubicBezTo>
                  <a:pt x="99059" y="20355"/>
                  <a:pt x="102372" y="15519"/>
                  <a:pt x="104624" y="10324"/>
                </a:cubicBezTo>
                <a:cubicBezTo>
                  <a:pt x="105857" y="7480"/>
                  <a:pt x="105800" y="3752"/>
                  <a:pt x="108133" y="1711"/>
                </a:cubicBezTo>
                <a:cubicBezTo>
                  <a:pt x="110488" y="-349"/>
                  <a:pt x="114254" y="117"/>
                  <a:pt x="117383" y="117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1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713225" y="539500"/>
            <a:ext cx="7717506" cy="608829"/>
          </a:xfrm>
          <a:custGeom>
            <a:avLst/>
            <a:gdLst/>
            <a:ahLst/>
            <a:cxnLst/>
            <a:rect l="l" t="t" r="r" b="b"/>
            <a:pathLst>
              <a:path w="23163" h="4746" extrusionOk="0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1990550" y="2498306"/>
            <a:ext cx="2490600" cy="9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662825" y="2498275"/>
            <a:ext cx="2490600" cy="9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3"/>
          </p:nvPr>
        </p:nvSpPr>
        <p:spPr>
          <a:xfrm>
            <a:off x="1990538" y="2112763"/>
            <a:ext cx="2490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4"/>
          </p:nvPr>
        </p:nvSpPr>
        <p:spPr>
          <a:xfrm>
            <a:off x="4662814" y="2112763"/>
            <a:ext cx="2490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713225" y="539500"/>
            <a:ext cx="7717506" cy="608829"/>
          </a:xfrm>
          <a:custGeom>
            <a:avLst/>
            <a:gdLst/>
            <a:ahLst/>
            <a:cxnLst/>
            <a:rect l="l" t="t" r="r" b="b"/>
            <a:pathLst>
              <a:path w="23163" h="4746" extrusionOk="0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2950525" y="4428911"/>
            <a:ext cx="3213700" cy="770425"/>
          </a:xfrm>
          <a:custGeom>
            <a:avLst/>
            <a:gdLst/>
            <a:ahLst/>
            <a:cxnLst/>
            <a:rect l="l" t="t" r="r" b="b"/>
            <a:pathLst>
              <a:path w="128548" h="30817" extrusionOk="0">
                <a:moveTo>
                  <a:pt x="0" y="30817"/>
                </a:moveTo>
                <a:cubicBezTo>
                  <a:pt x="0" y="18184"/>
                  <a:pt x="9900" y="-2065"/>
                  <a:pt x="22329" y="195"/>
                </a:cubicBezTo>
                <a:cubicBezTo>
                  <a:pt x="29322" y="1466"/>
                  <a:pt x="31046" y="11433"/>
                  <a:pt x="35726" y="16782"/>
                </a:cubicBezTo>
                <a:cubicBezTo>
                  <a:pt x="38053" y="19442"/>
                  <a:pt x="42483" y="20420"/>
                  <a:pt x="45933" y="19653"/>
                </a:cubicBezTo>
                <a:cubicBezTo>
                  <a:pt x="53570" y="17956"/>
                  <a:pt x="58233" y="8182"/>
                  <a:pt x="66029" y="7532"/>
                </a:cubicBezTo>
                <a:cubicBezTo>
                  <a:pt x="70167" y="7187"/>
                  <a:pt x="75737" y="7023"/>
                  <a:pt x="78150" y="10402"/>
                </a:cubicBezTo>
                <a:cubicBezTo>
                  <a:pt x="80974" y="14355"/>
                  <a:pt x="79342" y="22093"/>
                  <a:pt x="83891" y="23799"/>
                </a:cubicBezTo>
                <a:cubicBezTo>
                  <a:pt x="91523" y="26661"/>
                  <a:pt x="100024" y="19799"/>
                  <a:pt x="108134" y="20610"/>
                </a:cubicBezTo>
                <a:cubicBezTo>
                  <a:pt x="111926" y="20989"/>
                  <a:pt x="114754" y="24390"/>
                  <a:pt x="118022" y="26351"/>
                </a:cubicBezTo>
                <a:cubicBezTo>
                  <a:pt x="121193" y="28254"/>
                  <a:pt x="125240" y="28206"/>
                  <a:pt x="128548" y="2986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1" name="Google Shape;31;p6"/>
          <p:cNvSpPr/>
          <p:nvPr/>
        </p:nvSpPr>
        <p:spPr>
          <a:xfrm>
            <a:off x="-23925" y="-55825"/>
            <a:ext cx="647775" cy="1674625"/>
          </a:xfrm>
          <a:custGeom>
            <a:avLst/>
            <a:gdLst/>
            <a:ahLst/>
            <a:cxnLst/>
            <a:rect l="l" t="t" r="r" b="b"/>
            <a:pathLst>
              <a:path w="25911" h="66985" extrusionOk="0">
                <a:moveTo>
                  <a:pt x="16906" y="0"/>
                </a:moveTo>
                <a:cubicBezTo>
                  <a:pt x="20991" y="1021"/>
                  <a:pt x="26433" y="4764"/>
                  <a:pt x="25837" y="8932"/>
                </a:cubicBezTo>
                <a:cubicBezTo>
                  <a:pt x="25166" y="13626"/>
                  <a:pt x="17582" y="14338"/>
                  <a:pt x="15311" y="18501"/>
                </a:cubicBezTo>
                <a:cubicBezTo>
                  <a:pt x="12674" y="23335"/>
                  <a:pt x="20645" y="29844"/>
                  <a:pt x="18182" y="34769"/>
                </a:cubicBezTo>
                <a:cubicBezTo>
                  <a:pt x="15357" y="40419"/>
                  <a:pt x="7717" y="42430"/>
                  <a:pt x="4466" y="47847"/>
                </a:cubicBezTo>
                <a:cubicBezTo>
                  <a:pt x="1095" y="53464"/>
                  <a:pt x="1589" y="60630"/>
                  <a:pt x="0" y="66985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2" name="Google Shape;32;p6"/>
          <p:cNvSpPr/>
          <p:nvPr/>
        </p:nvSpPr>
        <p:spPr>
          <a:xfrm>
            <a:off x="8922711" y="2655475"/>
            <a:ext cx="375475" cy="1874000"/>
          </a:xfrm>
          <a:custGeom>
            <a:avLst/>
            <a:gdLst/>
            <a:ahLst/>
            <a:cxnLst/>
            <a:rect l="l" t="t" r="r" b="b"/>
            <a:pathLst>
              <a:path w="15019" h="74960" extrusionOk="0">
                <a:moveTo>
                  <a:pt x="15019" y="0"/>
                </a:moveTo>
                <a:cubicBezTo>
                  <a:pt x="9526" y="0"/>
                  <a:pt x="3675" y="5726"/>
                  <a:pt x="2898" y="11164"/>
                </a:cubicBezTo>
                <a:cubicBezTo>
                  <a:pt x="2219" y="15913"/>
                  <a:pt x="6767" y="20450"/>
                  <a:pt x="6088" y="25199"/>
                </a:cubicBezTo>
                <a:cubicBezTo>
                  <a:pt x="5608" y="28558"/>
                  <a:pt x="1401" y="30500"/>
                  <a:pt x="665" y="33812"/>
                </a:cubicBezTo>
                <a:cubicBezTo>
                  <a:pt x="-73" y="37135"/>
                  <a:pt x="-135" y="40649"/>
                  <a:pt x="346" y="44019"/>
                </a:cubicBezTo>
                <a:cubicBezTo>
                  <a:pt x="1902" y="54909"/>
                  <a:pt x="9672" y="64173"/>
                  <a:pt x="11829" y="7496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>
            <a:spLocks noGrp="1"/>
          </p:cNvSpPr>
          <p:nvPr>
            <p:ph type="pic" idx="2"/>
          </p:nvPr>
        </p:nvSpPr>
        <p:spPr>
          <a:xfrm>
            <a:off x="4803225" y="924700"/>
            <a:ext cx="3474000" cy="347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713225" y="1185700"/>
            <a:ext cx="3746400" cy="166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3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713225" y="2846800"/>
            <a:ext cx="3746400" cy="10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7"/>
          <p:cNvSpPr/>
          <p:nvPr/>
        </p:nvSpPr>
        <p:spPr>
          <a:xfrm>
            <a:off x="-215300" y="-39875"/>
            <a:ext cx="2639525" cy="623275"/>
          </a:xfrm>
          <a:custGeom>
            <a:avLst/>
            <a:gdLst/>
            <a:ahLst/>
            <a:cxnLst/>
            <a:rect l="l" t="t" r="r" b="b"/>
            <a:pathLst>
              <a:path w="105581" h="24931" extrusionOk="0">
                <a:moveTo>
                  <a:pt x="0" y="8612"/>
                </a:moveTo>
                <a:cubicBezTo>
                  <a:pt x="0" y="19189"/>
                  <a:pt x="17060" y="26636"/>
                  <a:pt x="27432" y="24561"/>
                </a:cubicBezTo>
                <a:cubicBezTo>
                  <a:pt x="34249" y="23197"/>
                  <a:pt x="39852" y="18059"/>
                  <a:pt x="46570" y="16268"/>
                </a:cubicBezTo>
                <a:cubicBezTo>
                  <a:pt x="50793" y="15142"/>
                  <a:pt x="55501" y="13929"/>
                  <a:pt x="59648" y="15311"/>
                </a:cubicBezTo>
                <a:cubicBezTo>
                  <a:pt x="65327" y="17204"/>
                  <a:pt x="71283" y="24210"/>
                  <a:pt x="76554" y="21372"/>
                </a:cubicBezTo>
                <a:cubicBezTo>
                  <a:pt x="80403" y="19300"/>
                  <a:pt x="81753" y="14214"/>
                  <a:pt x="85166" y="11483"/>
                </a:cubicBezTo>
                <a:cubicBezTo>
                  <a:pt x="88450" y="8855"/>
                  <a:pt x="93420" y="9277"/>
                  <a:pt x="96969" y="7018"/>
                </a:cubicBezTo>
                <a:cubicBezTo>
                  <a:pt x="100093" y="5029"/>
                  <a:pt x="102068" y="1171"/>
                  <a:pt x="105581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8" name="Google Shape;38;p7"/>
          <p:cNvSpPr/>
          <p:nvPr/>
        </p:nvSpPr>
        <p:spPr>
          <a:xfrm>
            <a:off x="7432150" y="-318975"/>
            <a:ext cx="2153100" cy="2918625"/>
          </a:xfrm>
          <a:custGeom>
            <a:avLst/>
            <a:gdLst/>
            <a:ahLst/>
            <a:cxnLst/>
            <a:rect l="l" t="t" r="r" b="b"/>
            <a:pathLst>
              <a:path w="86124" h="116745" extrusionOk="0">
                <a:moveTo>
                  <a:pt x="0" y="0"/>
                </a:moveTo>
                <a:cubicBezTo>
                  <a:pt x="0" y="6323"/>
                  <a:pt x="1234" y="14189"/>
                  <a:pt x="6380" y="17863"/>
                </a:cubicBezTo>
                <a:cubicBezTo>
                  <a:pt x="13276" y="22787"/>
                  <a:pt x="22754" y="22371"/>
                  <a:pt x="30622" y="25518"/>
                </a:cubicBezTo>
                <a:cubicBezTo>
                  <a:pt x="38618" y="28716"/>
                  <a:pt x="48509" y="39506"/>
                  <a:pt x="44657" y="47208"/>
                </a:cubicBezTo>
                <a:cubicBezTo>
                  <a:pt x="42788" y="50945"/>
                  <a:pt x="33355" y="54495"/>
                  <a:pt x="32536" y="50398"/>
                </a:cubicBezTo>
                <a:cubicBezTo>
                  <a:pt x="31987" y="47655"/>
                  <a:pt x="31159" y="42989"/>
                  <a:pt x="33812" y="42105"/>
                </a:cubicBezTo>
                <a:cubicBezTo>
                  <a:pt x="38658" y="40490"/>
                  <a:pt x="44743" y="38839"/>
                  <a:pt x="49123" y="41467"/>
                </a:cubicBezTo>
                <a:cubicBezTo>
                  <a:pt x="57040" y="46217"/>
                  <a:pt x="52292" y="59690"/>
                  <a:pt x="52950" y="68899"/>
                </a:cubicBezTo>
                <a:cubicBezTo>
                  <a:pt x="53323" y="74116"/>
                  <a:pt x="57277" y="78449"/>
                  <a:pt x="59968" y="82934"/>
                </a:cubicBezTo>
                <a:cubicBezTo>
                  <a:pt x="63835" y="89378"/>
                  <a:pt x="65028" y="97336"/>
                  <a:pt x="69537" y="103348"/>
                </a:cubicBezTo>
                <a:cubicBezTo>
                  <a:pt x="73801" y="109034"/>
                  <a:pt x="81098" y="111719"/>
                  <a:pt x="86124" y="116745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3153475" y="938350"/>
            <a:ext cx="5277300" cy="30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-443025" y="-598075"/>
            <a:ext cx="3883525" cy="2360425"/>
          </a:xfrm>
          <a:custGeom>
            <a:avLst/>
            <a:gdLst/>
            <a:ahLst/>
            <a:cxnLst/>
            <a:rect l="l" t="t" r="r" b="b"/>
            <a:pathLst>
              <a:path w="155341" h="94417" extrusionOk="0">
                <a:moveTo>
                  <a:pt x="0" y="94417"/>
                </a:moveTo>
                <a:cubicBezTo>
                  <a:pt x="0" y="77864"/>
                  <a:pt x="33630" y="61311"/>
                  <a:pt x="44975" y="73365"/>
                </a:cubicBezTo>
                <a:cubicBezTo>
                  <a:pt x="47093" y="75616"/>
                  <a:pt x="50760" y="79037"/>
                  <a:pt x="49122" y="81658"/>
                </a:cubicBezTo>
                <a:cubicBezTo>
                  <a:pt x="46859" y="85279"/>
                  <a:pt x="41144" y="86841"/>
                  <a:pt x="37001" y="85805"/>
                </a:cubicBezTo>
                <a:cubicBezTo>
                  <a:pt x="33988" y="85052"/>
                  <a:pt x="31644" y="81550"/>
                  <a:pt x="31259" y="78468"/>
                </a:cubicBezTo>
                <a:cubicBezTo>
                  <a:pt x="30068" y="68944"/>
                  <a:pt x="40435" y="59458"/>
                  <a:pt x="49441" y="56140"/>
                </a:cubicBezTo>
                <a:cubicBezTo>
                  <a:pt x="57308" y="53242"/>
                  <a:pt x="66569" y="54596"/>
                  <a:pt x="74002" y="50717"/>
                </a:cubicBezTo>
                <a:cubicBezTo>
                  <a:pt x="81282" y="46918"/>
                  <a:pt x="84501" y="36294"/>
                  <a:pt x="92503" y="34449"/>
                </a:cubicBezTo>
                <a:cubicBezTo>
                  <a:pt x="98823" y="32992"/>
                  <a:pt x="105887" y="32173"/>
                  <a:pt x="111961" y="34449"/>
                </a:cubicBezTo>
                <a:cubicBezTo>
                  <a:pt x="115876" y="35916"/>
                  <a:pt x="120519" y="37597"/>
                  <a:pt x="124401" y="36044"/>
                </a:cubicBezTo>
                <a:cubicBezTo>
                  <a:pt x="130545" y="33586"/>
                  <a:pt x="130282" y="24141"/>
                  <a:pt x="132375" y="17863"/>
                </a:cubicBezTo>
                <a:cubicBezTo>
                  <a:pt x="134002" y="12984"/>
                  <a:pt x="141362" y="12853"/>
                  <a:pt x="145772" y="10207"/>
                </a:cubicBezTo>
                <a:cubicBezTo>
                  <a:pt x="149036" y="8248"/>
                  <a:pt x="149642" y="3504"/>
                  <a:pt x="152471" y="957"/>
                </a:cubicBezTo>
                <a:cubicBezTo>
                  <a:pt x="153220" y="282"/>
                  <a:pt x="155341" y="1008"/>
                  <a:pt x="155341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42" name="Google Shape;42;p8"/>
          <p:cNvSpPr/>
          <p:nvPr/>
        </p:nvSpPr>
        <p:spPr>
          <a:xfrm flipH="1">
            <a:off x="7786600" y="3046688"/>
            <a:ext cx="2121175" cy="2336500"/>
          </a:xfrm>
          <a:custGeom>
            <a:avLst/>
            <a:gdLst/>
            <a:ahLst/>
            <a:cxnLst/>
            <a:rect l="l" t="t" r="r" b="b"/>
            <a:pathLst>
              <a:path w="84847" h="93460" extrusionOk="0">
                <a:moveTo>
                  <a:pt x="0" y="0"/>
                </a:moveTo>
                <a:cubicBezTo>
                  <a:pt x="4954" y="14862"/>
                  <a:pt x="24260" y="26181"/>
                  <a:pt x="39872" y="24880"/>
                </a:cubicBezTo>
                <a:cubicBezTo>
                  <a:pt x="44320" y="24509"/>
                  <a:pt x="49236" y="24485"/>
                  <a:pt x="52950" y="22009"/>
                </a:cubicBezTo>
                <a:cubicBezTo>
                  <a:pt x="56170" y="19862"/>
                  <a:pt x="58742" y="13709"/>
                  <a:pt x="56139" y="10845"/>
                </a:cubicBezTo>
                <a:cubicBezTo>
                  <a:pt x="53132" y="7536"/>
                  <a:pt x="45774" y="8197"/>
                  <a:pt x="42742" y="11483"/>
                </a:cubicBezTo>
                <a:cubicBezTo>
                  <a:pt x="39523" y="14971"/>
                  <a:pt x="36560" y="21078"/>
                  <a:pt x="38915" y="25199"/>
                </a:cubicBezTo>
                <a:cubicBezTo>
                  <a:pt x="41496" y="29715"/>
                  <a:pt x="45699" y="34037"/>
                  <a:pt x="50717" y="35406"/>
                </a:cubicBezTo>
                <a:cubicBezTo>
                  <a:pt x="54223" y="36362"/>
                  <a:pt x="59121" y="36079"/>
                  <a:pt x="60924" y="39234"/>
                </a:cubicBezTo>
                <a:cubicBezTo>
                  <a:pt x="64255" y="45064"/>
                  <a:pt x="58995" y="55555"/>
                  <a:pt x="64752" y="59010"/>
                </a:cubicBezTo>
                <a:cubicBezTo>
                  <a:pt x="69853" y="62071"/>
                  <a:pt x="77920" y="62208"/>
                  <a:pt x="80382" y="67623"/>
                </a:cubicBezTo>
                <a:cubicBezTo>
                  <a:pt x="83999" y="75579"/>
                  <a:pt x="77855" y="88216"/>
                  <a:pt x="84847" y="9346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560825" y="1494575"/>
            <a:ext cx="4521300" cy="8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560825" y="2434188"/>
            <a:ext cx="4521300" cy="15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" name="Google Shape;46;p9"/>
          <p:cNvSpPr/>
          <p:nvPr/>
        </p:nvSpPr>
        <p:spPr>
          <a:xfrm>
            <a:off x="4156500" y="-406675"/>
            <a:ext cx="5181632" cy="1093125"/>
          </a:xfrm>
          <a:custGeom>
            <a:avLst/>
            <a:gdLst/>
            <a:ahLst/>
            <a:cxnLst/>
            <a:rect l="l" t="t" r="r" b="b"/>
            <a:pathLst>
              <a:path w="188835" h="43725" extrusionOk="0">
                <a:moveTo>
                  <a:pt x="0" y="0"/>
                </a:moveTo>
                <a:cubicBezTo>
                  <a:pt x="0" y="27580"/>
                  <a:pt x="46879" y="39107"/>
                  <a:pt x="74322" y="36363"/>
                </a:cubicBezTo>
                <a:cubicBezTo>
                  <a:pt x="82792" y="35516"/>
                  <a:pt x="91639" y="35042"/>
                  <a:pt x="99840" y="37320"/>
                </a:cubicBezTo>
                <a:cubicBezTo>
                  <a:pt x="110167" y="40189"/>
                  <a:pt x="120825" y="45011"/>
                  <a:pt x="131419" y="43381"/>
                </a:cubicBezTo>
                <a:cubicBezTo>
                  <a:pt x="140117" y="42043"/>
                  <a:pt x="148482" y="37163"/>
                  <a:pt x="154704" y="30941"/>
                </a:cubicBezTo>
                <a:cubicBezTo>
                  <a:pt x="157256" y="28389"/>
                  <a:pt x="159062" y="24751"/>
                  <a:pt x="162360" y="23285"/>
                </a:cubicBezTo>
                <a:cubicBezTo>
                  <a:pt x="170522" y="19656"/>
                  <a:pt x="180361" y="21964"/>
                  <a:pt x="188835" y="19139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713225" y="539500"/>
            <a:ext cx="3161400" cy="23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 b="1">
                <a:latin typeface="Epilogue"/>
                <a:ea typeface="Epilogue"/>
                <a:cs typeface="Epilogue"/>
                <a:sym typeface="Epilogue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aheim"/>
              <a:buChar char="●"/>
              <a:defRPr sz="18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9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4" name="Google Shape;364;p39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2"/>
          <p:cNvSpPr/>
          <p:nvPr/>
        </p:nvSpPr>
        <p:spPr>
          <a:xfrm>
            <a:off x="4319350" y="392498"/>
            <a:ext cx="4111421" cy="4358503"/>
          </a:xfrm>
          <a:custGeom>
            <a:avLst/>
            <a:gdLst/>
            <a:ahLst/>
            <a:cxnLst/>
            <a:rect l="l" t="t" r="r" b="b"/>
            <a:pathLst>
              <a:path w="70546" h="74099" extrusionOk="0">
                <a:moveTo>
                  <a:pt x="55101" y="0"/>
                </a:moveTo>
                <a:cubicBezTo>
                  <a:pt x="53368" y="0"/>
                  <a:pt x="51555" y="456"/>
                  <a:pt x="49707" y="1464"/>
                </a:cubicBezTo>
                <a:cubicBezTo>
                  <a:pt x="45846" y="3565"/>
                  <a:pt x="43142" y="7312"/>
                  <a:pt x="42138" y="11590"/>
                </a:cubicBezTo>
                <a:cubicBezTo>
                  <a:pt x="41204" y="15537"/>
                  <a:pt x="41063" y="19783"/>
                  <a:pt x="39347" y="23475"/>
                </a:cubicBezTo>
                <a:cubicBezTo>
                  <a:pt x="33603" y="35050"/>
                  <a:pt x="17814" y="31717"/>
                  <a:pt x="9138" y="39551"/>
                </a:cubicBezTo>
                <a:cubicBezTo>
                  <a:pt x="0" y="47174"/>
                  <a:pt x="788" y="62605"/>
                  <a:pt x="10577" y="69337"/>
                </a:cubicBezTo>
                <a:cubicBezTo>
                  <a:pt x="15232" y="72663"/>
                  <a:pt x="20881" y="74098"/>
                  <a:pt x="26560" y="74098"/>
                </a:cubicBezTo>
                <a:cubicBezTo>
                  <a:pt x="30095" y="74098"/>
                  <a:pt x="33643" y="73542"/>
                  <a:pt x="36969" y="72540"/>
                </a:cubicBezTo>
                <a:cubicBezTo>
                  <a:pt x="58367" y="66297"/>
                  <a:pt x="68063" y="44622"/>
                  <a:pt x="69481" y="22205"/>
                </a:cubicBezTo>
                <a:cubicBezTo>
                  <a:pt x="70545" y="11571"/>
                  <a:pt x="63837" y="0"/>
                  <a:pt x="55101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3" name="Google Shape;373;p42"/>
          <p:cNvGrpSpPr/>
          <p:nvPr/>
        </p:nvGrpSpPr>
        <p:grpSpPr>
          <a:xfrm>
            <a:off x="5249625" y="1924471"/>
            <a:ext cx="3706371" cy="3226549"/>
            <a:chOff x="684150" y="930475"/>
            <a:chExt cx="2157250" cy="1877975"/>
          </a:xfrm>
        </p:grpSpPr>
        <p:sp>
          <p:nvSpPr>
            <p:cNvPr id="374" name="Google Shape;374;p42"/>
            <p:cNvSpPr/>
            <p:nvPr/>
          </p:nvSpPr>
          <p:spPr>
            <a:xfrm>
              <a:off x="1679075" y="930475"/>
              <a:ext cx="791225" cy="878625"/>
            </a:xfrm>
            <a:custGeom>
              <a:avLst/>
              <a:gdLst/>
              <a:ahLst/>
              <a:cxnLst/>
              <a:rect l="l" t="t" r="r" b="b"/>
              <a:pathLst>
                <a:path w="31649" h="35145" extrusionOk="0">
                  <a:moveTo>
                    <a:pt x="12226" y="1"/>
                  </a:moveTo>
                  <a:cubicBezTo>
                    <a:pt x="10877" y="1"/>
                    <a:pt x="9538" y="409"/>
                    <a:pt x="8411" y="1165"/>
                  </a:cubicBezTo>
                  <a:cubicBezTo>
                    <a:pt x="8362" y="1197"/>
                    <a:pt x="8313" y="1235"/>
                    <a:pt x="8264" y="1268"/>
                  </a:cubicBezTo>
                  <a:cubicBezTo>
                    <a:pt x="6733" y="1382"/>
                    <a:pt x="5191" y="1615"/>
                    <a:pt x="3877" y="2430"/>
                  </a:cubicBezTo>
                  <a:cubicBezTo>
                    <a:pt x="3199" y="2853"/>
                    <a:pt x="2596" y="3407"/>
                    <a:pt x="2183" y="4091"/>
                  </a:cubicBezTo>
                  <a:cubicBezTo>
                    <a:pt x="1711" y="4884"/>
                    <a:pt x="1570" y="5796"/>
                    <a:pt x="1613" y="6708"/>
                  </a:cubicBezTo>
                  <a:cubicBezTo>
                    <a:pt x="1667" y="7723"/>
                    <a:pt x="1896" y="8728"/>
                    <a:pt x="1906" y="9749"/>
                  </a:cubicBezTo>
                  <a:cubicBezTo>
                    <a:pt x="1917" y="10720"/>
                    <a:pt x="1776" y="11681"/>
                    <a:pt x="1570" y="12632"/>
                  </a:cubicBezTo>
                  <a:cubicBezTo>
                    <a:pt x="1157" y="14510"/>
                    <a:pt x="516" y="16340"/>
                    <a:pt x="250" y="18251"/>
                  </a:cubicBezTo>
                  <a:cubicBezTo>
                    <a:pt x="1" y="20081"/>
                    <a:pt x="202" y="21910"/>
                    <a:pt x="826" y="23653"/>
                  </a:cubicBezTo>
                  <a:cubicBezTo>
                    <a:pt x="1450" y="25374"/>
                    <a:pt x="2417" y="26960"/>
                    <a:pt x="3579" y="28366"/>
                  </a:cubicBezTo>
                  <a:cubicBezTo>
                    <a:pt x="5816" y="31086"/>
                    <a:pt x="8818" y="33225"/>
                    <a:pt x="12173" y="34333"/>
                  </a:cubicBezTo>
                  <a:cubicBezTo>
                    <a:pt x="13798" y="34869"/>
                    <a:pt x="15507" y="35145"/>
                    <a:pt x="17214" y="35145"/>
                  </a:cubicBezTo>
                  <a:cubicBezTo>
                    <a:pt x="19065" y="35145"/>
                    <a:pt x="20915" y="34820"/>
                    <a:pt x="22652" y="34154"/>
                  </a:cubicBezTo>
                  <a:cubicBezTo>
                    <a:pt x="25921" y="32899"/>
                    <a:pt x="28619" y="30445"/>
                    <a:pt x="30058" y="27242"/>
                  </a:cubicBezTo>
                  <a:cubicBezTo>
                    <a:pt x="31459" y="24115"/>
                    <a:pt x="31649" y="20233"/>
                    <a:pt x="29830" y="17219"/>
                  </a:cubicBezTo>
                  <a:cubicBezTo>
                    <a:pt x="28956" y="15775"/>
                    <a:pt x="27631" y="14792"/>
                    <a:pt x="26187" y="13962"/>
                  </a:cubicBezTo>
                  <a:cubicBezTo>
                    <a:pt x="24808" y="13169"/>
                    <a:pt x="23325" y="12490"/>
                    <a:pt x="22120" y="11437"/>
                  </a:cubicBezTo>
                  <a:cubicBezTo>
                    <a:pt x="20806" y="10281"/>
                    <a:pt x="20149" y="8733"/>
                    <a:pt x="19612" y="7104"/>
                  </a:cubicBezTo>
                  <a:cubicBezTo>
                    <a:pt x="19080" y="5503"/>
                    <a:pt x="18596" y="3830"/>
                    <a:pt x="17511" y="2506"/>
                  </a:cubicBezTo>
                  <a:cubicBezTo>
                    <a:pt x="16446" y="1203"/>
                    <a:pt x="14866" y="318"/>
                    <a:pt x="13205" y="73"/>
                  </a:cubicBezTo>
                  <a:cubicBezTo>
                    <a:pt x="12880" y="25"/>
                    <a:pt x="12553" y="1"/>
                    <a:pt x="12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2"/>
            <p:cNvSpPr/>
            <p:nvPr/>
          </p:nvSpPr>
          <p:spPr>
            <a:xfrm>
              <a:off x="1769625" y="964250"/>
              <a:ext cx="379800" cy="222950"/>
            </a:xfrm>
            <a:custGeom>
              <a:avLst/>
              <a:gdLst/>
              <a:ahLst/>
              <a:cxnLst/>
              <a:rect l="l" t="t" r="r" b="b"/>
              <a:pathLst>
                <a:path w="15192" h="8918" extrusionOk="0">
                  <a:moveTo>
                    <a:pt x="7462" y="1"/>
                  </a:moveTo>
                  <a:cubicBezTo>
                    <a:pt x="3530" y="1"/>
                    <a:pt x="235" y="3062"/>
                    <a:pt x="0" y="7035"/>
                  </a:cubicBezTo>
                  <a:cubicBezTo>
                    <a:pt x="1477" y="2159"/>
                    <a:pt x="5049" y="1252"/>
                    <a:pt x="5049" y="1252"/>
                  </a:cubicBezTo>
                  <a:cubicBezTo>
                    <a:pt x="8333" y="8184"/>
                    <a:pt x="12519" y="8917"/>
                    <a:pt x="14142" y="8917"/>
                  </a:cubicBezTo>
                  <a:cubicBezTo>
                    <a:pt x="14577" y="8917"/>
                    <a:pt x="14828" y="8864"/>
                    <a:pt x="14828" y="8864"/>
                  </a:cubicBezTo>
                  <a:cubicBezTo>
                    <a:pt x="14888" y="8560"/>
                    <a:pt x="14926" y="8251"/>
                    <a:pt x="14942" y="7936"/>
                  </a:cubicBezTo>
                  <a:cubicBezTo>
                    <a:pt x="15192" y="3810"/>
                    <a:pt x="12048" y="264"/>
                    <a:pt x="7922" y="15"/>
                  </a:cubicBezTo>
                  <a:cubicBezTo>
                    <a:pt x="7767" y="5"/>
                    <a:pt x="7614" y="1"/>
                    <a:pt x="7462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2"/>
            <p:cNvSpPr/>
            <p:nvPr/>
          </p:nvSpPr>
          <p:spPr>
            <a:xfrm>
              <a:off x="2093125" y="1030050"/>
              <a:ext cx="431350" cy="651725"/>
            </a:xfrm>
            <a:custGeom>
              <a:avLst/>
              <a:gdLst/>
              <a:ahLst/>
              <a:cxnLst/>
              <a:rect l="l" t="t" r="r" b="b"/>
              <a:pathLst>
                <a:path w="17254" h="26069" extrusionOk="0">
                  <a:moveTo>
                    <a:pt x="264" y="0"/>
                  </a:moveTo>
                  <a:cubicBezTo>
                    <a:pt x="136" y="0"/>
                    <a:pt x="0" y="105"/>
                    <a:pt x="36" y="266"/>
                  </a:cubicBezTo>
                  <a:cubicBezTo>
                    <a:pt x="579" y="2540"/>
                    <a:pt x="1834" y="4631"/>
                    <a:pt x="3576" y="6184"/>
                  </a:cubicBezTo>
                  <a:cubicBezTo>
                    <a:pt x="5379" y="7791"/>
                    <a:pt x="7632" y="8589"/>
                    <a:pt x="9826" y="9501"/>
                  </a:cubicBezTo>
                  <a:cubicBezTo>
                    <a:pt x="10922" y="9952"/>
                    <a:pt x="12003" y="10456"/>
                    <a:pt x="12980" y="11130"/>
                  </a:cubicBezTo>
                  <a:cubicBezTo>
                    <a:pt x="13968" y="11814"/>
                    <a:pt x="14799" y="12699"/>
                    <a:pt x="15407" y="13736"/>
                  </a:cubicBezTo>
                  <a:cubicBezTo>
                    <a:pt x="16574" y="15739"/>
                    <a:pt x="16900" y="18204"/>
                    <a:pt x="16178" y="20414"/>
                  </a:cubicBezTo>
                  <a:cubicBezTo>
                    <a:pt x="15396" y="22808"/>
                    <a:pt x="13474" y="24796"/>
                    <a:pt x="11102" y="25642"/>
                  </a:cubicBezTo>
                  <a:cubicBezTo>
                    <a:pt x="10872" y="25726"/>
                    <a:pt x="10937" y="26068"/>
                    <a:pt x="11142" y="26068"/>
                  </a:cubicBezTo>
                  <a:cubicBezTo>
                    <a:pt x="11165" y="26068"/>
                    <a:pt x="11190" y="26064"/>
                    <a:pt x="11216" y="26055"/>
                  </a:cubicBezTo>
                  <a:cubicBezTo>
                    <a:pt x="13344" y="25295"/>
                    <a:pt x="15130" y="23688"/>
                    <a:pt x="16129" y="21663"/>
                  </a:cubicBezTo>
                  <a:cubicBezTo>
                    <a:pt x="17166" y="19551"/>
                    <a:pt x="17253" y="17091"/>
                    <a:pt x="16428" y="14898"/>
                  </a:cubicBezTo>
                  <a:cubicBezTo>
                    <a:pt x="16021" y="13817"/>
                    <a:pt x="15418" y="12818"/>
                    <a:pt x="14625" y="11977"/>
                  </a:cubicBezTo>
                  <a:cubicBezTo>
                    <a:pt x="13794" y="11092"/>
                    <a:pt x="12763" y="10418"/>
                    <a:pt x="11682" y="9870"/>
                  </a:cubicBezTo>
                  <a:cubicBezTo>
                    <a:pt x="9494" y="8768"/>
                    <a:pt x="7067" y="8138"/>
                    <a:pt x="5015" y="6759"/>
                  </a:cubicBezTo>
                  <a:cubicBezTo>
                    <a:pt x="2735" y="5228"/>
                    <a:pt x="1090" y="2823"/>
                    <a:pt x="454" y="152"/>
                  </a:cubicBezTo>
                  <a:cubicBezTo>
                    <a:pt x="429" y="46"/>
                    <a:pt x="348" y="0"/>
                    <a:pt x="264" y="0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2"/>
            <p:cNvSpPr/>
            <p:nvPr/>
          </p:nvSpPr>
          <p:spPr>
            <a:xfrm>
              <a:off x="1686400" y="961800"/>
              <a:ext cx="211600" cy="212825"/>
            </a:xfrm>
            <a:custGeom>
              <a:avLst/>
              <a:gdLst/>
              <a:ahLst/>
              <a:cxnLst/>
              <a:rect l="l" t="t" r="r" b="b"/>
              <a:pathLst>
                <a:path w="8464" h="8513" extrusionOk="0">
                  <a:moveTo>
                    <a:pt x="5302" y="1"/>
                  </a:moveTo>
                  <a:cubicBezTo>
                    <a:pt x="4211" y="1"/>
                    <a:pt x="3136" y="177"/>
                    <a:pt x="2156" y="726"/>
                  </a:cubicBezTo>
                  <a:cubicBezTo>
                    <a:pt x="1434" y="1133"/>
                    <a:pt x="788" y="1731"/>
                    <a:pt x="424" y="2491"/>
                  </a:cubicBezTo>
                  <a:cubicBezTo>
                    <a:pt x="1" y="3376"/>
                    <a:pt x="6" y="4385"/>
                    <a:pt x="278" y="5314"/>
                  </a:cubicBezTo>
                  <a:cubicBezTo>
                    <a:pt x="620" y="6476"/>
                    <a:pt x="1342" y="7464"/>
                    <a:pt x="2053" y="8420"/>
                  </a:cubicBezTo>
                  <a:cubicBezTo>
                    <a:pt x="2102" y="8486"/>
                    <a:pt x="2169" y="8513"/>
                    <a:pt x="2235" y="8513"/>
                  </a:cubicBezTo>
                  <a:cubicBezTo>
                    <a:pt x="2391" y="8513"/>
                    <a:pt x="2542" y="8360"/>
                    <a:pt x="2428" y="8208"/>
                  </a:cubicBezTo>
                  <a:cubicBezTo>
                    <a:pt x="1342" y="6742"/>
                    <a:pt x="12" y="4890"/>
                    <a:pt x="685" y="2968"/>
                  </a:cubicBezTo>
                  <a:cubicBezTo>
                    <a:pt x="1250" y="1367"/>
                    <a:pt x="3030" y="579"/>
                    <a:pt x="4610" y="449"/>
                  </a:cubicBezTo>
                  <a:cubicBezTo>
                    <a:pt x="4839" y="431"/>
                    <a:pt x="5067" y="423"/>
                    <a:pt x="5295" y="423"/>
                  </a:cubicBezTo>
                  <a:cubicBezTo>
                    <a:pt x="6230" y="423"/>
                    <a:pt x="7165" y="558"/>
                    <a:pt x="8085" y="693"/>
                  </a:cubicBezTo>
                  <a:cubicBezTo>
                    <a:pt x="8097" y="695"/>
                    <a:pt x="8109" y="696"/>
                    <a:pt x="8120" y="696"/>
                  </a:cubicBezTo>
                  <a:cubicBezTo>
                    <a:pt x="8366" y="696"/>
                    <a:pt x="8464" y="317"/>
                    <a:pt x="8199" y="281"/>
                  </a:cubicBezTo>
                  <a:cubicBezTo>
                    <a:pt x="7256" y="140"/>
                    <a:pt x="6272" y="1"/>
                    <a:pt x="5302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2"/>
            <p:cNvSpPr/>
            <p:nvPr/>
          </p:nvSpPr>
          <p:spPr>
            <a:xfrm>
              <a:off x="1914075" y="962300"/>
              <a:ext cx="264525" cy="194825"/>
            </a:xfrm>
            <a:custGeom>
              <a:avLst/>
              <a:gdLst/>
              <a:ahLst/>
              <a:cxnLst/>
              <a:rect l="l" t="t" r="r" b="b"/>
              <a:pathLst>
                <a:path w="10581" h="7793" extrusionOk="0">
                  <a:moveTo>
                    <a:pt x="286" y="0"/>
                  </a:moveTo>
                  <a:cubicBezTo>
                    <a:pt x="150" y="0"/>
                    <a:pt x="1" y="157"/>
                    <a:pt x="75" y="331"/>
                  </a:cubicBezTo>
                  <a:cubicBezTo>
                    <a:pt x="1421" y="3524"/>
                    <a:pt x="4098" y="6027"/>
                    <a:pt x="7372" y="7162"/>
                  </a:cubicBezTo>
                  <a:cubicBezTo>
                    <a:pt x="8322" y="7493"/>
                    <a:pt x="9305" y="7699"/>
                    <a:pt x="10304" y="7791"/>
                  </a:cubicBezTo>
                  <a:cubicBezTo>
                    <a:pt x="10312" y="7792"/>
                    <a:pt x="10321" y="7793"/>
                    <a:pt x="10329" y="7793"/>
                  </a:cubicBezTo>
                  <a:cubicBezTo>
                    <a:pt x="10580" y="7793"/>
                    <a:pt x="10567" y="7389"/>
                    <a:pt x="10304" y="7362"/>
                  </a:cubicBezTo>
                  <a:cubicBezTo>
                    <a:pt x="6921" y="7048"/>
                    <a:pt x="3772" y="5261"/>
                    <a:pt x="1785" y="2503"/>
                  </a:cubicBezTo>
                  <a:cubicBezTo>
                    <a:pt x="1248" y="1759"/>
                    <a:pt x="803" y="956"/>
                    <a:pt x="444" y="114"/>
                  </a:cubicBezTo>
                  <a:cubicBezTo>
                    <a:pt x="410" y="34"/>
                    <a:pt x="350" y="0"/>
                    <a:pt x="286" y="0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2"/>
            <p:cNvSpPr/>
            <p:nvPr/>
          </p:nvSpPr>
          <p:spPr>
            <a:xfrm>
              <a:off x="1963675" y="942025"/>
              <a:ext cx="187750" cy="133225"/>
            </a:xfrm>
            <a:custGeom>
              <a:avLst/>
              <a:gdLst/>
              <a:ahLst/>
              <a:cxnLst/>
              <a:rect l="l" t="t" r="r" b="b"/>
              <a:pathLst>
                <a:path w="7510" h="5329" extrusionOk="0">
                  <a:moveTo>
                    <a:pt x="303" y="0"/>
                  </a:moveTo>
                  <a:cubicBezTo>
                    <a:pt x="149" y="0"/>
                    <a:pt x="0" y="152"/>
                    <a:pt x="111" y="312"/>
                  </a:cubicBezTo>
                  <a:cubicBezTo>
                    <a:pt x="1843" y="2701"/>
                    <a:pt x="4329" y="4476"/>
                    <a:pt x="7153" y="5318"/>
                  </a:cubicBezTo>
                  <a:cubicBezTo>
                    <a:pt x="7176" y="5325"/>
                    <a:pt x="7199" y="5328"/>
                    <a:pt x="7220" y="5328"/>
                  </a:cubicBezTo>
                  <a:cubicBezTo>
                    <a:pt x="7436" y="5328"/>
                    <a:pt x="7509" y="4979"/>
                    <a:pt x="7267" y="4905"/>
                  </a:cubicBezTo>
                  <a:cubicBezTo>
                    <a:pt x="4557" y="4096"/>
                    <a:pt x="2141" y="2386"/>
                    <a:pt x="485" y="95"/>
                  </a:cubicBezTo>
                  <a:cubicBezTo>
                    <a:pt x="437" y="28"/>
                    <a:pt x="369" y="0"/>
                    <a:pt x="303" y="0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2"/>
            <p:cNvSpPr/>
            <p:nvPr/>
          </p:nvSpPr>
          <p:spPr>
            <a:xfrm>
              <a:off x="1737050" y="995550"/>
              <a:ext cx="457575" cy="483925"/>
            </a:xfrm>
            <a:custGeom>
              <a:avLst/>
              <a:gdLst/>
              <a:ahLst/>
              <a:cxnLst/>
              <a:rect l="l" t="t" r="r" b="b"/>
              <a:pathLst>
                <a:path w="18303" h="19357" extrusionOk="0">
                  <a:moveTo>
                    <a:pt x="6352" y="0"/>
                  </a:moveTo>
                  <a:cubicBezTo>
                    <a:pt x="6352" y="0"/>
                    <a:pt x="2780" y="907"/>
                    <a:pt x="1303" y="5783"/>
                  </a:cubicBezTo>
                  <a:cubicBezTo>
                    <a:pt x="1281" y="6098"/>
                    <a:pt x="1281" y="6407"/>
                    <a:pt x="1303" y="6717"/>
                  </a:cubicBezTo>
                  <a:cubicBezTo>
                    <a:pt x="1303" y="6717"/>
                    <a:pt x="1303" y="6755"/>
                    <a:pt x="1308" y="6825"/>
                  </a:cubicBezTo>
                  <a:cubicBezTo>
                    <a:pt x="1314" y="6885"/>
                    <a:pt x="1319" y="6955"/>
                    <a:pt x="1330" y="7026"/>
                  </a:cubicBezTo>
                  <a:cubicBezTo>
                    <a:pt x="1336" y="7053"/>
                    <a:pt x="1330" y="7075"/>
                    <a:pt x="1336" y="7108"/>
                  </a:cubicBezTo>
                  <a:cubicBezTo>
                    <a:pt x="1374" y="7634"/>
                    <a:pt x="1374" y="8584"/>
                    <a:pt x="1086" y="9339"/>
                  </a:cubicBezTo>
                  <a:cubicBezTo>
                    <a:pt x="657" y="10436"/>
                    <a:pt x="0" y="13129"/>
                    <a:pt x="1927" y="15854"/>
                  </a:cubicBezTo>
                  <a:cubicBezTo>
                    <a:pt x="2992" y="17358"/>
                    <a:pt x="4143" y="18243"/>
                    <a:pt x="5163" y="18743"/>
                  </a:cubicBezTo>
                  <a:lnTo>
                    <a:pt x="5163" y="18748"/>
                  </a:lnTo>
                  <a:cubicBezTo>
                    <a:pt x="6000" y="19161"/>
                    <a:pt x="6754" y="19318"/>
                    <a:pt x="7308" y="19351"/>
                  </a:cubicBezTo>
                  <a:cubicBezTo>
                    <a:pt x="7378" y="19355"/>
                    <a:pt x="7454" y="19357"/>
                    <a:pt x="7535" y="19357"/>
                  </a:cubicBezTo>
                  <a:cubicBezTo>
                    <a:pt x="8984" y="19357"/>
                    <a:pt x="12163" y="18677"/>
                    <a:pt x="13726" y="15957"/>
                  </a:cubicBezTo>
                  <a:cubicBezTo>
                    <a:pt x="14192" y="15159"/>
                    <a:pt x="14518" y="14177"/>
                    <a:pt x="14616" y="12982"/>
                  </a:cubicBezTo>
                  <a:cubicBezTo>
                    <a:pt x="14746" y="12997"/>
                    <a:pt x="14877" y="13005"/>
                    <a:pt x="15007" y="13005"/>
                  </a:cubicBezTo>
                  <a:cubicBezTo>
                    <a:pt x="15710" y="13005"/>
                    <a:pt x="16408" y="12785"/>
                    <a:pt x="16967" y="12363"/>
                  </a:cubicBezTo>
                  <a:cubicBezTo>
                    <a:pt x="17743" y="11788"/>
                    <a:pt x="18243" y="10848"/>
                    <a:pt x="18286" y="9882"/>
                  </a:cubicBezTo>
                  <a:cubicBezTo>
                    <a:pt x="18303" y="9399"/>
                    <a:pt x="18210" y="8910"/>
                    <a:pt x="17966" y="8487"/>
                  </a:cubicBezTo>
                  <a:cubicBezTo>
                    <a:pt x="17727" y="8063"/>
                    <a:pt x="17331" y="7732"/>
                    <a:pt x="16858" y="7612"/>
                  </a:cubicBezTo>
                  <a:cubicBezTo>
                    <a:pt x="16739" y="7583"/>
                    <a:pt x="16615" y="7568"/>
                    <a:pt x="16493" y="7568"/>
                  </a:cubicBezTo>
                  <a:cubicBezTo>
                    <a:pt x="16370" y="7568"/>
                    <a:pt x="16248" y="7583"/>
                    <a:pt x="16131" y="7612"/>
                  </a:cubicBezTo>
                  <a:cubicBezTo>
                    <a:pt x="16131" y="7612"/>
                    <a:pt x="15880" y="7665"/>
                    <a:pt x="15445" y="7665"/>
                  </a:cubicBezTo>
                  <a:cubicBezTo>
                    <a:pt x="13822" y="7665"/>
                    <a:pt x="9636" y="6932"/>
                    <a:pt x="6352" y="0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2"/>
            <p:cNvSpPr/>
            <p:nvPr/>
          </p:nvSpPr>
          <p:spPr>
            <a:xfrm>
              <a:off x="1837475" y="1394475"/>
              <a:ext cx="242850" cy="154425"/>
            </a:xfrm>
            <a:custGeom>
              <a:avLst/>
              <a:gdLst/>
              <a:ahLst/>
              <a:cxnLst/>
              <a:rect l="l" t="t" r="r" b="b"/>
              <a:pathLst>
                <a:path w="9714" h="6177" extrusionOk="0">
                  <a:moveTo>
                    <a:pt x="9709" y="0"/>
                  </a:moveTo>
                  <a:cubicBezTo>
                    <a:pt x="8146" y="2720"/>
                    <a:pt x="4967" y="3400"/>
                    <a:pt x="3518" y="3400"/>
                  </a:cubicBezTo>
                  <a:cubicBezTo>
                    <a:pt x="3437" y="3400"/>
                    <a:pt x="3361" y="3398"/>
                    <a:pt x="3291" y="3394"/>
                  </a:cubicBezTo>
                  <a:cubicBezTo>
                    <a:pt x="2737" y="3361"/>
                    <a:pt x="1983" y="3204"/>
                    <a:pt x="1146" y="2791"/>
                  </a:cubicBezTo>
                  <a:lnTo>
                    <a:pt x="1" y="5984"/>
                  </a:lnTo>
                  <a:cubicBezTo>
                    <a:pt x="696" y="6116"/>
                    <a:pt x="1344" y="6176"/>
                    <a:pt x="1949" y="6176"/>
                  </a:cubicBezTo>
                  <a:cubicBezTo>
                    <a:pt x="8073" y="6176"/>
                    <a:pt x="9714" y="6"/>
                    <a:pt x="9714" y="6"/>
                  </a:cubicBezTo>
                  <a:lnTo>
                    <a:pt x="9709" y="0"/>
                  </a:lnTo>
                  <a:close/>
                </a:path>
              </a:pathLst>
            </a:custGeom>
            <a:solidFill>
              <a:srgbClr val="FE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2"/>
            <p:cNvSpPr/>
            <p:nvPr/>
          </p:nvSpPr>
          <p:spPr>
            <a:xfrm>
              <a:off x="1837475" y="1320100"/>
              <a:ext cx="272050" cy="391475"/>
            </a:xfrm>
            <a:custGeom>
              <a:avLst/>
              <a:gdLst/>
              <a:ahLst/>
              <a:cxnLst/>
              <a:rect l="l" t="t" r="r" b="b"/>
              <a:pathLst>
                <a:path w="10882" h="15659" extrusionOk="0">
                  <a:moveTo>
                    <a:pt x="10599" y="0"/>
                  </a:moveTo>
                  <a:cubicBezTo>
                    <a:pt x="10501" y="1195"/>
                    <a:pt x="10175" y="2177"/>
                    <a:pt x="9709" y="2975"/>
                  </a:cubicBezTo>
                  <a:lnTo>
                    <a:pt x="9714" y="2981"/>
                  </a:lnTo>
                  <a:cubicBezTo>
                    <a:pt x="9714" y="2981"/>
                    <a:pt x="8073" y="9151"/>
                    <a:pt x="1949" y="9151"/>
                  </a:cubicBezTo>
                  <a:cubicBezTo>
                    <a:pt x="1344" y="9151"/>
                    <a:pt x="696" y="9091"/>
                    <a:pt x="1" y="8959"/>
                  </a:cubicBezTo>
                  <a:lnTo>
                    <a:pt x="1" y="8959"/>
                  </a:lnTo>
                  <a:lnTo>
                    <a:pt x="2542" y="15658"/>
                  </a:lnTo>
                  <a:lnTo>
                    <a:pt x="10881" y="8959"/>
                  </a:lnTo>
                  <a:lnTo>
                    <a:pt x="10599" y="0"/>
                  </a:ln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2"/>
            <p:cNvSpPr/>
            <p:nvPr/>
          </p:nvSpPr>
          <p:spPr>
            <a:xfrm>
              <a:off x="1954075" y="1173450"/>
              <a:ext cx="47950" cy="53875"/>
            </a:xfrm>
            <a:custGeom>
              <a:avLst/>
              <a:gdLst/>
              <a:ahLst/>
              <a:cxnLst/>
              <a:rect l="l" t="t" r="r" b="b"/>
              <a:pathLst>
                <a:path w="1918" h="2155" extrusionOk="0">
                  <a:moveTo>
                    <a:pt x="984" y="0"/>
                  </a:moveTo>
                  <a:cubicBezTo>
                    <a:pt x="504" y="0"/>
                    <a:pt x="91" y="438"/>
                    <a:pt x="50" y="1007"/>
                  </a:cubicBezTo>
                  <a:cubicBezTo>
                    <a:pt x="1" y="1599"/>
                    <a:pt x="375" y="2114"/>
                    <a:pt x="875" y="2152"/>
                  </a:cubicBezTo>
                  <a:cubicBezTo>
                    <a:pt x="895" y="2154"/>
                    <a:pt x="915" y="2155"/>
                    <a:pt x="934" y="2155"/>
                  </a:cubicBezTo>
                  <a:cubicBezTo>
                    <a:pt x="1414" y="2155"/>
                    <a:pt x="1827" y="1716"/>
                    <a:pt x="1868" y="1148"/>
                  </a:cubicBezTo>
                  <a:cubicBezTo>
                    <a:pt x="1917" y="551"/>
                    <a:pt x="1543" y="40"/>
                    <a:pt x="1043" y="2"/>
                  </a:cubicBezTo>
                  <a:cubicBezTo>
                    <a:pt x="1023" y="1"/>
                    <a:pt x="1003" y="0"/>
                    <a:pt x="9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2"/>
            <p:cNvSpPr/>
            <p:nvPr/>
          </p:nvSpPr>
          <p:spPr>
            <a:xfrm>
              <a:off x="1783325" y="1160400"/>
              <a:ext cx="47950" cy="53900"/>
            </a:xfrm>
            <a:custGeom>
              <a:avLst/>
              <a:gdLst/>
              <a:ahLst/>
              <a:cxnLst/>
              <a:rect l="l" t="t" r="r" b="b"/>
              <a:pathLst>
                <a:path w="1918" h="2156" extrusionOk="0">
                  <a:moveTo>
                    <a:pt x="976" y="0"/>
                  </a:moveTo>
                  <a:cubicBezTo>
                    <a:pt x="499" y="0"/>
                    <a:pt x="91" y="437"/>
                    <a:pt x="49" y="1008"/>
                  </a:cubicBezTo>
                  <a:cubicBezTo>
                    <a:pt x="0" y="1599"/>
                    <a:pt x="375" y="2115"/>
                    <a:pt x="875" y="2153"/>
                  </a:cubicBezTo>
                  <a:cubicBezTo>
                    <a:pt x="894" y="2155"/>
                    <a:pt x="914" y="2155"/>
                    <a:pt x="934" y="2155"/>
                  </a:cubicBezTo>
                  <a:cubicBezTo>
                    <a:pt x="1414" y="2155"/>
                    <a:pt x="1826" y="1717"/>
                    <a:pt x="1868" y="1143"/>
                  </a:cubicBezTo>
                  <a:cubicBezTo>
                    <a:pt x="1917" y="552"/>
                    <a:pt x="1542" y="41"/>
                    <a:pt x="1043" y="3"/>
                  </a:cubicBezTo>
                  <a:cubicBezTo>
                    <a:pt x="1020" y="1"/>
                    <a:pt x="998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2"/>
            <p:cNvSpPr/>
            <p:nvPr/>
          </p:nvSpPr>
          <p:spPr>
            <a:xfrm>
              <a:off x="1953675" y="1132350"/>
              <a:ext cx="64350" cy="35375"/>
            </a:xfrm>
            <a:custGeom>
              <a:avLst/>
              <a:gdLst/>
              <a:ahLst/>
              <a:cxnLst/>
              <a:rect l="l" t="t" r="r" b="b"/>
              <a:pathLst>
                <a:path w="2574" h="1415" extrusionOk="0">
                  <a:moveTo>
                    <a:pt x="907" y="0"/>
                  </a:moveTo>
                  <a:cubicBezTo>
                    <a:pt x="751" y="0"/>
                    <a:pt x="596" y="20"/>
                    <a:pt x="446" y="45"/>
                  </a:cubicBezTo>
                  <a:cubicBezTo>
                    <a:pt x="299" y="66"/>
                    <a:pt x="174" y="186"/>
                    <a:pt x="98" y="305"/>
                  </a:cubicBezTo>
                  <a:cubicBezTo>
                    <a:pt x="11" y="436"/>
                    <a:pt x="0" y="598"/>
                    <a:pt x="33" y="751"/>
                  </a:cubicBezTo>
                  <a:cubicBezTo>
                    <a:pt x="60" y="886"/>
                    <a:pt x="174" y="1027"/>
                    <a:pt x="294" y="1098"/>
                  </a:cubicBezTo>
                  <a:cubicBezTo>
                    <a:pt x="391" y="1152"/>
                    <a:pt x="485" y="1171"/>
                    <a:pt x="585" y="1171"/>
                  </a:cubicBezTo>
                  <a:cubicBezTo>
                    <a:pt x="624" y="1171"/>
                    <a:pt x="665" y="1168"/>
                    <a:pt x="706" y="1163"/>
                  </a:cubicBezTo>
                  <a:lnTo>
                    <a:pt x="706" y="1163"/>
                  </a:lnTo>
                  <a:lnTo>
                    <a:pt x="630" y="1174"/>
                  </a:lnTo>
                  <a:cubicBezTo>
                    <a:pt x="720" y="1163"/>
                    <a:pt x="808" y="1158"/>
                    <a:pt x="896" y="1158"/>
                  </a:cubicBezTo>
                  <a:cubicBezTo>
                    <a:pt x="984" y="1158"/>
                    <a:pt x="1073" y="1163"/>
                    <a:pt x="1162" y="1174"/>
                  </a:cubicBezTo>
                  <a:cubicBezTo>
                    <a:pt x="1314" y="1201"/>
                    <a:pt x="1466" y="1245"/>
                    <a:pt x="1613" y="1304"/>
                  </a:cubicBezTo>
                  <a:cubicBezTo>
                    <a:pt x="1635" y="1315"/>
                    <a:pt x="1662" y="1326"/>
                    <a:pt x="1683" y="1337"/>
                  </a:cubicBezTo>
                  <a:cubicBezTo>
                    <a:pt x="1782" y="1389"/>
                    <a:pt x="1885" y="1414"/>
                    <a:pt x="1984" y="1414"/>
                  </a:cubicBezTo>
                  <a:cubicBezTo>
                    <a:pt x="2177" y="1414"/>
                    <a:pt x="2358" y="1320"/>
                    <a:pt x="2476" y="1141"/>
                  </a:cubicBezTo>
                  <a:cubicBezTo>
                    <a:pt x="2558" y="1017"/>
                    <a:pt x="2574" y="837"/>
                    <a:pt x="2541" y="696"/>
                  </a:cubicBezTo>
                  <a:cubicBezTo>
                    <a:pt x="2503" y="566"/>
                    <a:pt x="2400" y="414"/>
                    <a:pt x="2275" y="349"/>
                  </a:cubicBezTo>
                  <a:cubicBezTo>
                    <a:pt x="2020" y="213"/>
                    <a:pt x="1743" y="104"/>
                    <a:pt x="1450" y="56"/>
                  </a:cubicBezTo>
                  <a:cubicBezTo>
                    <a:pt x="1293" y="28"/>
                    <a:pt x="1124" y="1"/>
                    <a:pt x="961" y="1"/>
                  </a:cubicBezTo>
                  <a:cubicBezTo>
                    <a:pt x="943" y="1"/>
                    <a:pt x="925" y="0"/>
                    <a:pt x="9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2"/>
            <p:cNvSpPr/>
            <p:nvPr/>
          </p:nvSpPr>
          <p:spPr>
            <a:xfrm>
              <a:off x="1781700" y="1120100"/>
              <a:ext cx="65175" cy="31850"/>
            </a:xfrm>
            <a:custGeom>
              <a:avLst/>
              <a:gdLst/>
              <a:ahLst/>
              <a:cxnLst/>
              <a:rect l="l" t="t" r="r" b="b"/>
              <a:pathLst>
                <a:path w="2607" h="1274" extrusionOk="0">
                  <a:moveTo>
                    <a:pt x="1354" y="1"/>
                  </a:moveTo>
                  <a:cubicBezTo>
                    <a:pt x="1315" y="1"/>
                    <a:pt x="1277" y="1"/>
                    <a:pt x="1238" y="3"/>
                  </a:cubicBezTo>
                  <a:cubicBezTo>
                    <a:pt x="945" y="8"/>
                    <a:pt x="652" y="73"/>
                    <a:pt x="375" y="165"/>
                  </a:cubicBezTo>
                  <a:cubicBezTo>
                    <a:pt x="245" y="214"/>
                    <a:pt x="120" y="345"/>
                    <a:pt x="65" y="470"/>
                  </a:cubicBezTo>
                  <a:cubicBezTo>
                    <a:pt x="11" y="600"/>
                    <a:pt x="0" y="784"/>
                    <a:pt x="60" y="920"/>
                  </a:cubicBezTo>
                  <a:cubicBezTo>
                    <a:pt x="164" y="1144"/>
                    <a:pt x="369" y="1273"/>
                    <a:pt x="598" y="1273"/>
                  </a:cubicBezTo>
                  <a:cubicBezTo>
                    <a:pt x="669" y="1273"/>
                    <a:pt x="742" y="1261"/>
                    <a:pt x="815" y="1235"/>
                  </a:cubicBezTo>
                  <a:cubicBezTo>
                    <a:pt x="836" y="1224"/>
                    <a:pt x="864" y="1219"/>
                    <a:pt x="891" y="1213"/>
                  </a:cubicBezTo>
                  <a:cubicBezTo>
                    <a:pt x="1043" y="1175"/>
                    <a:pt x="1200" y="1154"/>
                    <a:pt x="1358" y="1154"/>
                  </a:cubicBezTo>
                  <a:cubicBezTo>
                    <a:pt x="1531" y="1159"/>
                    <a:pt x="1705" y="1181"/>
                    <a:pt x="1879" y="1230"/>
                  </a:cubicBezTo>
                  <a:lnTo>
                    <a:pt x="1808" y="1208"/>
                  </a:lnTo>
                  <a:lnTo>
                    <a:pt x="1808" y="1208"/>
                  </a:lnTo>
                  <a:cubicBezTo>
                    <a:pt x="1884" y="1231"/>
                    <a:pt x="1957" y="1247"/>
                    <a:pt x="2031" y="1247"/>
                  </a:cubicBezTo>
                  <a:cubicBezTo>
                    <a:pt x="2095" y="1247"/>
                    <a:pt x="2159" y="1235"/>
                    <a:pt x="2226" y="1208"/>
                  </a:cubicBezTo>
                  <a:cubicBezTo>
                    <a:pt x="2351" y="1154"/>
                    <a:pt x="2487" y="1034"/>
                    <a:pt x="2536" y="904"/>
                  </a:cubicBezTo>
                  <a:cubicBezTo>
                    <a:pt x="2590" y="763"/>
                    <a:pt x="2606" y="594"/>
                    <a:pt x="2541" y="453"/>
                  </a:cubicBezTo>
                  <a:cubicBezTo>
                    <a:pt x="2482" y="328"/>
                    <a:pt x="2378" y="187"/>
                    <a:pt x="2237" y="144"/>
                  </a:cubicBezTo>
                  <a:cubicBezTo>
                    <a:pt x="2069" y="95"/>
                    <a:pt x="1906" y="46"/>
                    <a:pt x="1732" y="24"/>
                  </a:cubicBezTo>
                  <a:cubicBezTo>
                    <a:pt x="1608" y="8"/>
                    <a:pt x="1480" y="1"/>
                    <a:pt x="13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2"/>
            <p:cNvSpPr/>
            <p:nvPr/>
          </p:nvSpPr>
          <p:spPr>
            <a:xfrm>
              <a:off x="1974175" y="1248025"/>
              <a:ext cx="76025" cy="73025"/>
            </a:xfrm>
            <a:custGeom>
              <a:avLst/>
              <a:gdLst/>
              <a:ahLst/>
              <a:cxnLst/>
              <a:rect l="l" t="t" r="r" b="b"/>
              <a:pathLst>
                <a:path w="3041" h="2921" extrusionOk="0">
                  <a:moveTo>
                    <a:pt x="1515" y="1"/>
                  </a:moveTo>
                  <a:cubicBezTo>
                    <a:pt x="758" y="1"/>
                    <a:pt x="122" y="583"/>
                    <a:pt x="65" y="1347"/>
                  </a:cubicBezTo>
                  <a:cubicBezTo>
                    <a:pt x="0" y="2156"/>
                    <a:pt x="603" y="2856"/>
                    <a:pt x="1412" y="2916"/>
                  </a:cubicBezTo>
                  <a:cubicBezTo>
                    <a:pt x="1452" y="2919"/>
                    <a:pt x="1491" y="2920"/>
                    <a:pt x="1531" y="2920"/>
                  </a:cubicBezTo>
                  <a:cubicBezTo>
                    <a:pt x="2283" y="2920"/>
                    <a:pt x="2919" y="2338"/>
                    <a:pt x="2981" y="1569"/>
                  </a:cubicBezTo>
                  <a:cubicBezTo>
                    <a:pt x="3041" y="766"/>
                    <a:pt x="2438" y="65"/>
                    <a:pt x="1634" y="6"/>
                  </a:cubicBezTo>
                  <a:cubicBezTo>
                    <a:pt x="1594" y="2"/>
                    <a:pt x="1554" y="1"/>
                    <a:pt x="1515" y="1"/>
                  </a:cubicBezTo>
                  <a:close/>
                </a:path>
              </a:pathLst>
            </a:custGeom>
            <a:solidFill>
              <a:srgbClr val="FE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2"/>
            <p:cNvSpPr/>
            <p:nvPr/>
          </p:nvSpPr>
          <p:spPr>
            <a:xfrm>
              <a:off x="2109075" y="1210200"/>
              <a:ext cx="47525" cy="74725"/>
            </a:xfrm>
            <a:custGeom>
              <a:avLst/>
              <a:gdLst/>
              <a:ahLst/>
              <a:cxnLst/>
              <a:rect l="l" t="t" r="r" b="b"/>
              <a:pathLst>
                <a:path w="1901" h="2989" extrusionOk="0">
                  <a:moveTo>
                    <a:pt x="1613" y="1"/>
                  </a:moveTo>
                  <a:cubicBezTo>
                    <a:pt x="1573" y="1"/>
                    <a:pt x="1532" y="15"/>
                    <a:pt x="1494" y="47"/>
                  </a:cubicBezTo>
                  <a:cubicBezTo>
                    <a:pt x="674" y="742"/>
                    <a:pt x="148" y="1730"/>
                    <a:pt x="17" y="2794"/>
                  </a:cubicBezTo>
                  <a:cubicBezTo>
                    <a:pt x="0" y="2922"/>
                    <a:pt x="97" y="2989"/>
                    <a:pt x="198" y="2989"/>
                  </a:cubicBezTo>
                  <a:cubicBezTo>
                    <a:pt x="291" y="2989"/>
                    <a:pt x="387" y="2933"/>
                    <a:pt x="403" y="2816"/>
                  </a:cubicBezTo>
                  <a:cubicBezTo>
                    <a:pt x="522" y="1850"/>
                    <a:pt x="1011" y="959"/>
                    <a:pt x="1749" y="335"/>
                  </a:cubicBezTo>
                  <a:cubicBezTo>
                    <a:pt x="1900" y="206"/>
                    <a:pt x="1767" y="1"/>
                    <a:pt x="1613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2"/>
            <p:cNvSpPr/>
            <p:nvPr/>
          </p:nvSpPr>
          <p:spPr>
            <a:xfrm>
              <a:off x="1843600" y="1199300"/>
              <a:ext cx="94650" cy="88250"/>
            </a:xfrm>
            <a:custGeom>
              <a:avLst/>
              <a:gdLst/>
              <a:ahLst/>
              <a:cxnLst/>
              <a:rect l="l" t="t" r="r" b="b"/>
              <a:pathLst>
                <a:path w="3786" h="3530" extrusionOk="0">
                  <a:moveTo>
                    <a:pt x="1689" y="0"/>
                  </a:moveTo>
                  <a:cubicBezTo>
                    <a:pt x="1463" y="0"/>
                    <a:pt x="1239" y="168"/>
                    <a:pt x="1043" y="575"/>
                  </a:cubicBezTo>
                  <a:cubicBezTo>
                    <a:pt x="673" y="1265"/>
                    <a:pt x="0" y="2248"/>
                    <a:pt x="744" y="2921"/>
                  </a:cubicBezTo>
                  <a:cubicBezTo>
                    <a:pt x="1387" y="3353"/>
                    <a:pt x="1869" y="3530"/>
                    <a:pt x="2219" y="3530"/>
                  </a:cubicBezTo>
                  <a:cubicBezTo>
                    <a:pt x="3785" y="3530"/>
                    <a:pt x="2725" y="0"/>
                    <a:pt x="1689" y="0"/>
                  </a:cubicBezTo>
                  <a:close/>
                </a:path>
              </a:pathLst>
            </a:custGeom>
            <a:solidFill>
              <a:srgbClr val="FE7E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2"/>
            <p:cNvSpPr/>
            <p:nvPr/>
          </p:nvSpPr>
          <p:spPr>
            <a:xfrm>
              <a:off x="1845350" y="1160850"/>
              <a:ext cx="56225" cy="133725"/>
            </a:xfrm>
            <a:custGeom>
              <a:avLst/>
              <a:gdLst/>
              <a:ahLst/>
              <a:cxnLst/>
              <a:rect l="l" t="t" r="r" b="b"/>
              <a:pathLst>
                <a:path w="2249" h="5349" extrusionOk="0">
                  <a:moveTo>
                    <a:pt x="1546" y="0"/>
                  </a:moveTo>
                  <a:cubicBezTo>
                    <a:pt x="1450" y="0"/>
                    <a:pt x="1369" y="79"/>
                    <a:pt x="1363" y="181"/>
                  </a:cubicBezTo>
                  <a:cubicBezTo>
                    <a:pt x="1298" y="1266"/>
                    <a:pt x="897" y="2341"/>
                    <a:pt x="229" y="3210"/>
                  </a:cubicBezTo>
                  <a:cubicBezTo>
                    <a:pt x="6" y="3503"/>
                    <a:pt x="1" y="3921"/>
                    <a:pt x="212" y="4220"/>
                  </a:cubicBezTo>
                  <a:cubicBezTo>
                    <a:pt x="641" y="4817"/>
                    <a:pt x="1298" y="5230"/>
                    <a:pt x="2010" y="5344"/>
                  </a:cubicBezTo>
                  <a:cubicBezTo>
                    <a:pt x="2023" y="5347"/>
                    <a:pt x="2035" y="5348"/>
                    <a:pt x="2047" y="5348"/>
                  </a:cubicBezTo>
                  <a:cubicBezTo>
                    <a:pt x="2058" y="5348"/>
                    <a:pt x="2069" y="5347"/>
                    <a:pt x="2080" y="5344"/>
                  </a:cubicBezTo>
                  <a:cubicBezTo>
                    <a:pt x="2156" y="5328"/>
                    <a:pt x="2216" y="5268"/>
                    <a:pt x="2232" y="5186"/>
                  </a:cubicBezTo>
                  <a:cubicBezTo>
                    <a:pt x="2248" y="5083"/>
                    <a:pt x="2178" y="4980"/>
                    <a:pt x="2069" y="4964"/>
                  </a:cubicBezTo>
                  <a:cubicBezTo>
                    <a:pt x="1461" y="4866"/>
                    <a:pt x="897" y="4513"/>
                    <a:pt x="527" y="3992"/>
                  </a:cubicBezTo>
                  <a:cubicBezTo>
                    <a:pt x="413" y="3835"/>
                    <a:pt x="413" y="3601"/>
                    <a:pt x="538" y="3444"/>
                  </a:cubicBezTo>
                  <a:cubicBezTo>
                    <a:pt x="1249" y="2515"/>
                    <a:pt x="1678" y="1364"/>
                    <a:pt x="1749" y="202"/>
                  </a:cubicBezTo>
                  <a:cubicBezTo>
                    <a:pt x="1754" y="94"/>
                    <a:pt x="1673" y="7"/>
                    <a:pt x="1564" y="1"/>
                  </a:cubicBezTo>
                  <a:cubicBezTo>
                    <a:pt x="1558" y="1"/>
                    <a:pt x="1552" y="0"/>
                    <a:pt x="1546" y="0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2"/>
            <p:cNvSpPr/>
            <p:nvPr/>
          </p:nvSpPr>
          <p:spPr>
            <a:xfrm>
              <a:off x="1863950" y="1308450"/>
              <a:ext cx="74400" cy="80850"/>
            </a:xfrm>
            <a:custGeom>
              <a:avLst/>
              <a:gdLst/>
              <a:ahLst/>
              <a:cxnLst/>
              <a:rect l="l" t="t" r="r" b="b"/>
              <a:pathLst>
                <a:path w="2976" h="3234" extrusionOk="0">
                  <a:moveTo>
                    <a:pt x="1516" y="1"/>
                  </a:moveTo>
                  <a:cubicBezTo>
                    <a:pt x="770" y="1"/>
                    <a:pt x="133" y="655"/>
                    <a:pt x="66" y="1509"/>
                  </a:cubicBezTo>
                  <a:cubicBezTo>
                    <a:pt x="1" y="2399"/>
                    <a:pt x="581" y="3170"/>
                    <a:pt x="1363" y="3230"/>
                  </a:cubicBezTo>
                  <a:cubicBezTo>
                    <a:pt x="1396" y="3232"/>
                    <a:pt x="1428" y="3233"/>
                    <a:pt x="1460" y="3233"/>
                  </a:cubicBezTo>
                  <a:cubicBezTo>
                    <a:pt x="2207" y="3233"/>
                    <a:pt x="2843" y="2579"/>
                    <a:pt x="2911" y="1726"/>
                  </a:cubicBezTo>
                  <a:cubicBezTo>
                    <a:pt x="2976" y="835"/>
                    <a:pt x="2395" y="64"/>
                    <a:pt x="1613" y="5"/>
                  </a:cubicBezTo>
                  <a:cubicBezTo>
                    <a:pt x="1580" y="2"/>
                    <a:pt x="1548" y="1"/>
                    <a:pt x="1516" y="1"/>
                  </a:cubicBezTo>
                  <a:close/>
                </a:path>
              </a:pathLst>
            </a:custGeom>
            <a:solidFill>
              <a:srgbClr val="FE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2"/>
            <p:cNvSpPr/>
            <p:nvPr/>
          </p:nvSpPr>
          <p:spPr>
            <a:xfrm>
              <a:off x="1853900" y="1325525"/>
              <a:ext cx="94500" cy="49425"/>
            </a:xfrm>
            <a:custGeom>
              <a:avLst/>
              <a:gdLst/>
              <a:ahLst/>
              <a:cxnLst/>
              <a:rect l="l" t="t" r="r" b="b"/>
              <a:pathLst>
                <a:path w="3780" h="1977" extrusionOk="0">
                  <a:moveTo>
                    <a:pt x="2998" y="0"/>
                  </a:moveTo>
                  <a:cubicBezTo>
                    <a:pt x="2867" y="0"/>
                    <a:pt x="2743" y="17"/>
                    <a:pt x="2618" y="44"/>
                  </a:cubicBezTo>
                  <a:cubicBezTo>
                    <a:pt x="2428" y="60"/>
                    <a:pt x="2238" y="98"/>
                    <a:pt x="2048" y="120"/>
                  </a:cubicBezTo>
                  <a:cubicBezTo>
                    <a:pt x="1909" y="138"/>
                    <a:pt x="1772" y="147"/>
                    <a:pt x="1635" y="147"/>
                  </a:cubicBezTo>
                  <a:cubicBezTo>
                    <a:pt x="1444" y="147"/>
                    <a:pt x="1255" y="130"/>
                    <a:pt x="1065" y="98"/>
                  </a:cubicBezTo>
                  <a:cubicBezTo>
                    <a:pt x="924" y="73"/>
                    <a:pt x="783" y="40"/>
                    <a:pt x="646" y="40"/>
                  </a:cubicBezTo>
                  <a:cubicBezTo>
                    <a:pt x="571" y="40"/>
                    <a:pt x="497" y="50"/>
                    <a:pt x="424" y="76"/>
                  </a:cubicBezTo>
                  <a:cubicBezTo>
                    <a:pt x="229" y="141"/>
                    <a:pt x="88" y="337"/>
                    <a:pt x="44" y="538"/>
                  </a:cubicBezTo>
                  <a:cubicBezTo>
                    <a:pt x="1" y="744"/>
                    <a:pt x="60" y="961"/>
                    <a:pt x="164" y="1140"/>
                  </a:cubicBezTo>
                  <a:cubicBezTo>
                    <a:pt x="272" y="1314"/>
                    <a:pt x="435" y="1466"/>
                    <a:pt x="603" y="1580"/>
                  </a:cubicBezTo>
                  <a:cubicBezTo>
                    <a:pt x="971" y="1836"/>
                    <a:pt x="1422" y="1977"/>
                    <a:pt x="1870" y="1977"/>
                  </a:cubicBezTo>
                  <a:cubicBezTo>
                    <a:pt x="1879" y="1977"/>
                    <a:pt x="1887" y="1977"/>
                    <a:pt x="1896" y="1977"/>
                  </a:cubicBezTo>
                  <a:cubicBezTo>
                    <a:pt x="1904" y="1977"/>
                    <a:pt x="1912" y="1977"/>
                    <a:pt x="1920" y="1977"/>
                  </a:cubicBezTo>
                  <a:cubicBezTo>
                    <a:pt x="2368" y="1977"/>
                    <a:pt x="2815" y="1831"/>
                    <a:pt x="3188" y="1575"/>
                  </a:cubicBezTo>
                  <a:cubicBezTo>
                    <a:pt x="3400" y="1423"/>
                    <a:pt x="3590" y="1238"/>
                    <a:pt x="3687" y="999"/>
                  </a:cubicBezTo>
                  <a:cubicBezTo>
                    <a:pt x="3780" y="755"/>
                    <a:pt x="3763" y="462"/>
                    <a:pt x="3600" y="261"/>
                  </a:cubicBezTo>
                  <a:cubicBezTo>
                    <a:pt x="3459" y="87"/>
                    <a:pt x="3226" y="6"/>
                    <a:pt x="29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2"/>
            <p:cNvSpPr/>
            <p:nvPr/>
          </p:nvSpPr>
          <p:spPr>
            <a:xfrm>
              <a:off x="1072350" y="1151500"/>
              <a:ext cx="367050" cy="348050"/>
            </a:xfrm>
            <a:custGeom>
              <a:avLst/>
              <a:gdLst/>
              <a:ahLst/>
              <a:cxnLst/>
              <a:rect l="l" t="t" r="r" b="b"/>
              <a:pathLst>
                <a:path w="14682" h="13922" extrusionOk="0">
                  <a:moveTo>
                    <a:pt x="999" y="1"/>
                  </a:moveTo>
                  <a:cubicBezTo>
                    <a:pt x="407" y="1"/>
                    <a:pt x="0" y="593"/>
                    <a:pt x="217" y="1146"/>
                  </a:cubicBezTo>
                  <a:lnTo>
                    <a:pt x="5033" y="13390"/>
                  </a:lnTo>
                  <a:cubicBezTo>
                    <a:pt x="5158" y="13715"/>
                    <a:pt x="5468" y="13922"/>
                    <a:pt x="5810" y="13922"/>
                  </a:cubicBezTo>
                  <a:lnTo>
                    <a:pt x="13682" y="13922"/>
                  </a:lnTo>
                  <a:cubicBezTo>
                    <a:pt x="14274" y="13922"/>
                    <a:pt x="14681" y="13325"/>
                    <a:pt x="14464" y="12776"/>
                  </a:cubicBezTo>
                  <a:lnTo>
                    <a:pt x="9648" y="533"/>
                  </a:lnTo>
                  <a:cubicBezTo>
                    <a:pt x="9523" y="213"/>
                    <a:pt x="9214" y="1"/>
                    <a:pt x="88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2"/>
            <p:cNvSpPr/>
            <p:nvPr/>
          </p:nvSpPr>
          <p:spPr>
            <a:xfrm>
              <a:off x="1287975" y="1161575"/>
              <a:ext cx="136150" cy="323650"/>
            </a:xfrm>
            <a:custGeom>
              <a:avLst/>
              <a:gdLst/>
              <a:ahLst/>
              <a:cxnLst/>
              <a:rect l="l" t="t" r="r" b="b"/>
              <a:pathLst>
                <a:path w="5446" h="12946" extrusionOk="0">
                  <a:moveTo>
                    <a:pt x="259" y="1"/>
                  </a:moveTo>
                  <a:cubicBezTo>
                    <a:pt x="127" y="1"/>
                    <a:pt x="0" y="101"/>
                    <a:pt x="62" y="255"/>
                  </a:cubicBezTo>
                  <a:cubicBezTo>
                    <a:pt x="1696" y="4435"/>
                    <a:pt x="3331" y="8621"/>
                    <a:pt x="4970" y="12802"/>
                  </a:cubicBezTo>
                  <a:cubicBezTo>
                    <a:pt x="5009" y="12902"/>
                    <a:pt x="5100" y="12945"/>
                    <a:pt x="5187" y="12945"/>
                  </a:cubicBezTo>
                  <a:cubicBezTo>
                    <a:pt x="5319" y="12945"/>
                    <a:pt x="5445" y="12847"/>
                    <a:pt x="5383" y="12693"/>
                  </a:cubicBezTo>
                  <a:cubicBezTo>
                    <a:pt x="3749" y="8513"/>
                    <a:pt x="2109" y="4327"/>
                    <a:pt x="475" y="146"/>
                  </a:cubicBezTo>
                  <a:cubicBezTo>
                    <a:pt x="436" y="45"/>
                    <a:pt x="346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2"/>
            <p:cNvSpPr/>
            <p:nvPr/>
          </p:nvSpPr>
          <p:spPr>
            <a:xfrm>
              <a:off x="1103550" y="1189775"/>
              <a:ext cx="118250" cy="47550"/>
            </a:xfrm>
            <a:custGeom>
              <a:avLst/>
              <a:gdLst/>
              <a:ahLst/>
              <a:cxnLst/>
              <a:rect l="l" t="t" r="r" b="b"/>
              <a:pathLst>
                <a:path w="4730" h="1902" extrusionOk="0">
                  <a:moveTo>
                    <a:pt x="430" y="1"/>
                  </a:moveTo>
                  <a:cubicBezTo>
                    <a:pt x="175" y="1"/>
                    <a:pt x="1" y="262"/>
                    <a:pt x="93" y="500"/>
                  </a:cubicBezTo>
                  <a:lnTo>
                    <a:pt x="571" y="1673"/>
                  </a:lnTo>
                  <a:cubicBezTo>
                    <a:pt x="631" y="1809"/>
                    <a:pt x="756" y="1901"/>
                    <a:pt x="908" y="1901"/>
                  </a:cubicBezTo>
                  <a:lnTo>
                    <a:pt x="4296" y="1901"/>
                  </a:lnTo>
                  <a:cubicBezTo>
                    <a:pt x="4551" y="1901"/>
                    <a:pt x="4730" y="1646"/>
                    <a:pt x="4627" y="1402"/>
                  </a:cubicBezTo>
                  <a:lnTo>
                    <a:pt x="4154" y="229"/>
                  </a:lnTo>
                  <a:cubicBezTo>
                    <a:pt x="4100" y="93"/>
                    <a:pt x="3964" y="1"/>
                    <a:pt x="3818" y="1"/>
                  </a:cubicBezTo>
                  <a:close/>
                </a:path>
              </a:pathLst>
            </a:custGeom>
            <a:solidFill>
              <a:srgbClr val="DFDB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2"/>
            <p:cNvSpPr/>
            <p:nvPr/>
          </p:nvSpPr>
          <p:spPr>
            <a:xfrm>
              <a:off x="1557600" y="2497450"/>
              <a:ext cx="857600" cy="311000"/>
            </a:xfrm>
            <a:custGeom>
              <a:avLst/>
              <a:gdLst/>
              <a:ahLst/>
              <a:cxnLst/>
              <a:rect l="l" t="t" r="r" b="b"/>
              <a:pathLst>
                <a:path w="34304" h="12440" extrusionOk="0">
                  <a:moveTo>
                    <a:pt x="32354" y="1"/>
                  </a:moveTo>
                  <a:cubicBezTo>
                    <a:pt x="25626" y="2321"/>
                    <a:pt x="19561" y="3048"/>
                    <a:pt x="14603" y="3048"/>
                  </a:cubicBezTo>
                  <a:cubicBezTo>
                    <a:pt x="6292" y="3048"/>
                    <a:pt x="1092" y="1005"/>
                    <a:pt x="1092" y="1005"/>
                  </a:cubicBezTo>
                  <a:cubicBezTo>
                    <a:pt x="549" y="4643"/>
                    <a:pt x="136" y="8552"/>
                    <a:pt x="0" y="12439"/>
                  </a:cubicBezTo>
                  <a:lnTo>
                    <a:pt x="33815" y="12439"/>
                  </a:lnTo>
                  <a:cubicBezTo>
                    <a:pt x="33815" y="12439"/>
                    <a:pt x="34303" y="7129"/>
                    <a:pt x="323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2"/>
            <p:cNvSpPr/>
            <p:nvPr/>
          </p:nvSpPr>
          <p:spPr>
            <a:xfrm>
              <a:off x="1584875" y="1544050"/>
              <a:ext cx="1256525" cy="1264400"/>
            </a:xfrm>
            <a:custGeom>
              <a:avLst/>
              <a:gdLst/>
              <a:ahLst/>
              <a:cxnLst/>
              <a:rect l="l" t="t" r="r" b="b"/>
              <a:pathLst>
                <a:path w="50261" h="50576" extrusionOk="0">
                  <a:moveTo>
                    <a:pt x="8009" y="1"/>
                  </a:moveTo>
                  <a:cubicBezTo>
                    <a:pt x="8009" y="1"/>
                    <a:pt x="1320" y="8736"/>
                    <a:pt x="1445" y="12390"/>
                  </a:cubicBezTo>
                  <a:cubicBezTo>
                    <a:pt x="1505" y="14329"/>
                    <a:pt x="2194" y="16652"/>
                    <a:pt x="2829" y="18401"/>
                  </a:cubicBezTo>
                  <a:cubicBezTo>
                    <a:pt x="3389" y="19943"/>
                    <a:pt x="3904" y="21045"/>
                    <a:pt x="3904" y="21045"/>
                  </a:cubicBezTo>
                  <a:cubicBezTo>
                    <a:pt x="3904" y="21045"/>
                    <a:pt x="1483" y="29075"/>
                    <a:pt x="1" y="39141"/>
                  </a:cubicBezTo>
                  <a:cubicBezTo>
                    <a:pt x="1" y="39141"/>
                    <a:pt x="5201" y="41184"/>
                    <a:pt x="13512" y="41184"/>
                  </a:cubicBezTo>
                  <a:cubicBezTo>
                    <a:pt x="18470" y="41184"/>
                    <a:pt x="24535" y="40457"/>
                    <a:pt x="31263" y="38137"/>
                  </a:cubicBezTo>
                  <a:cubicBezTo>
                    <a:pt x="30275" y="34499"/>
                    <a:pt x="28646" y="30389"/>
                    <a:pt x="25997" y="26263"/>
                  </a:cubicBezTo>
                  <a:lnTo>
                    <a:pt x="24905" y="21262"/>
                  </a:lnTo>
                  <a:lnTo>
                    <a:pt x="25399" y="19622"/>
                  </a:lnTo>
                  <a:lnTo>
                    <a:pt x="25856" y="17923"/>
                  </a:lnTo>
                  <a:lnTo>
                    <a:pt x="26686" y="19622"/>
                  </a:lnTo>
                  <a:lnTo>
                    <a:pt x="41585" y="50575"/>
                  </a:lnTo>
                  <a:lnTo>
                    <a:pt x="50261" y="50575"/>
                  </a:lnTo>
                  <a:lnTo>
                    <a:pt x="30731" y="3280"/>
                  </a:lnTo>
                  <a:cubicBezTo>
                    <a:pt x="30069" y="1950"/>
                    <a:pt x="28923" y="1016"/>
                    <a:pt x="27615" y="576"/>
                  </a:cubicBezTo>
                  <a:cubicBezTo>
                    <a:pt x="27093" y="408"/>
                    <a:pt x="26550" y="310"/>
                    <a:pt x="26002" y="299"/>
                  </a:cubicBezTo>
                  <a:lnTo>
                    <a:pt x="20985" y="1"/>
                  </a:lnTo>
                  <a:lnTo>
                    <a:pt x="12646" y="6700"/>
                  </a:lnTo>
                  <a:lnTo>
                    <a:pt x="10105" y="1"/>
                  </a:lnTo>
                  <a:close/>
                </a:path>
              </a:pathLst>
            </a:custGeom>
            <a:solidFill>
              <a:srgbClr val="6E9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2"/>
            <p:cNvSpPr/>
            <p:nvPr/>
          </p:nvSpPr>
          <p:spPr>
            <a:xfrm>
              <a:off x="2119625" y="1834875"/>
              <a:ext cx="109125" cy="146325"/>
            </a:xfrm>
            <a:custGeom>
              <a:avLst/>
              <a:gdLst/>
              <a:ahLst/>
              <a:cxnLst/>
              <a:rect l="l" t="t" r="r" b="b"/>
              <a:pathLst>
                <a:path w="4365" h="5853" extrusionOk="0">
                  <a:moveTo>
                    <a:pt x="302" y="1"/>
                  </a:moveTo>
                  <a:cubicBezTo>
                    <a:pt x="149" y="1"/>
                    <a:pt x="1" y="152"/>
                    <a:pt x="111" y="312"/>
                  </a:cubicBezTo>
                  <a:cubicBezTo>
                    <a:pt x="1371" y="2126"/>
                    <a:pt x="2625" y="3944"/>
                    <a:pt x="3885" y="5758"/>
                  </a:cubicBezTo>
                  <a:cubicBezTo>
                    <a:pt x="3932" y="5825"/>
                    <a:pt x="3998" y="5852"/>
                    <a:pt x="4063" y="5852"/>
                  </a:cubicBezTo>
                  <a:cubicBezTo>
                    <a:pt x="4216" y="5852"/>
                    <a:pt x="4364" y="5700"/>
                    <a:pt x="4254" y="5541"/>
                  </a:cubicBezTo>
                  <a:lnTo>
                    <a:pt x="480" y="95"/>
                  </a:lnTo>
                  <a:cubicBezTo>
                    <a:pt x="433" y="28"/>
                    <a:pt x="367" y="1"/>
                    <a:pt x="302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2"/>
            <p:cNvSpPr/>
            <p:nvPr/>
          </p:nvSpPr>
          <p:spPr>
            <a:xfrm>
              <a:off x="1740575" y="2055700"/>
              <a:ext cx="350750" cy="34300"/>
            </a:xfrm>
            <a:custGeom>
              <a:avLst/>
              <a:gdLst/>
              <a:ahLst/>
              <a:cxnLst/>
              <a:rect l="l" t="t" r="r" b="b"/>
              <a:pathLst>
                <a:path w="14030" h="1372" extrusionOk="0">
                  <a:moveTo>
                    <a:pt x="4178" y="1"/>
                  </a:moveTo>
                  <a:cubicBezTo>
                    <a:pt x="3881" y="1"/>
                    <a:pt x="3583" y="3"/>
                    <a:pt x="3285" y="9"/>
                  </a:cubicBezTo>
                  <a:cubicBezTo>
                    <a:pt x="2281" y="25"/>
                    <a:pt x="1276" y="74"/>
                    <a:pt x="272" y="155"/>
                  </a:cubicBezTo>
                  <a:cubicBezTo>
                    <a:pt x="7" y="177"/>
                    <a:pt x="0" y="585"/>
                    <a:pt x="252" y="585"/>
                  </a:cubicBezTo>
                  <a:cubicBezTo>
                    <a:pt x="258" y="585"/>
                    <a:pt x="265" y="585"/>
                    <a:pt x="272" y="584"/>
                  </a:cubicBezTo>
                  <a:cubicBezTo>
                    <a:pt x="1572" y="481"/>
                    <a:pt x="2876" y="429"/>
                    <a:pt x="4181" y="429"/>
                  </a:cubicBezTo>
                  <a:cubicBezTo>
                    <a:pt x="6374" y="429"/>
                    <a:pt x="8567" y="576"/>
                    <a:pt x="10740" y="872"/>
                  </a:cubicBezTo>
                  <a:cubicBezTo>
                    <a:pt x="11717" y="1008"/>
                    <a:pt x="12689" y="1171"/>
                    <a:pt x="13661" y="1366"/>
                  </a:cubicBezTo>
                  <a:cubicBezTo>
                    <a:pt x="13677" y="1369"/>
                    <a:pt x="13693" y="1371"/>
                    <a:pt x="13708" y="1371"/>
                  </a:cubicBezTo>
                  <a:cubicBezTo>
                    <a:pt x="13940" y="1371"/>
                    <a:pt x="14029" y="1004"/>
                    <a:pt x="13775" y="953"/>
                  </a:cubicBezTo>
                  <a:cubicBezTo>
                    <a:pt x="10614" y="322"/>
                    <a:pt x="7398" y="1"/>
                    <a:pt x="4178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2"/>
            <p:cNvSpPr/>
            <p:nvPr/>
          </p:nvSpPr>
          <p:spPr>
            <a:xfrm>
              <a:off x="2235125" y="2550625"/>
              <a:ext cx="27100" cy="249975"/>
            </a:xfrm>
            <a:custGeom>
              <a:avLst/>
              <a:gdLst/>
              <a:ahLst/>
              <a:cxnLst/>
              <a:rect l="l" t="t" r="r" b="b"/>
              <a:pathLst>
                <a:path w="1084" h="9999" extrusionOk="0">
                  <a:moveTo>
                    <a:pt x="209" y="1"/>
                  </a:moveTo>
                  <a:cubicBezTo>
                    <a:pt x="102" y="1"/>
                    <a:pt x="0" y="70"/>
                    <a:pt x="8" y="208"/>
                  </a:cubicBezTo>
                  <a:cubicBezTo>
                    <a:pt x="220" y="3401"/>
                    <a:pt x="432" y="6599"/>
                    <a:pt x="649" y="9791"/>
                  </a:cubicBezTo>
                  <a:cubicBezTo>
                    <a:pt x="657" y="9930"/>
                    <a:pt x="769" y="9999"/>
                    <a:pt x="875" y="9999"/>
                  </a:cubicBezTo>
                  <a:cubicBezTo>
                    <a:pt x="982" y="9999"/>
                    <a:pt x="1083" y="9930"/>
                    <a:pt x="1073" y="9791"/>
                  </a:cubicBezTo>
                  <a:cubicBezTo>
                    <a:pt x="861" y="6599"/>
                    <a:pt x="649" y="3401"/>
                    <a:pt x="437" y="208"/>
                  </a:cubicBezTo>
                  <a:cubicBezTo>
                    <a:pt x="426" y="70"/>
                    <a:pt x="315" y="1"/>
                    <a:pt x="209" y="1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2"/>
            <p:cNvSpPr/>
            <p:nvPr/>
          </p:nvSpPr>
          <p:spPr>
            <a:xfrm>
              <a:off x="1090125" y="1274475"/>
              <a:ext cx="265525" cy="332450"/>
            </a:xfrm>
            <a:custGeom>
              <a:avLst/>
              <a:gdLst/>
              <a:ahLst/>
              <a:cxnLst/>
              <a:rect l="l" t="t" r="r" b="b"/>
              <a:pathLst>
                <a:path w="10621" h="13298" extrusionOk="0">
                  <a:moveTo>
                    <a:pt x="4499" y="1"/>
                  </a:moveTo>
                  <a:cubicBezTo>
                    <a:pt x="4496" y="1"/>
                    <a:pt x="4493" y="1"/>
                    <a:pt x="4491" y="1"/>
                  </a:cubicBezTo>
                  <a:cubicBezTo>
                    <a:pt x="3910" y="6"/>
                    <a:pt x="956" y="1554"/>
                    <a:pt x="560" y="2281"/>
                  </a:cubicBezTo>
                  <a:cubicBezTo>
                    <a:pt x="163" y="3009"/>
                    <a:pt x="652" y="4757"/>
                    <a:pt x="652" y="4757"/>
                  </a:cubicBezTo>
                  <a:cubicBezTo>
                    <a:pt x="652" y="4757"/>
                    <a:pt x="0" y="6245"/>
                    <a:pt x="1227" y="8661"/>
                  </a:cubicBezTo>
                  <a:cubicBezTo>
                    <a:pt x="2444" y="11077"/>
                    <a:pt x="3948" y="13297"/>
                    <a:pt x="3948" y="13297"/>
                  </a:cubicBezTo>
                  <a:cubicBezTo>
                    <a:pt x="3948" y="13297"/>
                    <a:pt x="3958" y="13292"/>
                    <a:pt x="3980" y="13276"/>
                  </a:cubicBezTo>
                  <a:cubicBezTo>
                    <a:pt x="4094" y="13183"/>
                    <a:pt x="7466" y="11234"/>
                    <a:pt x="8845" y="11104"/>
                  </a:cubicBezTo>
                  <a:cubicBezTo>
                    <a:pt x="8878" y="11066"/>
                    <a:pt x="8910" y="11028"/>
                    <a:pt x="8943" y="10990"/>
                  </a:cubicBezTo>
                  <a:cubicBezTo>
                    <a:pt x="8943" y="10990"/>
                    <a:pt x="9002" y="10545"/>
                    <a:pt x="8954" y="9931"/>
                  </a:cubicBezTo>
                  <a:lnTo>
                    <a:pt x="8954" y="9926"/>
                  </a:lnTo>
                  <a:cubicBezTo>
                    <a:pt x="8899" y="9198"/>
                    <a:pt x="8687" y="8237"/>
                    <a:pt x="8047" y="7499"/>
                  </a:cubicBezTo>
                  <a:cubicBezTo>
                    <a:pt x="8047" y="7499"/>
                    <a:pt x="10186" y="6055"/>
                    <a:pt x="10197" y="5995"/>
                  </a:cubicBezTo>
                  <a:cubicBezTo>
                    <a:pt x="10208" y="5930"/>
                    <a:pt x="10620" y="5452"/>
                    <a:pt x="10295" y="4990"/>
                  </a:cubicBezTo>
                  <a:cubicBezTo>
                    <a:pt x="10064" y="4662"/>
                    <a:pt x="9622" y="4474"/>
                    <a:pt x="9246" y="4474"/>
                  </a:cubicBezTo>
                  <a:cubicBezTo>
                    <a:pt x="9101" y="4474"/>
                    <a:pt x="8965" y="4502"/>
                    <a:pt x="8856" y="4562"/>
                  </a:cubicBezTo>
                  <a:cubicBezTo>
                    <a:pt x="8856" y="4562"/>
                    <a:pt x="9882" y="3872"/>
                    <a:pt x="9610" y="3215"/>
                  </a:cubicBezTo>
                  <a:cubicBezTo>
                    <a:pt x="9436" y="2785"/>
                    <a:pt x="8614" y="2711"/>
                    <a:pt x="8067" y="2711"/>
                  </a:cubicBezTo>
                  <a:cubicBezTo>
                    <a:pt x="7777" y="2711"/>
                    <a:pt x="7564" y="2732"/>
                    <a:pt x="7564" y="2732"/>
                  </a:cubicBezTo>
                  <a:cubicBezTo>
                    <a:pt x="7564" y="2732"/>
                    <a:pt x="7900" y="2325"/>
                    <a:pt x="7743" y="1651"/>
                  </a:cubicBezTo>
                  <a:cubicBezTo>
                    <a:pt x="7642" y="1207"/>
                    <a:pt x="6581" y="1132"/>
                    <a:pt x="5870" y="1132"/>
                  </a:cubicBezTo>
                  <a:cubicBezTo>
                    <a:pt x="5503" y="1132"/>
                    <a:pt x="5229" y="1152"/>
                    <a:pt x="5229" y="1152"/>
                  </a:cubicBezTo>
                  <a:cubicBezTo>
                    <a:pt x="5229" y="1152"/>
                    <a:pt x="5078" y="1"/>
                    <a:pt x="4499" y="1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2"/>
            <p:cNvSpPr/>
            <p:nvPr/>
          </p:nvSpPr>
          <p:spPr>
            <a:xfrm>
              <a:off x="1172525" y="1536250"/>
              <a:ext cx="612600" cy="618600"/>
            </a:xfrm>
            <a:custGeom>
              <a:avLst/>
              <a:gdLst/>
              <a:ahLst/>
              <a:cxnLst/>
              <a:rect l="l" t="t" r="r" b="b"/>
              <a:pathLst>
                <a:path w="24504" h="24744" extrusionOk="0">
                  <a:moveTo>
                    <a:pt x="6177" y="0"/>
                  </a:moveTo>
                  <a:cubicBezTo>
                    <a:pt x="2697" y="0"/>
                    <a:pt x="0" y="2647"/>
                    <a:pt x="0" y="2647"/>
                  </a:cubicBezTo>
                  <a:lnTo>
                    <a:pt x="6559" y="21194"/>
                  </a:lnTo>
                  <a:cubicBezTo>
                    <a:pt x="7336" y="23473"/>
                    <a:pt x="9418" y="24744"/>
                    <a:pt x="11537" y="24744"/>
                  </a:cubicBezTo>
                  <a:cubicBezTo>
                    <a:pt x="12927" y="24744"/>
                    <a:pt x="14333" y="24197"/>
                    <a:pt x="15398" y="23029"/>
                  </a:cubicBezTo>
                  <a:lnTo>
                    <a:pt x="19323" y="18713"/>
                  </a:lnTo>
                  <a:cubicBezTo>
                    <a:pt x="18688" y="16964"/>
                    <a:pt x="17999" y="14641"/>
                    <a:pt x="17939" y="12702"/>
                  </a:cubicBezTo>
                  <a:cubicBezTo>
                    <a:pt x="17814" y="9048"/>
                    <a:pt x="24503" y="313"/>
                    <a:pt x="24503" y="313"/>
                  </a:cubicBezTo>
                  <a:cubicBezTo>
                    <a:pt x="22261" y="313"/>
                    <a:pt x="20149" y="1344"/>
                    <a:pt x="18780" y="3114"/>
                  </a:cubicBezTo>
                  <a:lnTo>
                    <a:pt x="12797" y="10802"/>
                  </a:lnTo>
                  <a:lnTo>
                    <a:pt x="6689" y="19"/>
                  </a:lnTo>
                  <a:cubicBezTo>
                    <a:pt x="6517" y="6"/>
                    <a:pt x="6346" y="0"/>
                    <a:pt x="6177" y="0"/>
                  </a:cubicBezTo>
                  <a:close/>
                </a:path>
              </a:pathLst>
            </a:custGeom>
            <a:solidFill>
              <a:srgbClr val="5D8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2"/>
            <p:cNvSpPr/>
            <p:nvPr/>
          </p:nvSpPr>
          <p:spPr>
            <a:xfrm>
              <a:off x="1483450" y="1800275"/>
              <a:ext cx="64325" cy="101800"/>
            </a:xfrm>
            <a:custGeom>
              <a:avLst/>
              <a:gdLst/>
              <a:ahLst/>
              <a:cxnLst/>
              <a:rect l="l" t="t" r="r" b="b"/>
              <a:pathLst>
                <a:path w="2573" h="4072" extrusionOk="0">
                  <a:moveTo>
                    <a:pt x="296" y="1"/>
                  </a:moveTo>
                  <a:cubicBezTo>
                    <a:pt x="150" y="1"/>
                    <a:pt x="1" y="152"/>
                    <a:pt x="94" y="317"/>
                  </a:cubicBezTo>
                  <a:cubicBezTo>
                    <a:pt x="767" y="1533"/>
                    <a:pt x="1435" y="2750"/>
                    <a:pt x="2108" y="3966"/>
                  </a:cubicBezTo>
                  <a:cubicBezTo>
                    <a:pt x="2151" y="4041"/>
                    <a:pt x="2216" y="4072"/>
                    <a:pt x="2282" y="4072"/>
                  </a:cubicBezTo>
                  <a:cubicBezTo>
                    <a:pt x="2426" y="4072"/>
                    <a:pt x="2573" y="3922"/>
                    <a:pt x="2483" y="3754"/>
                  </a:cubicBezTo>
                  <a:cubicBezTo>
                    <a:pt x="1810" y="2538"/>
                    <a:pt x="1137" y="1322"/>
                    <a:pt x="469" y="105"/>
                  </a:cubicBezTo>
                  <a:cubicBezTo>
                    <a:pt x="427" y="31"/>
                    <a:pt x="362" y="1"/>
                    <a:pt x="296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2"/>
            <p:cNvSpPr/>
            <p:nvPr/>
          </p:nvSpPr>
          <p:spPr>
            <a:xfrm>
              <a:off x="1105075" y="1305075"/>
              <a:ext cx="119900" cy="93650"/>
            </a:xfrm>
            <a:custGeom>
              <a:avLst/>
              <a:gdLst/>
              <a:ahLst/>
              <a:cxnLst/>
              <a:rect l="l" t="t" r="r" b="b"/>
              <a:pathLst>
                <a:path w="4796" h="3746" extrusionOk="0">
                  <a:moveTo>
                    <a:pt x="4555" y="0"/>
                  </a:moveTo>
                  <a:cubicBezTo>
                    <a:pt x="4533" y="0"/>
                    <a:pt x="4510" y="5"/>
                    <a:pt x="4484" y="15"/>
                  </a:cubicBezTo>
                  <a:cubicBezTo>
                    <a:pt x="2725" y="721"/>
                    <a:pt x="1205" y="1915"/>
                    <a:pt x="103" y="3462"/>
                  </a:cubicBezTo>
                  <a:cubicBezTo>
                    <a:pt x="0" y="3607"/>
                    <a:pt x="134" y="3746"/>
                    <a:pt x="274" y="3746"/>
                  </a:cubicBezTo>
                  <a:cubicBezTo>
                    <a:pt x="334" y="3746"/>
                    <a:pt x="395" y="3720"/>
                    <a:pt x="439" y="3658"/>
                  </a:cubicBezTo>
                  <a:cubicBezTo>
                    <a:pt x="1476" y="2203"/>
                    <a:pt x="2932" y="1057"/>
                    <a:pt x="4588" y="389"/>
                  </a:cubicBezTo>
                  <a:cubicBezTo>
                    <a:pt x="4796" y="307"/>
                    <a:pt x="4736" y="0"/>
                    <a:pt x="4555" y="0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2"/>
            <p:cNvSpPr/>
            <p:nvPr/>
          </p:nvSpPr>
          <p:spPr>
            <a:xfrm>
              <a:off x="1169300" y="1339275"/>
              <a:ext cx="118925" cy="78350"/>
            </a:xfrm>
            <a:custGeom>
              <a:avLst/>
              <a:gdLst/>
              <a:ahLst/>
              <a:cxnLst/>
              <a:rect l="l" t="t" r="r" b="b"/>
              <a:pathLst>
                <a:path w="4757" h="3134" extrusionOk="0">
                  <a:moveTo>
                    <a:pt x="4493" y="1"/>
                  </a:moveTo>
                  <a:cubicBezTo>
                    <a:pt x="4474" y="1"/>
                    <a:pt x="4455" y="3"/>
                    <a:pt x="4435" y="10"/>
                  </a:cubicBezTo>
                  <a:cubicBezTo>
                    <a:pt x="2762" y="498"/>
                    <a:pt x="1253" y="1470"/>
                    <a:pt x="124" y="2795"/>
                  </a:cubicBezTo>
                  <a:cubicBezTo>
                    <a:pt x="0" y="2939"/>
                    <a:pt x="126" y="3133"/>
                    <a:pt x="266" y="3133"/>
                  </a:cubicBezTo>
                  <a:cubicBezTo>
                    <a:pt x="310" y="3133"/>
                    <a:pt x="356" y="3113"/>
                    <a:pt x="395" y="3066"/>
                  </a:cubicBezTo>
                  <a:cubicBezTo>
                    <a:pt x="1486" y="1790"/>
                    <a:pt x="2925" y="851"/>
                    <a:pt x="4538" y="384"/>
                  </a:cubicBezTo>
                  <a:cubicBezTo>
                    <a:pt x="4756" y="320"/>
                    <a:pt x="4689" y="1"/>
                    <a:pt x="4493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2"/>
            <p:cNvSpPr/>
            <p:nvPr/>
          </p:nvSpPr>
          <p:spPr>
            <a:xfrm>
              <a:off x="1208100" y="1384775"/>
              <a:ext cx="113425" cy="64525"/>
            </a:xfrm>
            <a:custGeom>
              <a:avLst/>
              <a:gdLst/>
              <a:ahLst/>
              <a:cxnLst/>
              <a:rect l="l" t="t" r="r" b="b"/>
              <a:pathLst>
                <a:path w="4537" h="2581" extrusionOk="0">
                  <a:moveTo>
                    <a:pt x="4291" y="1"/>
                  </a:moveTo>
                  <a:cubicBezTo>
                    <a:pt x="4270" y="1"/>
                    <a:pt x="4248" y="5"/>
                    <a:pt x="4224" y="14"/>
                  </a:cubicBezTo>
                  <a:cubicBezTo>
                    <a:pt x="2769" y="540"/>
                    <a:pt x="1400" y="1273"/>
                    <a:pt x="162" y="2207"/>
                  </a:cubicBezTo>
                  <a:cubicBezTo>
                    <a:pt x="1" y="2329"/>
                    <a:pt x="103" y="2580"/>
                    <a:pt x="257" y="2580"/>
                  </a:cubicBezTo>
                  <a:cubicBezTo>
                    <a:pt x="289" y="2580"/>
                    <a:pt x="323" y="2569"/>
                    <a:pt x="358" y="2544"/>
                  </a:cubicBezTo>
                  <a:cubicBezTo>
                    <a:pt x="1569" y="1632"/>
                    <a:pt x="2904" y="904"/>
                    <a:pt x="4327" y="388"/>
                  </a:cubicBezTo>
                  <a:cubicBezTo>
                    <a:pt x="4536" y="310"/>
                    <a:pt x="4475" y="1"/>
                    <a:pt x="4291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2"/>
            <p:cNvSpPr/>
            <p:nvPr/>
          </p:nvSpPr>
          <p:spPr>
            <a:xfrm>
              <a:off x="1110625" y="2015450"/>
              <a:ext cx="393925" cy="772500"/>
            </a:xfrm>
            <a:custGeom>
              <a:avLst/>
              <a:gdLst/>
              <a:ahLst/>
              <a:cxnLst/>
              <a:rect l="l" t="t" r="r" b="b"/>
              <a:pathLst>
                <a:path w="15757" h="30900" extrusionOk="0">
                  <a:moveTo>
                    <a:pt x="10148" y="1"/>
                  </a:moveTo>
                  <a:lnTo>
                    <a:pt x="0" y="27674"/>
                  </a:lnTo>
                  <a:lnTo>
                    <a:pt x="13443" y="30899"/>
                  </a:lnTo>
                  <a:lnTo>
                    <a:pt x="15756" y="1060"/>
                  </a:lnTo>
                  <a:lnTo>
                    <a:pt x="13031" y="1825"/>
                  </a:lnTo>
                  <a:lnTo>
                    <a:pt x="10148" y="1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2"/>
            <p:cNvSpPr/>
            <p:nvPr/>
          </p:nvSpPr>
          <p:spPr>
            <a:xfrm>
              <a:off x="1446700" y="2011650"/>
              <a:ext cx="258325" cy="776300"/>
            </a:xfrm>
            <a:custGeom>
              <a:avLst/>
              <a:gdLst/>
              <a:ahLst/>
              <a:cxnLst/>
              <a:rect l="l" t="t" r="r" b="b"/>
              <a:pathLst>
                <a:path w="10333" h="31052" extrusionOk="0">
                  <a:moveTo>
                    <a:pt x="7520" y="1"/>
                  </a:moveTo>
                  <a:lnTo>
                    <a:pt x="2313" y="1212"/>
                  </a:lnTo>
                  <a:lnTo>
                    <a:pt x="0" y="31051"/>
                  </a:lnTo>
                  <a:lnTo>
                    <a:pt x="0" y="31051"/>
                  </a:lnTo>
                  <a:lnTo>
                    <a:pt x="10333" y="27419"/>
                  </a:lnTo>
                  <a:lnTo>
                    <a:pt x="7520" y="1"/>
                  </a:ln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2"/>
            <p:cNvSpPr/>
            <p:nvPr/>
          </p:nvSpPr>
          <p:spPr>
            <a:xfrm>
              <a:off x="1518500" y="1849925"/>
              <a:ext cx="70475" cy="179825"/>
            </a:xfrm>
            <a:custGeom>
              <a:avLst/>
              <a:gdLst/>
              <a:ahLst/>
              <a:cxnLst/>
              <a:rect l="l" t="t" r="r" b="b"/>
              <a:pathLst>
                <a:path w="2819" h="7193" extrusionOk="0">
                  <a:moveTo>
                    <a:pt x="237" y="1"/>
                  </a:moveTo>
                  <a:cubicBezTo>
                    <a:pt x="201" y="1"/>
                    <a:pt x="164" y="10"/>
                    <a:pt x="131" y="31"/>
                  </a:cubicBezTo>
                  <a:cubicBezTo>
                    <a:pt x="28" y="90"/>
                    <a:pt x="1" y="221"/>
                    <a:pt x="60" y="318"/>
                  </a:cubicBezTo>
                  <a:cubicBezTo>
                    <a:pt x="2384" y="4146"/>
                    <a:pt x="2238" y="6942"/>
                    <a:pt x="2238" y="6969"/>
                  </a:cubicBezTo>
                  <a:cubicBezTo>
                    <a:pt x="2232" y="7024"/>
                    <a:pt x="2248" y="7078"/>
                    <a:pt x="2281" y="7116"/>
                  </a:cubicBezTo>
                  <a:cubicBezTo>
                    <a:pt x="2319" y="7159"/>
                    <a:pt x="2368" y="7186"/>
                    <a:pt x="2428" y="7192"/>
                  </a:cubicBezTo>
                  <a:cubicBezTo>
                    <a:pt x="2431" y="7192"/>
                    <a:pt x="2435" y="7192"/>
                    <a:pt x="2438" y="7192"/>
                  </a:cubicBezTo>
                  <a:cubicBezTo>
                    <a:pt x="2553" y="7192"/>
                    <a:pt x="2645" y="7107"/>
                    <a:pt x="2650" y="6996"/>
                  </a:cubicBezTo>
                  <a:cubicBezTo>
                    <a:pt x="2661" y="6877"/>
                    <a:pt x="2819" y="4048"/>
                    <a:pt x="413" y="101"/>
                  </a:cubicBezTo>
                  <a:cubicBezTo>
                    <a:pt x="374" y="37"/>
                    <a:pt x="306" y="1"/>
                    <a:pt x="237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2"/>
            <p:cNvSpPr/>
            <p:nvPr/>
          </p:nvSpPr>
          <p:spPr>
            <a:xfrm>
              <a:off x="1291700" y="2055900"/>
              <a:ext cx="160850" cy="737325"/>
            </a:xfrm>
            <a:custGeom>
              <a:avLst/>
              <a:gdLst/>
              <a:ahLst/>
              <a:cxnLst/>
              <a:rect l="l" t="t" r="r" b="b"/>
              <a:pathLst>
                <a:path w="6434" h="29493" extrusionOk="0">
                  <a:moveTo>
                    <a:pt x="5785" y="0"/>
                  </a:moveTo>
                  <a:cubicBezTo>
                    <a:pt x="5691" y="0"/>
                    <a:pt x="5609" y="62"/>
                    <a:pt x="5582" y="158"/>
                  </a:cubicBezTo>
                  <a:lnTo>
                    <a:pt x="11" y="22647"/>
                  </a:lnTo>
                  <a:cubicBezTo>
                    <a:pt x="0" y="22712"/>
                    <a:pt x="11" y="22777"/>
                    <a:pt x="54" y="22831"/>
                  </a:cubicBezTo>
                  <a:cubicBezTo>
                    <a:pt x="60" y="22831"/>
                    <a:pt x="60" y="22837"/>
                    <a:pt x="60" y="22837"/>
                  </a:cubicBezTo>
                  <a:lnTo>
                    <a:pt x="6043" y="29423"/>
                  </a:lnTo>
                  <a:cubicBezTo>
                    <a:pt x="6086" y="29469"/>
                    <a:pt x="6144" y="29492"/>
                    <a:pt x="6201" y="29492"/>
                  </a:cubicBezTo>
                  <a:cubicBezTo>
                    <a:pt x="6251" y="29492"/>
                    <a:pt x="6301" y="29474"/>
                    <a:pt x="6342" y="29439"/>
                  </a:cubicBezTo>
                  <a:cubicBezTo>
                    <a:pt x="6423" y="29363"/>
                    <a:pt x="6434" y="29222"/>
                    <a:pt x="6353" y="29146"/>
                  </a:cubicBezTo>
                  <a:lnTo>
                    <a:pt x="445" y="22636"/>
                  </a:lnTo>
                  <a:lnTo>
                    <a:pt x="5989" y="256"/>
                  </a:lnTo>
                  <a:cubicBezTo>
                    <a:pt x="6016" y="147"/>
                    <a:pt x="5951" y="33"/>
                    <a:pt x="5837" y="6"/>
                  </a:cubicBezTo>
                  <a:cubicBezTo>
                    <a:pt x="5819" y="2"/>
                    <a:pt x="5802" y="0"/>
                    <a:pt x="5785" y="0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2"/>
            <p:cNvSpPr/>
            <p:nvPr/>
          </p:nvSpPr>
          <p:spPr>
            <a:xfrm>
              <a:off x="1104650" y="2618050"/>
              <a:ext cx="198475" cy="94600"/>
            </a:xfrm>
            <a:custGeom>
              <a:avLst/>
              <a:gdLst/>
              <a:ahLst/>
              <a:cxnLst/>
              <a:rect l="l" t="t" r="r" b="b"/>
              <a:pathLst>
                <a:path w="7939" h="3784" extrusionOk="0">
                  <a:moveTo>
                    <a:pt x="7697" y="1"/>
                  </a:moveTo>
                  <a:cubicBezTo>
                    <a:pt x="7669" y="1"/>
                    <a:pt x="7640" y="7"/>
                    <a:pt x="7612" y="20"/>
                  </a:cubicBezTo>
                  <a:lnTo>
                    <a:pt x="152" y="3380"/>
                  </a:lnTo>
                  <a:cubicBezTo>
                    <a:pt x="44" y="3429"/>
                    <a:pt x="0" y="3554"/>
                    <a:pt x="44" y="3657"/>
                  </a:cubicBezTo>
                  <a:cubicBezTo>
                    <a:pt x="55" y="3674"/>
                    <a:pt x="66" y="3690"/>
                    <a:pt x="76" y="3706"/>
                  </a:cubicBezTo>
                  <a:cubicBezTo>
                    <a:pt x="118" y="3755"/>
                    <a:pt x="177" y="3783"/>
                    <a:pt x="239" y="3783"/>
                  </a:cubicBezTo>
                  <a:cubicBezTo>
                    <a:pt x="266" y="3783"/>
                    <a:pt x="294" y="3778"/>
                    <a:pt x="321" y="3766"/>
                  </a:cubicBezTo>
                  <a:lnTo>
                    <a:pt x="7786" y="400"/>
                  </a:lnTo>
                  <a:cubicBezTo>
                    <a:pt x="7889" y="356"/>
                    <a:pt x="7938" y="231"/>
                    <a:pt x="7889" y="123"/>
                  </a:cubicBezTo>
                  <a:cubicBezTo>
                    <a:pt x="7853" y="47"/>
                    <a:pt x="7777" y="1"/>
                    <a:pt x="7697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2"/>
            <p:cNvSpPr/>
            <p:nvPr/>
          </p:nvSpPr>
          <p:spPr>
            <a:xfrm>
              <a:off x="689425" y="1983700"/>
              <a:ext cx="682650" cy="702575"/>
            </a:xfrm>
            <a:custGeom>
              <a:avLst/>
              <a:gdLst/>
              <a:ahLst/>
              <a:cxnLst/>
              <a:rect l="l" t="t" r="r" b="b"/>
              <a:pathLst>
                <a:path w="27306" h="28103" extrusionOk="0">
                  <a:moveTo>
                    <a:pt x="23065" y="0"/>
                  </a:moveTo>
                  <a:lnTo>
                    <a:pt x="1" y="18357"/>
                  </a:lnTo>
                  <a:lnTo>
                    <a:pt x="9801" y="28103"/>
                  </a:lnTo>
                  <a:lnTo>
                    <a:pt x="27305" y="3823"/>
                  </a:lnTo>
                  <a:lnTo>
                    <a:pt x="24580" y="3063"/>
                  </a:lnTo>
                  <a:lnTo>
                    <a:pt x="230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2"/>
            <p:cNvSpPr/>
            <p:nvPr/>
          </p:nvSpPr>
          <p:spPr>
            <a:xfrm>
              <a:off x="934425" y="2079250"/>
              <a:ext cx="564425" cy="663900"/>
            </a:xfrm>
            <a:custGeom>
              <a:avLst/>
              <a:gdLst/>
              <a:ahLst/>
              <a:cxnLst/>
              <a:rect l="l" t="t" r="r" b="b"/>
              <a:pathLst>
                <a:path w="22577" h="26556" extrusionOk="0">
                  <a:moveTo>
                    <a:pt x="17505" y="1"/>
                  </a:moveTo>
                  <a:lnTo>
                    <a:pt x="1" y="24281"/>
                  </a:lnTo>
                  <a:lnTo>
                    <a:pt x="10719" y="26556"/>
                  </a:lnTo>
                  <a:lnTo>
                    <a:pt x="22576" y="1678"/>
                  </a:lnTo>
                  <a:lnTo>
                    <a:pt x="175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2"/>
            <p:cNvSpPr/>
            <p:nvPr/>
          </p:nvSpPr>
          <p:spPr>
            <a:xfrm>
              <a:off x="684150" y="2437325"/>
              <a:ext cx="255600" cy="254250"/>
            </a:xfrm>
            <a:custGeom>
              <a:avLst/>
              <a:gdLst/>
              <a:ahLst/>
              <a:cxnLst/>
              <a:rect l="l" t="t" r="r" b="b"/>
              <a:pathLst>
                <a:path w="10224" h="10170" extrusionOk="0">
                  <a:moveTo>
                    <a:pt x="212" y="0"/>
                  </a:moveTo>
                  <a:cubicBezTo>
                    <a:pt x="98" y="0"/>
                    <a:pt x="0" y="93"/>
                    <a:pt x="0" y="207"/>
                  </a:cubicBezTo>
                  <a:cubicBezTo>
                    <a:pt x="0" y="256"/>
                    <a:pt x="16" y="304"/>
                    <a:pt x="49" y="342"/>
                  </a:cubicBezTo>
                  <a:cubicBezTo>
                    <a:pt x="87" y="391"/>
                    <a:pt x="141" y="418"/>
                    <a:pt x="206" y="418"/>
                  </a:cubicBezTo>
                  <a:lnTo>
                    <a:pt x="9464" y="614"/>
                  </a:lnTo>
                  <a:lnTo>
                    <a:pt x="9800" y="9969"/>
                  </a:lnTo>
                  <a:cubicBezTo>
                    <a:pt x="9805" y="10080"/>
                    <a:pt x="9898" y="10170"/>
                    <a:pt x="10008" y="10170"/>
                  </a:cubicBezTo>
                  <a:cubicBezTo>
                    <a:pt x="10011" y="10170"/>
                    <a:pt x="10014" y="10170"/>
                    <a:pt x="10017" y="10170"/>
                  </a:cubicBezTo>
                  <a:cubicBezTo>
                    <a:pt x="10137" y="10164"/>
                    <a:pt x="10224" y="10066"/>
                    <a:pt x="10218" y="9952"/>
                  </a:cubicBezTo>
                  <a:lnTo>
                    <a:pt x="9876" y="402"/>
                  </a:lnTo>
                  <a:cubicBezTo>
                    <a:pt x="9871" y="288"/>
                    <a:pt x="9778" y="201"/>
                    <a:pt x="9670" y="20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2"/>
            <p:cNvSpPr/>
            <p:nvPr/>
          </p:nvSpPr>
          <p:spPr>
            <a:xfrm>
              <a:off x="920050" y="2055000"/>
              <a:ext cx="389575" cy="397800"/>
            </a:xfrm>
            <a:custGeom>
              <a:avLst/>
              <a:gdLst/>
              <a:ahLst/>
              <a:cxnLst/>
              <a:rect l="l" t="t" r="r" b="b"/>
              <a:pathLst>
                <a:path w="15583" h="15912" extrusionOk="0">
                  <a:moveTo>
                    <a:pt x="15357" y="0"/>
                  </a:moveTo>
                  <a:cubicBezTo>
                    <a:pt x="15301" y="0"/>
                    <a:pt x="15245" y="22"/>
                    <a:pt x="15203" y="64"/>
                  </a:cubicBezTo>
                  <a:lnTo>
                    <a:pt x="82" y="15554"/>
                  </a:lnTo>
                  <a:cubicBezTo>
                    <a:pt x="6" y="15630"/>
                    <a:pt x="0" y="15755"/>
                    <a:pt x="66" y="15836"/>
                  </a:cubicBezTo>
                  <a:cubicBezTo>
                    <a:pt x="71" y="15842"/>
                    <a:pt x="76" y="15847"/>
                    <a:pt x="82" y="15853"/>
                  </a:cubicBezTo>
                  <a:cubicBezTo>
                    <a:pt x="121" y="15892"/>
                    <a:pt x="173" y="15911"/>
                    <a:pt x="226" y="15911"/>
                  </a:cubicBezTo>
                  <a:cubicBezTo>
                    <a:pt x="282" y="15911"/>
                    <a:pt x="338" y="15889"/>
                    <a:pt x="380" y="15847"/>
                  </a:cubicBezTo>
                  <a:lnTo>
                    <a:pt x="15501" y="357"/>
                  </a:lnTo>
                  <a:cubicBezTo>
                    <a:pt x="15583" y="276"/>
                    <a:pt x="15583" y="140"/>
                    <a:pt x="15501" y="59"/>
                  </a:cubicBezTo>
                  <a:cubicBezTo>
                    <a:pt x="15462" y="19"/>
                    <a:pt x="15410" y="0"/>
                    <a:pt x="15357" y="0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2"/>
            <p:cNvSpPr/>
            <p:nvPr/>
          </p:nvSpPr>
          <p:spPr>
            <a:xfrm>
              <a:off x="1476975" y="1845550"/>
              <a:ext cx="96250" cy="275600"/>
            </a:xfrm>
            <a:custGeom>
              <a:avLst/>
              <a:gdLst/>
              <a:ahLst/>
              <a:cxnLst/>
              <a:rect l="l" t="t" r="r" b="b"/>
              <a:pathLst>
                <a:path w="3850" h="11024" extrusionOk="0">
                  <a:moveTo>
                    <a:pt x="1484" y="0"/>
                  </a:moveTo>
                  <a:cubicBezTo>
                    <a:pt x="1444" y="0"/>
                    <a:pt x="1403" y="13"/>
                    <a:pt x="1368" y="37"/>
                  </a:cubicBezTo>
                  <a:cubicBezTo>
                    <a:pt x="1271" y="102"/>
                    <a:pt x="1244" y="233"/>
                    <a:pt x="1309" y="325"/>
                  </a:cubicBezTo>
                  <a:cubicBezTo>
                    <a:pt x="3372" y="3436"/>
                    <a:pt x="71" y="10652"/>
                    <a:pt x="38" y="10728"/>
                  </a:cubicBezTo>
                  <a:cubicBezTo>
                    <a:pt x="0" y="10798"/>
                    <a:pt x="17" y="10885"/>
                    <a:pt x="65" y="10945"/>
                  </a:cubicBezTo>
                  <a:cubicBezTo>
                    <a:pt x="87" y="10972"/>
                    <a:pt x="109" y="10988"/>
                    <a:pt x="141" y="11005"/>
                  </a:cubicBezTo>
                  <a:cubicBezTo>
                    <a:pt x="169" y="11018"/>
                    <a:pt x="198" y="11024"/>
                    <a:pt x="226" y="11024"/>
                  </a:cubicBezTo>
                  <a:cubicBezTo>
                    <a:pt x="306" y="11024"/>
                    <a:pt x="382" y="10977"/>
                    <a:pt x="418" y="10901"/>
                  </a:cubicBezTo>
                  <a:cubicBezTo>
                    <a:pt x="559" y="10597"/>
                    <a:pt x="3850" y="3403"/>
                    <a:pt x="1656" y="97"/>
                  </a:cubicBezTo>
                  <a:cubicBezTo>
                    <a:pt x="1616" y="33"/>
                    <a:pt x="1550" y="0"/>
                    <a:pt x="1484" y="0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2"/>
            <p:cNvSpPr/>
            <p:nvPr/>
          </p:nvSpPr>
          <p:spPr>
            <a:xfrm>
              <a:off x="1266450" y="1969250"/>
              <a:ext cx="49975" cy="32725"/>
            </a:xfrm>
            <a:custGeom>
              <a:avLst/>
              <a:gdLst/>
              <a:ahLst/>
              <a:cxnLst/>
              <a:rect l="l" t="t" r="r" b="b"/>
              <a:pathLst>
                <a:path w="1999" h="1309" extrusionOk="0">
                  <a:moveTo>
                    <a:pt x="1762" y="0"/>
                  </a:moveTo>
                  <a:cubicBezTo>
                    <a:pt x="1726" y="0"/>
                    <a:pt x="1689" y="10"/>
                    <a:pt x="1656" y="30"/>
                  </a:cubicBezTo>
                  <a:lnTo>
                    <a:pt x="136" y="920"/>
                  </a:lnTo>
                  <a:cubicBezTo>
                    <a:pt x="38" y="975"/>
                    <a:pt x="0" y="1105"/>
                    <a:pt x="60" y="1203"/>
                  </a:cubicBezTo>
                  <a:cubicBezTo>
                    <a:pt x="65" y="1214"/>
                    <a:pt x="76" y="1224"/>
                    <a:pt x="82" y="1230"/>
                  </a:cubicBezTo>
                  <a:cubicBezTo>
                    <a:pt x="123" y="1281"/>
                    <a:pt x="181" y="1309"/>
                    <a:pt x="241" y="1309"/>
                  </a:cubicBezTo>
                  <a:cubicBezTo>
                    <a:pt x="277" y="1309"/>
                    <a:pt x="313" y="1299"/>
                    <a:pt x="348" y="1279"/>
                  </a:cubicBezTo>
                  <a:lnTo>
                    <a:pt x="1868" y="394"/>
                  </a:lnTo>
                  <a:cubicBezTo>
                    <a:pt x="1966" y="334"/>
                    <a:pt x="1998" y="204"/>
                    <a:pt x="1944" y="106"/>
                  </a:cubicBezTo>
                  <a:cubicBezTo>
                    <a:pt x="1904" y="38"/>
                    <a:pt x="1834" y="0"/>
                    <a:pt x="1762" y="0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2"/>
            <p:cNvSpPr/>
            <p:nvPr/>
          </p:nvSpPr>
          <p:spPr>
            <a:xfrm>
              <a:off x="1285300" y="2002075"/>
              <a:ext cx="44975" cy="37825"/>
            </a:xfrm>
            <a:custGeom>
              <a:avLst/>
              <a:gdLst/>
              <a:ahLst/>
              <a:cxnLst/>
              <a:rect l="l" t="t" r="r" b="b"/>
              <a:pathLst>
                <a:path w="1799" h="1513" extrusionOk="0">
                  <a:moveTo>
                    <a:pt x="1564" y="1"/>
                  </a:moveTo>
                  <a:cubicBezTo>
                    <a:pt x="1517" y="1"/>
                    <a:pt x="1469" y="16"/>
                    <a:pt x="1429" y="47"/>
                  </a:cubicBezTo>
                  <a:lnTo>
                    <a:pt x="104" y="1144"/>
                  </a:lnTo>
                  <a:cubicBezTo>
                    <a:pt x="17" y="1215"/>
                    <a:pt x="1" y="1345"/>
                    <a:pt x="77" y="1437"/>
                  </a:cubicBezTo>
                  <a:cubicBezTo>
                    <a:pt x="120" y="1486"/>
                    <a:pt x="180" y="1513"/>
                    <a:pt x="240" y="1513"/>
                  </a:cubicBezTo>
                  <a:cubicBezTo>
                    <a:pt x="287" y="1513"/>
                    <a:pt x="332" y="1497"/>
                    <a:pt x="370" y="1464"/>
                  </a:cubicBezTo>
                  <a:lnTo>
                    <a:pt x="1695" y="373"/>
                  </a:lnTo>
                  <a:cubicBezTo>
                    <a:pt x="1787" y="297"/>
                    <a:pt x="1798" y="167"/>
                    <a:pt x="1722" y="74"/>
                  </a:cubicBezTo>
                  <a:cubicBezTo>
                    <a:pt x="1683" y="26"/>
                    <a:pt x="1624" y="1"/>
                    <a:pt x="1564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2"/>
            <p:cNvSpPr/>
            <p:nvPr/>
          </p:nvSpPr>
          <p:spPr>
            <a:xfrm>
              <a:off x="1378550" y="1859225"/>
              <a:ext cx="139850" cy="229425"/>
            </a:xfrm>
            <a:custGeom>
              <a:avLst/>
              <a:gdLst/>
              <a:ahLst/>
              <a:cxnLst/>
              <a:rect l="l" t="t" r="r" b="b"/>
              <a:pathLst>
                <a:path w="5594" h="9177" extrusionOk="0">
                  <a:moveTo>
                    <a:pt x="5382" y="0"/>
                  </a:moveTo>
                  <a:cubicBezTo>
                    <a:pt x="5267" y="0"/>
                    <a:pt x="5175" y="91"/>
                    <a:pt x="5175" y="201"/>
                  </a:cubicBezTo>
                  <a:cubicBezTo>
                    <a:pt x="4985" y="6348"/>
                    <a:pt x="196" y="8758"/>
                    <a:pt x="153" y="8780"/>
                  </a:cubicBezTo>
                  <a:cubicBezTo>
                    <a:pt x="44" y="8829"/>
                    <a:pt x="1" y="8954"/>
                    <a:pt x="55" y="9062"/>
                  </a:cubicBezTo>
                  <a:cubicBezTo>
                    <a:pt x="61" y="9073"/>
                    <a:pt x="72" y="9089"/>
                    <a:pt x="82" y="9100"/>
                  </a:cubicBezTo>
                  <a:cubicBezTo>
                    <a:pt x="122" y="9150"/>
                    <a:pt x="180" y="9177"/>
                    <a:pt x="239" y="9177"/>
                  </a:cubicBezTo>
                  <a:cubicBezTo>
                    <a:pt x="271" y="9177"/>
                    <a:pt x="302" y="9169"/>
                    <a:pt x="332" y="9155"/>
                  </a:cubicBezTo>
                  <a:cubicBezTo>
                    <a:pt x="386" y="9133"/>
                    <a:pt x="5398" y="6619"/>
                    <a:pt x="5593" y="218"/>
                  </a:cubicBezTo>
                  <a:cubicBezTo>
                    <a:pt x="5593" y="98"/>
                    <a:pt x="5506" y="6"/>
                    <a:pt x="5392" y="1"/>
                  </a:cubicBezTo>
                  <a:cubicBezTo>
                    <a:pt x="5389" y="0"/>
                    <a:pt x="5386" y="0"/>
                    <a:pt x="5382" y="0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" name="Google Shape;420;p42"/>
          <p:cNvSpPr/>
          <p:nvPr/>
        </p:nvSpPr>
        <p:spPr>
          <a:xfrm>
            <a:off x="5055775" y="-103675"/>
            <a:ext cx="4194640" cy="1195450"/>
          </a:xfrm>
          <a:custGeom>
            <a:avLst/>
            <a:gdLst/>
            <a:ahLst/>
            <a:cxnLst/>
            <a:rect l="l" t="t" r="r" b="b"/>
            <a:pathLst>
              <a:path w="154385" h="47818" extrusionOk="0">
                <a:moveTo>
                  <a:pt x="0" y="0"/>
                </a:moveTo>
                <a:cubicBezTo>
                  <a:pt x="0" y="7568"/>
                  <a:pt x="2124" y="18188"/>
                  <a:pt x="9251" y="20734"/>
                </a:cubicBezTo>
                <a:cubicBezTo>
                  <a:pt x="20465" y="24740"/>
                  <a:pt x="34566" y="14951"/>
                  <a:pt x="44976" y="20734"/>
                </a:cubicBezTo>
                <a:cubicBezTo>
                  <a:pt x="47322" y="22037"/>
                  <a:pt x="49175" y="24762"/>
                  <a:pt x="49442" y="27432"/>
                </a:cubicBezTo>
                <a:cubicBezTo>
                  <a:pt x="49951" y="32520"/>
                  <a:pt x="44394" y="39675"/>
                  <a:pt x="48485" y="42743"/>
                </a:cubicBezTo>
                <a:cubicBezTo>
                  <a:pt x="54107" y="46960"/>
                  <a:pt x="62836" y="41859"/>
                  <a:pt x="69218" y="38915"/>
                </a:cubicBezTo>
                <a:cubicBezTo>
                  <a:pt x="77390" y="35145"/>
                  <a:pt x="86382" y="32608"/>
                  <a:pt x="95374" y="32217"/>
                </a:cubicBezTo>
                <a:cubicBezTo>
                  <a:pt x="99085" y="32056"/>
                  <a:pt x="103320" y="32449"/>
                  <a:pt x="106220" y="34769"/>
                </a:cubicBezTo>
                <a:cubicBezTo>
                  <a:pt x="109860" y="37681"/>
                  <a:pt x="111848" y="42764"/>
                  <a:pt x="116108" y="44657"/>
                </a:cubicBezTo>
                <a:cubicBezTo>
                  <a:pt x="127998" y="49942"/>
                  <a:pt x="150270" y="49346"/>
                  <a:pt x="154385" y="37002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grpSp>
        <p:nvGrpSpPr>
          <p:cNvPr id="421" name="Google Shape;421;p42"/>
          <p:cNvGrpSpPr/>
          <p:nvPr/>
        </p:nvGrpSpPr>
        <p:grpSpPr>
          <a:xfrm>
            <a:off x="7105283" y="1091782"/>
            <a:ext cx="371050" cy="535798"/>
            <a:chOff x="3105800" y="3255750"/>
            <a:chExt cx="272350" cy="393275"/>
          </a:xfrm>
        </p:grpSpPr>
        <p:sp>
          <p:nvSpPr>
            <p:cNvPr id="422" name="Google Shape;422;p42"/>
            <p:cNvSpPr/>
            <p:nvPr/>
          </p:nvSpPr>
          <p:spPr>
            <a:xfrm>
              <a:off x="3313975" y="3448775"/>
              <a:ext cx="64175" cy="49800"/>
            </a:xfrm>
            <a:custGeom>
              <a:avLst/>
              <a:gdLst/>
              <a:ahLst/>
              <a:cxnLst/>
              <a:rect l="l" t="t" r="r" b="b"/>
              <a:pathLst>
                <a:path w="2567" h="1992" extrusionOk="0">
                  <a:moveTo>
                    <a:pt x="1287" y="1"/>
                  </a:moveTo>
                  <a:cubicBezTo>
                    <a:pt x="8" y="1"/>
                    <a:pt x="0" y="1992"/>
                    <a:pt x="1287" y="1992"/>
                  </a:cubicBezTo>
                  <a:cubicBezTo>
                    <a:pt x="2566" y="1992"/>
                    <a:pt x="2566" y="1"/>
                    <a:pt x="1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2"/>
            <p:cNvSpPr/>
            <p:nvPr/>
          </p:nvSpPr>
          <p:spPr>
            <a:xfrm>
              <a:off x="3254925" y="3602450"/>
              <a:ext cx="38625" cy="29925"/>
            </a:xfrm>
            <a:custGeom>
              <a:avLst/>
              <a:gdLst/>
              <a:ahLst/>
              <a:cxnLst/>
              <a:rect l="l" t="t" r="r" b="b"/>
              <a:pathLst>
                <a:path w="1545" h="1197" extrusionOk="0">
                  <a:moveTo>
                    <a:pt x="773" y="1"/>
                  </a:moveTo>
                  <a:cubicBezTo>
                    <a:pt x="8" y="1"/>
                    <a:pt x="0" y="1197"/>
                    <a:pt x="773" y="1197"/>
                  </a:cubicBezTo>
                  <a:cubicBezTo>
                    <a:pt x="1537" y="1197"/>
                    <a:pt x="1545" y="1"/>
                    <a:pt x="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2"/>
            <p:cNvSpPr/>
            <p:nvPr/>
          </p:nvSpPr>
          <p:spPr>
            <a:xfrm>
              <a:off x="3172025" y="3491925"/>
              <a:ext cx="38450" cy="29925"/>
            </a:xfrm>
            <a:custGeom>
              <a:avLst/>
              <a:gdLst/>
              <a:ahLst/>
              <a:cxnLst/>
              <a:rect l="l" t="t" r="r" b="b"/>
              <a:pathLst>
                <a:path w="1538" h="1197" extrusionOk="0">
                  <a:moveTo>
                    <a:pt x="773" y="1"/>
                  </a:moveTo>
                  <a:cubicBezTo>
                    <a:pt x="1" y="1"/>
                    <a:pt x="1" y="1197"/>
                    <a:pt x="773" y="1197"/>
                  </a:cubicBezTo>
                  <a:cubicBezTo>
                    <a:pt x="1537" y="1197"/>
                    <a:pt x="1537" y="1"/>
                    <a:pt x="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2"/>
            <p:cNvSpPr/>
            <p:nvPr/>
          </p:nvSpPr>
          <p:spPr>
            <a:xfrm>
              <a:off x="3105800" y="3619100"/>
              <a:ext cx="38425" cy="29925"/>
            </a:xfrm>
            <a:custGeom>
              <a:avLst/>
              <a:gdLst/>
              <a:ahLst/>
              <a:cxnLst/>
              <a:rect l="l" t="t" r="r" b="b"/>
              <a:pathLst>
                <a:path w="1537" h="1197" extrusionOk="0">
                  <a:moveTo>
                    <a:pt x="765" y="1"/>
                  </a:moveTo>
                  <a:cubicBezTo>
                    <a:pt x="0" y="1"/>
                    <a:pt x="0" y="1197"/>
                    <a:pt x="765" y="1197"/>
                  </a:cubicBezTo>
                  <a:cubicBezTo>
                    <a:pt x="1537" y="1197"/>
                    <a:pt x="1537" y="1"/>
                    <a:pt x="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2"/>
            <p:cNvSpPr/>
            <p:nvPr/>
          </p:nvSpPr>
          <p:spPr>
            <a:xfrm>
              <a:off x="3232025" y="3255750"/>
              <a:ext cx="56600" cy="151425"/>
            </a:xfrm>
            <a:custGeom>
              <a:avLst/>
              <a:gdLst/>
              <a:ahLst/>
              <a:cxnLst/>
              <a:rect l="l" t="t" r="r" b="b"/>
              <a:pathLst>
                <a:path w="2264" h="6057" extrusionOk="0">
                  <a:moveTo>
                    <a:pt x="1136" y="0"/>
                  </a:moveTo>
                  <a:lnTo>
                    <a:pt x="0" y="3028"/>
                  </a:lnTo>
                  <a:lnTo>
                    <a:pt x="1136" y="6056"/>
                  </a:lnTo>
                  <a:lnTo>
                    <a:pt x="2264" y="3028"/>
                  </a:lnTo>
                  <a:lnTo>
                    <a:pt x="11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" name="Google Shape;427;p42"/>
          <p:cNvSpPr/>
          <p:nvPr/>
        </p:nvSpPr>
        <p:spPr>
          <a:xfrm>
            <a:off x="641450" y="3214700"/>
            <a:ext cx="5203835" cy="788448"/>
          </a:xfrm>
          <a:custGeom>
            <a:avLst/>
            <a:gdLst/>
            <a:ahLst/>
            <a:cxnLst/>
            <a:rect l="l" t="t" r="r" b="b"/>
            <a:pathLst>
              <a:path w="27984" h="4128" extrusionOk="0">
                <a:moveTo>
                  <a:pt x="27984" y="1"/>
                </a:moveTo>
                <a:lnTo>
                  <a:pt x="0" y="224"/>
                </a:lnTo>
                <a:lnTo>
                  <a:pt x="1113" y="4127"/>
                </a:lnTo>
                <a:lnTo>
                  <a:pt x="27403" y="3563"/>
                </a:lnTo>
                <a:lnTo>
                  <a:pt x="2798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42"/>
          <p:cNvSpPr txBox="1">
            <a:spLocks noGrp="1"/>
          </p:cNvSpPr>
          <p:nvPr>
            <p:ph type="ctrTitle"/>
          </p:nvPr>
        </p:nvSpPr>
        <p:spPr>
          <a:xfrm>
            <a:off x="638027" y="1974294"/>
            <a:ext cx="4853320" cy="16999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7200">
                <a:solidFill>
                  <a:srgbClr val="091F4E"/>
                </a:solidFill>
              </a:rPr>
              <a:t>Website Bán </a:t>
            </a:r>
            <a:r>
              <a:rPr lang="en" sz="7200" err="1">
                <a:solidFill>
                  <a:srgbClr val="091F4E"/>
                </a:solidFill>
              </a:rPr>
              <a:t>hàng</a:t>
            </a:r>
            <a:br>
              <a:rPr lang="en" sz="6000">
                <a:solidFill>
                  <a:srgbClr val="091F4E"/>
                </a:solidFill>
              </a:rPr>
            </a:br>
            <a:br>
              <a:rPr lang="en" sz="6000"/>
            </a:br>
            <a:endParaRPr lang="en" sz="4400">
              <a:solidFill>
                <a:schemeClr val="lt1"/>
              </a:solidFill>
            </a:endParaRPr>
          </a:p>
        </p:txBody>
      </p:sp>
      <p:sp>
        <p:nvSpPr>
          <p:cNvPr id="429" name="Google Shape;429;p42"/>
          <p:cNvSpPr txBox="1">
            <a:spLocks noGrp="1"/>
          </p:cNvSpPr>
          <p:nvPr>
            <p:ph type="subTitle" idx="1"/>
          </p:nvPr>
        </p:nvSpPr>
        <p:spPr>
          <a:xfrm>
            <a:off x="638028" y="4535224"/>
            <a:ext cx="4366539" cy="411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</a:pPr>
            <a:r>
              <a:rPr lang="en" i="1" err="1"/>
              <a:t>Bài</a:t>
            </a:r>
            <a:r>
              <a:rPr lang="en" i="1"/>
              <a:t> </a:t>
            </a:r>
            <a:r>
              <a:rPr lang="en" i="1" err="1"/>
              <a:t>thuyết</a:t>
            </a:r>
            <a:r>
              <a:rPr lang="en" i="1"/>
              <a:t> </a:t>
            </a:r>
            <a:r>
              <a:rPr lang="en" i="1" err="1"/>
              <a:t>trình</a:t>
            </a:r>
            <a:r>
              <a:rPr lang="en" i="1"/>
              <a:t> </a:t>
            </a:r>
            <a:r>
              <a:rPr lang="en" i="1" err="1"/>
              <a:t>cuối</a:t>
            </a:r>
            <a:r>
              <a:rPr lang="en" i="1"/>
              <a:t> </a:t>
            </a:r>
            <a:r>
              <a:rPr lang="en" i="1" err="1"/>
              <a:t>khóa</a:t>
            </a:r>
            <a:r>
              <a:rPr lang="en" i="1"/>
              <a:t> </a:t>
            </a:r>
            <a:r>
              <a:rPr lang="en" i="1" err="1"/>
              <a:t>của</a:t>
            </a:r>
            <a:r>
              <a:rPr lang="en" i="1"/>
              <a:t> </a:t>
            </a:r>
            <a:r>
              <a:rPr lang="en" i="1" err="1"/>
              <a:t>học</a:t>
            </a:r>
            <a:r>
              <a:rPr lang="en" i="1"/>
              <a:t> </a:t>
            </a:r>
            <a:r>
              <a:rPr lang="en" i="1" err="1"/>
              <a:t>sinh</a:t>
            </a:r>
            <a:r>
              <a:rPr lang="en" i="1"/>
              <a:t> </a:t>
            </a:r>
            <a:r>
              <a:rPr lang="en" i="1" err="1"/>
              <a:t>Mindx</a:t>
            </a:r>
            <a:endParaRPr lang="en" i="1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DD3072BE-9515-A26D-FBB2-502FB55A8535}"/>
              </a:ext>
            </a:extLst>
          </p:cNvPr>
          <p:cNvSpPr txBox="1"/>
          <p:nvPr/>
        </p:nvSpPr>
        <p:spPr>
          <a:xfrm rot="21480000">
            <a:off x="332154" y="3350875"/>
            <a:ext cx="194573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1800">
                <a:latin typeface="Arial"/>
                <a:cs typeface="Arial"/>
              </a:rPr>
              <a:t>  </a:t>
            </a:r>
            <a:r>
              <a:rPr lang="vi-VN" sz="1800" i="1">
                <a:solidFill>
                  <a:srgbClr val="002060"/>
                </a:solidFill>
                <a:latin typeface="Arial"/>
                <a:cs typeface="Arial"/>
              </a:rPr>
              <a:t> </a:t>
            </a:r>
            <a:r>
              <a:rPr lang="vi-VN" sz="1800" i="1" err="1">
                <a:solidFill>
                  <a:srgbClr val="002060"/>
                </a:solidFill>
                <a:latin typeface="Arial"/>
                <a:cs typeface="Arial"/>
              </a:rPr>
              <a:t>Marketing</a:t>
            </a:r>
            <a:r>
              <a:rPr lang="vi-VN" sz="1800" i="1">
                <a:solidFill>
                  <a:srgbClr val="002060"/>
                </a:solidFill>
                <a:latin typeface="Arial"/>
                <a:cs typeface="Arial"/>
              </a:rPr>
              <a:t> 4.0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p78"/>
          <p:cNvSpPr txBox="1"/>
          <p:nvPr/>
        </p:nvSpPr>
        <p:spPr>
          <a:xfrm>
            <a:off x="1068100" y="1087849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</a:endParaRPr>
          </a:p>
        </p:txBody>
      </p:sp>
      <p:sp>
        <p:nvSpPr>
          <p:cNvPr id="2358" name="Google Shape;2358;p78"/>
          <p:cNvSpPr txBox="1"/>
          <p:nvPr/>
        </p:nvSpPr>
        <p:spPr>
          <a:xfrm>
            <a:off x="1068100" y="679430"/>
            <a:ext cx="7047300" cy="12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</a:pPr>
            <a:endParaRPr lang="en" sz="1100" b="1">
              <a:solidFill>
                <a:srgbClr val="EFEFEF"/>
              </a:solidFill>
            </a:endParaRPr>
          </a:p>
        </p:txBody>
      </p:sp>
      <p:sp>
        <p:nvSpPr>
          <p:cNvPr id="2362" name="Google Shape;2362;p78"/>
          <p:cNvSpPr txBox="1"/>
          <p:nvPr/>
        </p:nvSpPr>
        <p:spPr>
          <a:xfrm>
            <a:off x="2024997" y="1209549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HTML</a:t>
            </a:r>
          </a:p>
        </p:txBody>
      </p:sp>
      <p:sp>
        <p:nvSpPr>
          <p:cNvPr id="2364" name="Google Shape;2364;p78"/>
          <p:cNvSpPr txBox="1"/>
          <p:nvPr/>
        </p:nvSpPr>
        <p:spPr>
          <a:xfrm>
            <a:off x="6296381" y="1209549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000">
              <a:solidFill>
                <a:srgbClr val="FFFFFF"/>
              </a:solidFill>
            </a:endParaRPr>
          </a:p>
        </p:txBody>
      </p:sp>
      <p:sp>
        <p:nvSpPr>
          <p:cNvPr id="2366" name="Google Shape;2366;p78"/>
          <p:cNvSpPr txBox="1"/>
          <p:nvPr/>
        </p:nvSpPr>
        <p:spPr>
          <a:xfrm>
            <a:off x="4233391" y="400252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000">
              <a:solidFill>
                <a:srgbClr val="FFFFFF"/>
              </a:solidFill>
            </a:endParaRPr>
          </a:p>
        </p:txBody>
      </p:sp>
      <p:sp>
        <p:nvSpPr>
          <p:cNvPr id="2376" name="Google Shape;2376;p78"/>
          <p:cNvSpPr txBox="1"/>
          <p:nvPr/>
        </p:nvSpPr>
        <p:spPr>
          <a:xfrm>
            <a:off x="5746886" y="2629081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000">
              <a:solidFill>
                <a:schemeClr val="lt1"/>
              </a:solidFill>
            </a:endParaRPr>
          </a:p>
        </p:txBody>
      </p:sp>
      <p:sp>
        <p:nvSpPr>
          <p:cNvPr id="2379" name="Google Shape;2379;p78"/>
          <p:cNvSpPr txBox="1">
            <a:spLocks noGrp="1"/>
          </p:cNvSpPr>
          <p:nvPr>
            <p:ph type="title"/>
          </p:nvPr>
        </p:nvSpPr>
        <p:spPr>
          <a:xfrm>
            <a:off x="1103656" y="277761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chemeClr val="lt1"/>
                </a:solidFill>
              </a:rPr>
              <a:t>Công </a:t>
            </a:r>
            <a:r>
              <a:rPr lang="en" err="1">
                <a:solidFill>
                  <a:schemeClr val="lt1"/>
                </a:solidFill>
              </a:rPr>
              <a:t>nghệ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 err="1">
                <a:solidFill>
                  <a:schemeClr val="lt1"/>
                </a:solidFill>
              </a:rPr>
              <a:t>sử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 err="1">
                <a:solidFill>
                  <a:schemeClr val="lt1"/>
                </a:solidFill>
              </a:rPr>
              <a:t>dụng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 err="1">
                <a:solidFill>
                  <a:schemeClr val="lt1"/>
                </a:solidFill>
              </a:rPr>
              <a:t>trong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 err="1">
                <a:solidFill>
                  <a:schemeClr val="lt1"/>
                </a:solidFill>
              </a:rPr>
              <a:t>webside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 err="1">
                <a:solidFill>
                  <a:schemeClr val="lt1"/>
                </a:solidFill>
              </a:rPr>
              <a:t>của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 err="1">
                <a:solidFill>
                  <a:schemeClr val="lt1"/>
                </a:solidFill>
              </a:rPr>
              <a:t>mình</a:t>
            </a:r>
          </a:p>
        </p:txBody>
      </p:sp>
      <p:sp>
        <p:nvSpPr>
          <p:cNvPr id="2" name="Google Shape;2363;p78">
            <a:extLst>
              <a:ext uri="{FF2B5EF4-FFF2-40B4-BE49-F238E27FC236}">
                <a16:creationId xmlns:a16="http://schemas.microsoft.com/office/drawing/2014/main" id="{E0274701-B304-8742-3D51-E561AAA6A305}"/>
              </a:ext>
            </a:extLst>
          </p:cNvPr>
          <p:cNvSpPr txBox="1"/>
          <p:nvPr/>
        </p:nvSpPr>
        <p:spPr>
          <a:xfrm>
            <a:off x="2026781" y="4002524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Bootstrap</a:t>
            </a:r>
          </a:p>
        </p:txBody>
      </p:sp>
      <p:sp>
        <p:nvSpPr>
          <p:cNvPr id="4" name="Google Shape;2363;p78">
            <a:extLst>
              <a:ext uri="{FF2B5EF4-FFF2-40B4-BE49-F238E27FC236}">
                <a16:creationId xmlns:a16="http://schemas.microsoft.com/office/drawing/2014/main" id="{373C3315-90FD-5BFC-3A53-7B80E1AA30C7}"/>
              </a:ext>
            </a:extLst>
          </p:cNvPr>
          <p:cNvSpPr txBox="1"/>
          <p:nvPr/>
        </p:nvSpPr>
        <p:spPr>
          <a:xfrm>
            <a:off x="5474217" y="3901129"/>
            <a:ext cx="736094" cy="449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000">
              <a:solidFill>
                <a:srgbClr val="EEEEEE"/>
              </a:solidFill>
            </a:endParaRPr>
          </a:p>
        </p:txBody>
      </p:sp>
      <p:pic>
        <p:nvPicPr>
          <p:cNvPr id="5" name="Hình ảnh 4" descr="Image result for html icon">
            <a:extLst>
              <a:ext uri="{FF2B5EF4-FFF2-40B4-BE49-F238E27FC236}">
                <a16:creationId xmlns:a16="http://schemas.microsoft.com/office/drawing/2014/main" id="{909C95D1-7044-076E-9FE6-CF53A83B9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763" y="1020710"/>
            <a:ext cx="1701289" cy="1645675"/>
          </a:xfrm>
          <a:prstGeom prst="rect">
            <a:avLst/>
          </a:prstGeom>
        </p:spPr>
      </p:pic>
      <p:pic>
        <p:nvPicPr>
          <p:cNvPr id="6" name="Hình ảnh 5" descr="Image result for css icon">
            <a:extLst>
              <a:ext uri="{FF2B5EF4-FFF2-40B4-BE49-F238E27FC236}">
                <a16:creationId xmlns:a16="http://schemas.microsoft.com/office/drawing/2014/main" id="{A4487D9A-180B-E3B1-6E5C-8A2EAD9D1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472" y="1021327"/>
            <a:ext cx="1626010" cy="1607576"/>
          </a:xfrm>
          <a:prstGeom prst="rect">
            <a:avLst/>
          </a:prstGeom>
        </p:spPr>
      </p:pic>
      <p:pic>
        <p:nvPicPr>
          <p:cNvPr id="7" name="Hình ảnh 6" descr="Image result for javascript icon">
            <a:extLst>
              <a:ext uri="{FF2B5EF4-FFF2-40B4-BE49-F238E27FC236}">
                <a16:creationId xmlns:a16="http://schemas.microsoft.com/office/drawing/2014/main" id="{E24D8642-5A3B-D30F-C30B-D80EDCD84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701" y="2949063"/>
            <a:ext cx="1706511" cy="1641989"/>
          </a:xfrm>
          <a:prstGeom prst="rect">
            <a:avLst/>
          </a:prstGeom>
        </p:spPr>
      </p:pic>
      <p:pic>
        <p:nvPicPr>
          <p:cNvPr id="8" name="Hình ảnh 7" descr="Image result for bootstrap icons">
            <a:extLst>
              <a:ext uri="{FF2B5EF4-FFF2-40B4-BE49-F238E27FC236}">
                <a16:creationId xmlns:a16="http://schemas.microsoft.com/office/drawing/2014/main" id="{A3E23F05-A4D8-9452-14E4-8A42211E47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3995" y="2950599"/>
            <a:ext cx="1702825" cy="170343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61"/>
          <p:cNvSpPr/>
          <p:nvPr/>
        </p:nvSpPr>
        <p:spPr>
          <a:xfrm>
            <a:off x="807025" y="1802500"/>
            <a:ext cx="3746394" cy="1044302"/>
          </a:xfrm>
          <a:custGeom>
            <a:avLst/>
            <a:gdLst/>
            <a:ahLst/>
            <a:cxnLst/>
            <a:rect l="l" t="t" r="r" b="b"/>
            <a:pathLst>
              <a:path w="19232" h="4057" extrusionOk="0">
                <a:moveTo>
                  <a:pt x="0" y="1"/>
                </a:moveTo>
                <a:lnTo>
                  <a:pt x="212" y="4057"/>
                </a:lnTo>
                <a:lnTo>
                  <a:pt x="18721" y="3812"/>
                </a:lnTo>
                <a:lnTo>
                  <a:pt x="1923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8" name="Google Shape;1528;p61"/>
          <p:cNvSpPr txBox="1">
            <a:spLocks noGrp="1"/>
          </p:cNvSpPr>
          <p:nvPr>
            <p:ph type="title"/>
          </p:nvPr>
        </p:nvSpPr>
        <p:spPr>
          <a:xfrm>
            <a:off x="713225" y="1646588"/>
            <a:ext cx="3654222" cy="12002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1100"/>
            </a:pPr>
            <a:r>
              <a:rPr lang="en">
                <a:solidFill>
                  <a:schemeClr val="dk1"/>
                </a:solidFill>
              </a:rPr>
              <a:t>Trình </a:t>
            </a:r>
            <a:r>
              <a:rPr lang="en" err="1">
                <a:solidFill>
                  <a:schemeClr val="dk1"/>
                </a:solidFill>
              </a:rPr>
              <a:t>bày</a:t>
            </a:r>
            <a:r>
              <a:rPr lang="en">
                <a:solidFill>
                  <a:schemeClr val="dk1"/>
                </a:solidFill>
              </a:rPr>
              <a:t> web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 shopping</a:t>
            </a:r>
          </a:p>
        </p:txBody>
      </p:sp>
      <p:sp>
        <p:nvSpPr>
          <p:cNvPr id="1529" name="Google Shape;1529;p61"/>
          <p:cNvSpPr txBox="1">
            <a:spLocks noGrp="1"/>
          </p:cNvSpPr>
          <p:nvPr>
            <p:ph type="subTitle" idx="1"/>
          </p:nvPr>
        </p:nvSpPr>
        <p:spPr>
          <a:xfrm>
            <a:off x="713225" y="2846800"/>
            <a:ext cx="3746400" cy="10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</p:txBody>
      </p:sp>
      <p:grpSp>
        <p:nvGrpSpPr>
          <p:cNvPr id="1546" name="Google Shape;1546;p61"/>
          <p:cNvGrpSpPr/>
          <p:nvPr/>
        </p:nvGrpSpPr>
        <p:grpSpPr>
          <a:xfrm flipH="1">
            <a:off x="7713476" y="3213907"/>
            <a:ext cx="215714" cy="268398"/>
            <a:chOff x="8237344" y="3675294"/>
            <a:chExt cx="188150" cy="234102"/>
          </a:xfrm>
        </p:grpSpPr>
        <p:sp>
          <p:nvSpPr>
            <p:cNvPr id="1547" name="Google Shape;1547;p61"/>
            <p:cNvSpPr/>
            <p:nvPr/>
          </p:nvSpPr>
          <p:spPr>
            <a:xfrm>
              <a:off x="8237344" y="3837007"/>
              <a:ext cx="49723" cy="38726"/>
            </a:xfrm>
            <a:custGeom>
              <a:avLst/>
              <a:gdLst/>
              <a:ahLst/>
              <a:cxnLst/>
              <a:rect l="l" t="t" r="r" b="b"/>
              <a:pathLst>
                <a:path w="1198" h="933" extrusionOk="0">
                  <a:moveTo>
                    <a:pt x="599" y="1"/>
                  </a:moveTo>
                  <a:cubicBezTo>
                    <a:pt x="0" y="1"/>
                    <a:pt x="0" y="933"/>
                    <a:pt x="599" y="933"/>
                  </a:cubicBezTo>
                  <a:cubicBezTo>
                    <a:pt x="1198" y="933"/>
                    <a:pt x="1198" y="1"/>
                    <a:pt x="5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61"/>
            <p:cNvSpPr/>
            <p:nvPr/>
          </p:nvSpPr>
          <p:spPr>
            <a:xfrm>
              <a:off x="8385815" y="3803054"/>
              <a:ext cx="39679" cy="106342"/>
            </a:xfrm>
            <a:custGeom>
              <a:avLst/>
              <a:gdLst/>
              <a:ahLst/>
              <a:cxnLst/>
              <a:rect l="l" t="t" r="r" b="b"/>
              <a:pathLst>
                <a:path w="956" h="2562" extrusionOk="0">
                  <a:moveTo>
                    <a:pt x="478" y="0"/>
                  </a:moveTo>
                  <a:lnTo>
                    <a:pt x="0" y="1281"/>
                  </a:lnTo>
                  <a:lnTo>
                    <a:pt x="478" y="2562"/>
                  </a:lnTo>
                  <a:lnTo>
                    <a:pt x="955" y="128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61"/>
            <p:cNvSpPr/>
            <p:nvPr/>
          </p:nvSpPr>
          <p:spPr>
            <a:xfrm>
              <a:off x="8243611" y="3675294"/>
              <a:ext cx="31170" cy="84053"/>
            </a:xfrm>
            <a:custGeom>
              <a:avLst/>
              <a:gdLst/>
              <a:ahLst/>
              <a:cxnLst/>
              <a:rect l="l" t="t" r="r" b="b"/>
              <a:pathLst>
                <a:path w="751" h="2025" extrusionOk="0">
                  <a:moveTo>
                    <a:pt x="380" y="1"/>
                  </a:moveTo>
                  <a:lnTo>
                    <a:pt x="1" y="1017"/>
                  </a:lnTo>
                  <a:lnTo>
                    <a:pt x="380" y="2025"/>
                  </a:lnTo>
                  <a:lnTo>
                    <a:pt x="751" y="1017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61"/>
          <p:cNvSpPr/>
          <p:nvPr/>
        </p:nvSpPr>
        <p:spPr>
          <a:xfrm>
            <a:off x="1411475" y="4246963"/>
            <a:ext cx="3488125" cy="1000200"/>
          </a:xfrm>
          <a:custGeom>
            <a:avLst/>
            <a:gdLst/>
            <a:ahLst/>
            <a:cxnLst/>
            <a:rect l="l" t="t" r="r" b="b"/>
            <a:pathLst>
              <a:path w="139525" h="40008" extrusionOk="0">
                <a:moveTo>
                  <a:pt x="139393" y="40008"/>
                </a:moveTo>
                <a:cubicBezTo>
                  <a:pt x="139393" y="35586"/>
                  <a:pt x="139923" y="30383"/>
                  <a:pt x="137160" y="26930"/>
                </a:cubicBezTo>
                <a:cubicBezTo>
                  <a:pt x="134631" y="23768"/>
                  <a:pt x="130038" y="22383"/>
                  <a:pt x="125996" y="22145"/>
                </a:cubicBezTo>
                <a:cubicBezTo>
                  <a:pt x="114794" y="21486"/>
                  <a:pt x="104307" y="30596"/>
                  <a:pt x="93141" y="29481"/>
                </a:cubicBezTo>
                <a:cubicBezTo>
                  <a:pt x="85133" y="28681"/>
                  <a:pt x="82239" y="17439"/>
                  <a:pt x="75597" y="12895"/>
                </a:cubicBezTo>
                <a:cubicBezTo>
                  <a:pt x="71294" y="9951"/>
                  <a:pt x="65035" y="11028"/>
                  <a:pt x="59968" y="12257"/>
                </a:cubicBezTo>
                <a:cubicBezTo>
                  <a:pt x="49616" y="14767"/>
                  <a:pt x="41023" y="22003"/>
                  <a:pt x="31579" y="26930"/>
                </a:cubicBezTo>
                <a:cubicBezTo>
                  <a:pt x="28543" y="28514"/>
                  <a:pt x="25576" y="32478"/>
                  <a:pt x="22328" y="31395"/>
                </a:cubicBezTo>
                <a:cubicBezTo>
                  <a:pt x="17848" y="29902"/>
                  <a:pt x="17612" y="23204"/>
                  <a:pt x="14992" y="19274"/>
                </a:cubicBezTo>
                <a:cubicBezTo>
                  <a:pt x="11668" y="14288"/>
                  <a:pt x="4264" y="8801"/>
                  <a:pt x="6698" y="3325"/>
                </a:cubicBezTo>
                <a:cubicBezTo>
                  <a:pt x="7845" y="743"/>
                  <a:pt x="12146" y="-808"/>
                  <a:pt x="14673" y="455"/>
                </a:cubicBezTo>
                <a:cubicBezTo>
                  <a:pt x="21977" y="4104"/>
                  <a:pt x="15693" y="17903"/>
                  <a:pt x="11164" y="24697"/>
                </a:cubicBezTo>
                <a:cubicBezTo>
                  <a:pt x="7708" y="29881"/>
                  <a:pt x="1222" y="33579"/>
                  <a:pt x="0" y="39689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pic>
        <p:nvPicPr>
          <p:cNvPr id="11" name="Hình ảnh 10" descr="Ảnh có chứa văn bản, trang phục, đàn ông, ảnh chụp màn hình&#10;&#10;Mô tả được tự động tạo">
            <a:extLst>
              <a:ext uri="{FF2B5EF4-FFF2-40B4-BE49-F238E27FC236}">
                <a16:creationId xmlns:a16="http://schemas.microsoft.com/office/drawing/2014/main" id="{BB89DAC6-6FDB-EDC7-B8D6-8E533BCE0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505" y="268329"/>
            <a:ext cx="3655757" cy="3823334"/>
          </a:xfrm>
          <a:prstGeom prst="rect">
            <a:avLst/>
          </a:prstGeom>
        </p:spPr>
      </p:pic>
      <p:sp>
        <p:nvSpPr>
          <p:cNvPr id="1530" name="Google Shape;1530;p61"/>
          <p:cNvSpPr/>
          <p:nvPr/>
        </p:nvSpPr>
        <p:spPr>
          <a:xfrm rot="19176434">
            <a:off x="7149792" y="3525560"/>
            <a:ext cx="2389066" cy="1561386"/>
          </a:xfrm>
          <a:custGeom>
            <a:avLst/>
            <a:gdLst/>
            <a:ahLst/>
            <a:cxnLst/>
            <a:rect l="l" t="t" r="r" b="b"/>
            <a:pathLst>
              <a:path w="89127" h="73041" extrusionOk="0">
                <a:moveTo>
                  <a:pt x="45281" y="0"/>
                </a:moveTo>
                <a:cubicBezTo>
                  <a:pt x="39822" y="0"/>
                  <a:pt x="34177" y="1188"/>
                  <a:pt x="28645" y="3794"/>
                </a:cubicBezTo>
                <a:cubicBezTo>
                  <a:pt x="9652" y="12901"/>
                  <a:pt x="1" y="38412"/>
                  <a:pt x="8835" y="57677"/>
                </a:cubicBezTo>
                <a:cubicBezTo>
                  <a:pt x="12169" y="65465"/>
                  <a:pt x="19748" y="73040"/>
                  <a:pt x="28457" y="73040"/>
                </a:cubicBezTo>
                <a:cubicBezTo>
                  <a:pt x="29872" y="73040"/>
                  <a:pt x="31317" y="72840"/>
                  <a:pt x="32779" y="72408"/>
                </a:cubicBezTo>
                <a:cubicBezTo>
                  <a:pt x="39614" y="70395"/>
                  <a:pt x="44595" y="64187"/>
                  <a:pt x="51764" y="63082"/>
                </a:cubicBezTo>
                <a:cubicBezTo>
                  <a:pt x="52149" y="63037"/>
                  <a:pt x="52532" y="63017"/>
                  <a:pt x="52913" y="63017"/>
                </a:cubicBezTo>
                <a:cubicBezTo>
                  <a:pt x="56952" y="63017"/>
                  <a:pt x="60766" y="65315"/>
                  <a:pt x="64749" y="65315"/>
                </a:cubicBezTo>
                <a:cubicBezTo>
                  <a:pt x="65728" y="65315"/>
                  <a:pt x="66717" y="65176"/>
                  <a:pt x="67721" y="64831"/>
                </a:cubicBezTo>
                <a:cubicBezTo>
                  <a:pt x="75004" y="62431"/>
                  <a:pt x="79424" y="55134"/>
                  <a:pt x="81536" y="48139"/>
                </a:cubicBezTo>
                <a:cubicBezTo>
                  <a:pt x="89127" y="22323"/>
                  <a:pt x="68947" y="0"/>
                  <a:pt x="45281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5" name="Google Shape;1955;p71"/>
          <p:cNvGrpSpPr/>
          <p:nvPr/>
        </p:nvGrpSpPr>
        <p:grpSpPr>
          <a:xfrm>
            <a:off x="3549625" y="1685222"/>
            <a:ext cx="4481511" cy="2387464"/>
            <a:chOff x="233350" y="949250"/>
            <a:chExt cx="7137300" cy="3802300"/>
          </a:xfrm>
        </p:grpSpPr>
        <p:sp>
          <p:nvSpPr>
            <p:cNvPr id="1956" name="Google Shape;1956;p71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71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71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71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71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71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71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71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71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71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71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71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71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71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71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71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71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71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71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71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71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71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71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71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71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71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71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71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71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71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71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71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71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71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71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71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71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71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71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71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71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71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71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71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71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71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71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71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71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71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71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7" name="Google Shape;2007;p71"/>
          <p:cNvSpPr txBox="1"/>
          <p:nvPr/>
        </p:nvSpPr>
        <p:spPr>
          <a:xfrm>
            <a:off x="713125" y="1685225"/>
            <a:ext cx="19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Epilogue"/>
                <a:ea typeface="Epilogue"/>
                <a:cs typeface="Epilogue"/>
                <a:sym typeface="Epilogue"/>
              </a:rPr>
              <a:t>U.S.</a:t>
            </a:r>
            <a:endParaRPr sz="2000" b="1">
              <a:solidFill>
                <a:schemeClr val="accent4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2008" name="Google Shape;2008;p71"/>
          <p:cNvSpPr txBox="1"/>
          <p:nvPr/>
        </p:nvSpPr>
        <p:spPr>
          <a:xfrm>
            <a:off x="713125" y="2046375"/>
            <a:ext cx="19989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91F4E"/>
                </a:solidFill>
                <a:latin typeface="Anaheim"/>
                <a:ea typeface="Anaheim"/>
                <a:cs typeface="Anaheim"/>
                <a:sym typeface="Anaheim"/>
              </a:rPr>
              <a:t>Mars is actually a very cold planet, not hot</a:t>
            </a:r>
            <a:endParaRPr>
              <a:solidFill>
                <a:srgbClr val="091F4E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009" name="Google Shape;2009;p71"/>
          <p:cNvSpPr txBox="1"/>
          <p:nvPr/>
        </p:nvSpPr>
        <p:spPr>
          <a:xfrm>
            <a:off x="713125" y="3082599"/>
            <a:ext cx="19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Epilogue"/>
                <a:ea typeface="Epilogue"/>
                <a:cs typeface="Epilogue"/>
                <a:sym typeface="Epilogue"/>
              </a:rPr>
              <a:t>Spain</a:t>
            </a:r>
            <a:endParaRPr sz="2000" b="1">
              <a:solidFill>
                <a:schemeClr val="accent4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2010" name="Google Shape;2010;p71"/>
          <p:cNvSpPr txBox="1"/>
          <p:nvPr/>
        </p:nvSpPr>
        <p:spPr>
          <a:xfrm>
            <a:off x="713125" y="3456525"/>
            <a:ext cx="19989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91F4E"/>
                </a:solidFill>
                <a:latin typeface="Anaheim"/>
                <a:ea typeface="Anaheim"/>
                <a:cs typeface="Anaheim"/>
                <a:sym typeface="Anaheim"/>
              </a:rPr>
              <a:t>Mercury is the closest planet to the Sun</a:t>
            </a:r>
            <a:endParaRPr>
              <a:solidFill>
                <a:srgbClr val="091F4E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2011" name="Google Shape;2011;p71"/>
          <p:cNvGrpSpPr/>
          <p:nvPr/>
        </p:nvGrpSpPr>
        <p:grpSpPr>
          <a:xfrm>
            <a:off x="5505228" y="2162908"/>
            <a:ext cx="342910" cy="280503"/>
            <a:chOff x="-86300" y="4306325"/>
            <a:chExt cx="595950" cy="485300"/>
          </a:xfrm>
        </p:grpSpPr>
        <p:sp>
          <p:nvSpPr>
            <p:cNvPr id="2012" name="Google Shape;2012;p71"/>
            <p:cNvSpPr/>
            <p:nvPr/>
          </p:nvSpPr>
          <p:spPr>
            <a:xfrm>
              <a:off x="-63375" y="4373225"/>
              <a:ext cx="549925" cy="418400"/>
            </a:xfrm>
            <a:custGeom>
              <a:avLst/>
              <a:gdLst/>
              <a:ahLst/>
              <a:cxnLst/>
              <a:rect l="l" t="t" r="r" b="b"/>
              <a:pathLst>
                <a:path w="21997" h="16736" extrusionOk="0">
                  <a:moveTo>
                    <a:pt x="1" y="0"/>
                  </a:moveTo>
                  <a:lnTo>
                    <a:pt x="1" y="16735"/>
                  </a:lnTo>
                  <a:lnTo>
                    <a:pt x="21996" y="16735"/>
                  </a:lnTo>
                  <a:lnTo>
                    <a:pt x="219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71"/>
            <p:cNvSpPr/>
            <p:nvPr/>
          </p:nvSpPr>
          <p:spPr>
            <a:xfrm>
              <a:off x="-86300" y="4306325"/>
              <a:ext cx="595950" cy="66925"/>
            </a:xfrm>
            <a:custGeom>
              <a:avLst/>
              <a:gdLst/>
              <a:ahLst/>
              <a:cxnLst/>
              <a:rect l="l" t="t" r="r" b="b"/>
              <a:pathLst>
                <a:path w="23838" h="2677" extrusionOk="0">
                  <a:moveTo>
                    <a:pt x="1" y="1"/>
                  </a:moveTo>
                  <a:lnTo>
                    <a:pt x="1" y="2676"/>
                  </a:lnTo>
                  <a:lnTo>
                    <a:pt x="23838" y="2676"/>
                  </a:lnTo>
                  <a:lnTo>
                    <a:pt x="238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71"/>
            <p:cNvSpPr/>
            <p:nvPr/>
          </p:nvSpPr>
          <p:spPr>
            <a:xfrm>
              <a:off x="158525" y="4373225"/>
              <a:ext cx="106125" cy="418400"/>
            </a:xfrm>
            <a:custGeom>
              <a:avLst/>
              <a:gdLst/>
              <a:ahLst/>
              <a:cxnLst/>
              <a:rect l="l" t="t" r="r" b="b"/>
              <a:pathLst>
                <a:path w="4245" h="16736" extrusionOk="0">
                  <a:moveTo>
                    <a:pt x="0" y="0"/>
                  </a:moveTo>
                  <a:lnTo>
                    <a:pt x="0" y="16735"/>
                  </a:lnTo>
                  <a:lnTo>
                    <a:pt x="4245" y="16735"/>
                  </a:lnTo>
                  <a:lnTo>
                    <a:pt x="4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71"/>
            <p:cNvSpPr/>
            <p:nvPr/>
          </p:nvSpPr>
          <p:spPr>
            <a:xfrm>
              <a:off x="-66775" y="4369800"/>
              <a:ext cx="556925" cy="6850"/>
            </a:xfrm>
            <a:custGeom>
              <a:avLst/>
              <a:gdLst/>
              <a:ahLst/>
              <a:cxnLst/>
              <a:rect l="l" t="t" r="r" b="b"/>
              <a:pathLst>
                <a:path w="22277" h="274" extrusionOk="0">
                  <a:moveTo>
                    <a:pt x="137" y="1"/>
                  </a:moveTo>
                  <a:cubicBezTo>
                    <a:pt x="61" y="1"/>
                    <a:pt x="0" y="61"/>
                    <a:pt x="0" y="137"/>
                  </a:cubicBezTo>
                  <a:cubicBezTo>
                    <a:pt x="0" y="213"/>
                    <a:pt x="61" y="274"/>
                    <a:pt x="137" y="274"/>
                  </a:cubicBezTo>
                  <a:lnTo>
                    <a:pt x="22132" y="274"/>
                  </a:lnTo>
                  <a:cubicBezTo>
                    <a:pt x="22208" y="274"/>
                    <a:pt x="22276" y="213"/>
                    <a:pt x="22276" y="137"/>
                  </a:cubicBezTo>
                  <a:cubicBezTo>
                    <a:pt x="22276" y="61"/>
                    <a:pt x="22208" y="1"/>
                    <a:pt x="22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6" name="Google Shape;2016;p71"/>
          <p:cNvGrpSpPr/>
          <p:nvPr/>
        </p:nvGrpSpPr>
        <p:grpSpPr>
          <a:xfrm>
            <a:off x="6574184" y="2437623"/>
            <a:ext cx="342910" cy="280503"/>
            <a:chOff x="-86300" y="4306325"/>
            <a:chExt cx="595950" cy="485300"/>
          </a:xfrm>
        </p:grpSpPr>
        <p:sp>
          <p:nvSpPr>
            <p:cNvPr id="2017" name="Google Shape;2017;p71"/>
            <p:cNvSpPr/>
            <p:nvPr/>
          </p:nvSpPr>
          <p:spPr>
            <a:xfrm>
              <a:off x="-63375" y="4373225"/>
              <a:ext cx="549925" cy="418400"/>
            </a:xfrm>
            <a:custGeom>
              <a:avLst/>
              <a:gdLst/>
              <a:ahLst/>
              <a:cxnLst/>
              <a:rect l="l" t="t" r="r" b="b"/>
              <a:pathLst>
                <a:path w="21997" h="16736" extrusionOk="0">
                  <a:moveTo>
                    <a:pt x="1" y="0"/>
                  </a:moveTo>
                  <a:lnTo>
                    <a:pt x="1" y="16735"/>
                  </a:lnTo>
                  <a:lnTo>
                    <a:pt x="21996" y="16735"/>
                  </a:lnTo>
                  <a:lnTo>
                    <a:pt x="21996" y="0"/>
                  </a:lnTo>
                  <a:close/>
                </a:path>
              </a:pathLst>
            </a:custGeom>
            <a:solidFill>
              <a:srgbClr val="FED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71"/>
            <p:cNvSpPr/>
            <p:nvPr/>
          </p:nvSpPr>
          <p:spPr>
            <a:xfrm>
              <a:off x="-86300" y="4306325"/>
              <a:ext cx="595950" cy="66925"/>
            </a:xfrm>
            <a:custGeom>
              <a:avLst/>
              <a:gdLst/>
              <a:ahLst/>
              <a:cxnLst/>
              <a:rect l="l" t="t" r="r" b="b"/>
              <a:pathLst>
                <a:path w="23838" h="2677" extrusionOk="0">
                  <a:moveTo>
                    <a:pt x="1" y="1"/>
                  </a:moveTo>
                  <a:lnTo>
                    <a:pt x="1" y="2676"/>
                  </a:lnTo>
                  <a:lnTo>
                    <a:pt x="23838" y="2676"/>
                  </a:lnTo>
                  <a:lnTo>
                    <a:pt x="238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71"/>
            <p:cNvSpPr/>
            <p:nvPr/>
          </p:nvSpPr>
          <p:spPr>
            <a:xfrm>
              <a:off x="158525" y="4373225"/>
              <a:ext cx="106125" cy="418400"/>
            </a:xfrm>
            <a:custGeom>
              <a:avLst/>
              <a:gdLst/>
              <a:ahLst/>
              <a:cxnLst/>
              <a:rect l="l" t="t" r="r" b="b"/>
              <a:pathLst>
                <a:path w="4245" h="16736" extrusionOk="0">
                  <a:moveTo>
                    <a:pt x="0" y="0"/>
                  </a:moveTo>
                  <a:lnTo>
                    <a:pt x="0" y="16735"/>
                  </a:lnTo>
                  <a:lnTo>
                    <a:pt x="4245" y="16735"/>
                  </a:lnTo>
                  <a:lnTo>
                    <a:pt x="42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71"/>
            <p:cNvSpPr/>
            <p:nvPr/>
          </p:nvSpPr>
          <p:spPr>
            <a:xfrm>
              <a:off x="-66775" y="4369800"/>
              <a:ext cx="556925" cy="6850"/>
            </a:xfrm>
            <a:custGeom>
              <a:avLst/>
              <a:gdLst/>
              <a:ahLst/>
              <a:cxnLst/>
              <a:rect l="l" t="t" r="r" b="b"/>
              <a:pathLst>
                <a:path w="22277" h="274" extrusionOk="0">
                  <a:moveTo>
                    <a:pt x="137" y="1"/>
                  </a:moveTo>
                  <a:cubicBezTo>
                    <a:pt x="61" y="1"/>
                    <a:pt x="0" y="61"/>
                    <a:pt x="0" y="137"/>
                  </a:cubicBezTo>
                  <a:cubicBezTo>
                    <a:pt x="0" y="213"/>
                    <a:pt x="61" y="274"/>
                    <a:pt x="137" y="274"/>
                  </a:cubicBezTo>
                  <a:lnTo>
                    <a:pt x="22132" y="274"/>
                  </a:lnTo>
                  <a:cubicBezTo>
                    <a:pt x="22208" y="274"/>
                    <a:pt x="22276" y="213"/>
                    <a:pt x="22276" y="137"/>
                  </a:cubicBezTo>
                  <a:cubicBezTo>
                    <a:pt x="22276" y="61"/>
                    <a:pt x="22208" y="1"/>
                    <a:pt x="22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1" name="Google Shape;2021;p71"/>
          <p:cNvGrpSpPr/>
          <p:nvPr/>
        </p:nvGrpSpPr>
        <p:grpSpPr>
          <a:xfrm>
            <a:off x="2860199" y="1735709"/>
            <a:ext cx="2322567" cy="517240"/>
            <a:chOff x="2768022" y="1772580"/>
            <a:chExt cx="1483753" cy="480370"/>
          </a:xfrm>
        </p:grpSpPr>
        <p:grpSp>
          <p:nvGrpSpPr>
            <p:cNvPr id="2022" name="Google Shape;2022;p71"/>
            <p:cNvGrpSpPr/>
            <p:nvPr/>
          </p:nvGrpSpPr>
          <p:grpSpPr>
            <a:xfrm>
              <a:off x="2768022" y="1772580"/>
              <a:ext cx="342910" cy="280503"/>
              <a:chOff x="-86300" y="4306325"/>
              <a:chExt cx="595950" cy="485300"/>
            </a:xfrm>
          </p:grpSpPr>
          <p:sp>
            <p:nvSpPr>
              <p:cNvPr id="2023" name="Google Shape;2023;p71"/>
              <p:cNvSpPr/>
              <p:nvPr/>
            </p:nvSpPr>
            <p:spPr>
              <a:xfrm>
                <a:off x="-63375" y="4373225"/>
                <a:ext cx="549925" cy="418400"/>
              </a:xfrm>
              <a:custGeom>
                <a:avLst/>
                <a:gdLst/>
                <a:ahLst/>
                <a:cxnLst/>
                <a:rect l="l" t="t" r="r" b="b"/>
                <a:pathLst>
                  <a:path w="21997" h="16736" extrusionOk="0">
                    <a:moveTo>
                      <a:pt x="1" y="0"/>
                    </a:moveTo>
                    <a:lnTo>
                      <a:pt x="1" y="16735"/>
                    </a:lnTo>
                    <a:lnTo>
                      <a:pt x="21996" y="16735"/>
                    </a:lnTo>
                    <a:lnTo>
                      <a:pt x="219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71"/>
              <p:cNvSpPr/>
              <p:nvPr/>
            </p:nvSpPr>
            <p:spPr>
              <a:xfrm>
                <a:off x="-86300" y="4306325"/>
                <a:ext cx="595950" cy="66925"/>
              </a:xfrm>
              <a:custGeom>
                <a:avLst/>
                <a:gdLst/>
                <a:ahLst/>
                <a:cxnLst/>
                <a:rect l="l" t="t" r="r" b="b"/>
                <a:pathLst>
                  <a:path w="23838" h="2677" extrusionOk="0">
                    <a:moveTo>
                      <a:pt x="1" y="1"/>
                    </a:moveTo>
                    <a:lnTo>
                      <a:pt x="1" y="2676"/>
                    </a:lnTo>
                    <a:lnTo>
                      <a:pt x="23838" y="2676"/>
                    </a:lnTo>
                    <a:lnTo>
                      <a:pt x="238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71"/>
              <p:cNvSpPr/>
              <p:nvPr/>
            </p:nvSpPr>
            <p:spPr>
              <a:xfrm>
                <a:off x="158525" y="4373225"/>
                <a:ext cx="106125" cy="418400"/>
              </a:xfrm>
              <a:custGeom>
                <a:avLst/>
                <a:gdLst/>
                <a:ahLst/>
                <a:cxnLst/>
                <a:rect l="l" t="t" r="r" b="b"/>
                <a:pathLst>
                  <a:path w="4245" h="16736" extrusionOk="0">
                    <a:moveTo>
                      <a:pt x="0" y="0"/>
                    </a:moveTo>
                    <a:lnTo>
                      <a:pt x="0" y="16735"/>
                    </a:lnTo>
                    <a:lnTo>
                      <a:pt x="4245" y="16735"/>
                    </a:lnTo>
                    <a:lnTo>
                      <a:pt x="42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71"/>
              <p:cNvSpPr/>
              <p:nvPr/>
            </p:nvSpPr>
            <p:spPr>
              <a:xfrm>
                <a:off x="-66775" y="4369800"/>
                <a:ext cx="556925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22277" h="274" extrusionOk="0">
                    <a:moveTo>
                      <a:pt x="137" y="1"/>
                    </a:moveTo>
                    <a:cubicBezTo>
                      <a:pt x="61" y="1"/>
                      <a:pt x="0" y="61"/>
                      <a:pt x="0" y="137"/>
                    </a:cubicBezTo>
                    <a:cubicBezTo>
                      <a:pt x="0" y="213"/>
                      <a:pt x="61" y="274"/>
                      <a:pt x="137" y="274"/>
                    </a:cubicBezTo>
                    <a:lnTo>
                      <a:pt x="22132" y="274"/>
                    </a:lnTo>
                    <a:cubicBezTo>
                      <a:pt x="22208" y="274"/>
                      <a:pt x="22276" y="213"/>
                      <a:pt x="22276" y="137"/>
                    </a:cubicBezTo>
                    <a:cubicBezTo>
                      <a:pt x="22276" y="61"/>
                      <a:pt x="22208" y="1"/>
                      <a:pt x="2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27" name="Google Shape;2027;p71"/>
            <p:cNvCxnSpPr/>
            <p:nvPr/>
          </p:nvCxnSpPr>
          <p:spPr>
            <a:xfrm>
              <a:off x="3103375" y="1917850"/>
              <a:ext cx="1148400" cy="3351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028" name="Google Shape;2028;p71"/>
          <p:cNvGrpSpPr/>
          <p:nvPr/>
        </p:nvGrpSpPr>
        <p:grpSpPr>
          <a:xfrm>
            <a:off x="2860199" y="2560854"/>
            <a:ext cx="3602476" cy="1057545"/>
            <a:chOff x="2768022" y="2376500"/>
            <a:chExt cx="2487128" cy="1039109"/>
          </a:xfrm>
        </p:grpSpPr>
        <p:grpSp>
          <p:nvGrpSpPr>
            <p:cNvPr id="2029" name="Google Shape;2029;p71"/>
            <p:cNvGrpSpPr/>
            <p:nvPr/>
          </p:nvGrpSpPr>
          <p:grpSpPr>
            <a:xfrm>
              <a:off x="2768022" y="3135105"/>
              <a:ext cx="342910" cy="280503"/>
              <a:chOff x="-86300" y="4306325"/>
              <a:chExt cx="595950" cy="485300"/>
            </a:xfrm>
          </p:grpSpPr>
          <p:sp>
            <p:nvSpPr>
              <p:cNvPr id="2030" name="Google Shape;2030;p71"/>
              <p:cNvSpPr/>
              <p:nvPr/>
            </p:nvSpPr>
            <p:spPr>
              <a:xfrm>
                <a:off x="-63375" y="4373225"/>
                <a:ext cx="549925" cy="418400"/>
              </a:xfrm>
              <a:custGeom>
                <a:avLst/>
                <a:gdLst/>
                <a:ahLst/>
                <a:cxnLst/>
                <a:rect l="l" t="t" r="r" b="b"/>
                <a:pathLst>
                  <a:path w="21997" h="16736" extrusionOk="0">
                    <a:moveTo>
                      <a:pt x="1" y="0"/>
                    </a:moveTo>
                    <a:lnTo>
                      <a:pt x="1" y="16735"/>
                    </a:lnTo>
                    <a:lnTo>
                      <a:pt x="21996" y="16735"/>
                    </a:lnTo>
                    <a:lnTo>
                      <a:pt x="21996" y="0"/>
                    </a:lnTo>
                    <a:close/>
                  </a:path>
                </a:pathLst>
              </a:custGeom>
              <a:solidFill>
                <a:srgbClr val="FED0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71"/>
              <p:cNvSpPr/>
              <p:nvPr/>
            </p:nvSpPr>
            <p:spPr>
              <a:xfrm>
                <a:off x="-86300" y="4306325"/>
                <a:ext cx="595950" cy="66925"/>
              </a:xfrm>
              <a:custGeom>
                <a:avLst/>
                <a:gdLst/>
                <a:ahLst/>
                <a:cxnLst/>
                <a:rect l="l" t="t" r="r" b="b"/>
                <a:pathLst>
                  <a:path w="23838" h="2677" extrusionOk="0">
                    <a:moveTo>
                      <a:pt x="1" y="1"/>
                    </a:moveTo>
                    <a:lnTo>
                      <a:pt x="1" y="2676"/>
                    </a:lnTo>
                    <a:lnTo>
                      <a:pt x="23838" y="2676"/>
                    </a:lnTo>
                    <a:lnTo>
                      <a:pt x="238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71"/>
              <p:cNvSpPr/>
              <p:nvPr/>
            </p:nvSpPr>
            <p:spPr>
              <a:xfrm>
                <a:off x="158525" y="4373225"/>
                <a:ext cx="106125" cy="418400"/>
              </a:xfrm>
              <a:custGeom>
                <a:avLst/>
                <a:gdLst/>
                <a:ahLst/>
                <a:cxnLst/>
                <a:rect l="l" t="t" r="r" b="b"/>
                <a:pathLst>
                  <a:path w="4245" h="16736" extrusionOk="0">
                    <a:moveTo>
                      <a:pt x="0" y="0"/>
                    </a:moveTo>
                    <a:lnTo>
                      <a:pt x="0" y="16735"/>
                    </a:lnTo>
                    <a:lnTo>
                      <a:pt x="4245" y="16735"/>
                    </a:lnTo>
                    <a:lnTo>
                      <a:pt x="424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71"/>
              <p:cNvSpPr/>
              <p:nvPr/>
            </p:nvSpPr>
            <p:spPr>
              <a:xfrm>
                <a:off x="-66775" y="4369800"/>
                <a:ext cx="556925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22277" h="274" extrusionOk="0">
                    <a:moveTo>
                      <a:pt x="137" y="1"/>
                    </a:moveTo>
                    <a:cubicBezTo>
                      <a:pt x="61" y="1"/>
                      <a:pt x="0" y="61"/>
                      <a:pt x="0" y="137"/>
                    </a:cubicBezTo>
                    <a:cubicBezTo>
                      <a:pt x="0" y="213"/>
                      <a:pt x="61" y="274"/>
                      <a:pt x="137" y="274"/>
                    </a:cubicBezTo>
                    <a:lnTo>
                      <a:pt x="22132" y="274"/>
                    </a:lnTo>
                    <a:cubicBezTo>
                      <a:pt x="22208" y="274"/>
                      <a:pt x="22276" y="213"/>
                      <a:pt x="22276" y="137"/>
                    </a:cubicBezTo>
                    <a:cubicBezTo>
                      <a:pt x="22276" y="61"/>
                      <a:pt x="22208" y="1"/>
                      <a:pt x="2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34" name="Google Shape;2034;p71"/>
            <p:cNvCxnSpPr/>
            <p:nvPr/>
          </p:nvCxnSpPr>
          <p:spPr>
            <a:xfrm rot="10800000" flipH="1">
              <a:off x="3102050" y="2376500"/>
              <a:ext cx="2153100" cy="9249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" name="Tiêu đề 2">
            <a:extLst>
              <a:ext uri="{FF2B5EF4-FFF2-40B4-BE49-F238E27FC236}">
                <a16:creationId xmlns:a16="http://schemas.microsoft.com/office/drawing/2014/main" id="{EC6C5E4C-9829-96A5-2090-119A63FD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Địa chỉ của </a:t>
            </a:r>
            <a:r>
              <a:rPr lang="vi-VN" err="1"/>
              <a:t>shop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p7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err="1"/>
              <a:t>Thời</a:t>
            </a:r>
            <a:r>
              <a:rPr lang="en"/>
              <a:t> </a:t>
            </a:r>
            <a:r>
              <a:rPr lang="en" err="1"/>
              <a:t>gian</a:t>
            </a:r>
            <a:r>
              <a:rPr lang="en"/>
              <a:t> </a:t>
            </a:r>
            <a:r>
              <a:rPr lang="en" err="1"/>
              <a:t>mở</a:t>
            </a:r>
            <a:r>
              <a:rPr lang="en"/>
              <a:t> </a:t>
            </a:r>
            <a:r>
              <a:rPr lang="en" err="1"/>
              <a:t>cửa</a:t>
            </a:r>
          </a:p>
        </p:txBody>
      </p:sp>
      <p:graphicFrame>
        <p:nvGraphicFramePr>
          <p:cNvPr id="2040" name="Google Shape;2040;p72"/>
          <p:cNvGraphicFramePr/>
          <p:nvPr>
            <p:extLst>
              <p:ext uri="{D42A27DB-BD31-4B8C-83A1-F6EECF244321}">
                <p14:modId xmlns:p14="http://schemas.microsoft.com/office/powerpoint/2010/main" val="2382438316"/>
              </p:ext>
            </p:extLst>
          </p:nvPr>
        </p:nvGraphicFramePr>
        <p:xfrm>
          <a:off x="562282" y="313403"/>
          <a:ext cx="7878786" cy="4169213"/>
        </p:xfrm>
        <a:graphic>
          <a:graphicData uri="http://schemas.openxmlformats.org/drawingml/2006/table">
            <a:tbl>
              <a:tblPr>
                <a:noFill/>
                <a:tableStyleId>{DDBA1963-EDF6-46BF-92B8-289E7C5BB24D}</a:tableStyleId>
              </a:tblPr>
              <a:tblGrid>
                <a:gridCol w="112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28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55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475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accent4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Mon</a:t>
                      </a:r>
                      <a:endParaRPr sz="2000" b="1">
                        <a:solidFill>
                          <a:schemeClr val="accent4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D0A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accent4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Tue</a:t>
                      </a:r>
                      <a:endParaRPr sz="2000" b="1">
                        <a:solidFill>
                          <a:schemeClr val="accent4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D0A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accent4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Wed</a:t>
                      </a:r>
                      <a:endParaRPr sz="2000" b="1">
                        <a:solidFill>
                          <a:schemeClr val="accent4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D0A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accent4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Thu</a:t>
                      </a:r>
                      <a:endParaRPr sz="2000" b="1">
                        <a:solidFill>
                          <a:schemeClr val="accent4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D0A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accent4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Fri</a:t>
                      </a:r>
                      <a:endParaRPr sz="2000" b="1">
                        <a:solidFill>
                          <a:schemeClr val="accent4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D0A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accent4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Sat</a:t>
                      </a:r>
                      <a:endParaRPr sz="2000" b="1">
                        <a:solidFill>
                          <a:schemeClr val="accent4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D0A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accent4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Sun</a:t>
                      </a:r>
                      <a:endParaRPr sz="2000" b="1">
                        <a:solidFill>
                          <a:schemeClr val="accent4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D0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2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32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</a:t>
                      </a:r>
                      <a:endParaRPr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11</a:t>
                      </a:r>
                      <a:endParaRPr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12</a:t>
                      </a:r>
                      <a:endParaRPr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13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14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15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432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16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17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18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19</a:t>
                      </a:r>
                      <a:endParaRPr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20</a:t>
                      </a:r>
                      <a:endParaRPr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21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22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32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23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24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25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26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27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28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29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30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31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C132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p73"/>
          <p:cNvSpPr/>
          <p:nvPr/>
        </p:nvSpPr>
        <p:spPr>
          <a:xfrm>
            <a:off x="1123899" y="2939790"/>
            <a:ext cx="739567" cy="697327"/>
          </a:xfrm>
          <a:custGeom>
            <a:avLst/>
            <a:gdLst/>
            <a:ahLst/>
            <a:cxnLst/>
            <a:rect l="l" t="t" r="r" b="b"/>
            <a:pathLst>
              <a:path w="19232" h="4057" extrusionOk="0">
                <a:moveTo>
                  <a:pt x="0" y="1"/>
                </a:moveTo>
                <a:lnTo>
                  <a:pt x="212" y="4057"/>
                </a:lnTo>
                <a:lnTo>
                  <a:pt x="18721" y="3812"/>
                </a:lnTo>
                <a:lnTo>
                  <a:pt x="1923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0" name="Google Shape;2050;p73"/>
          <p:cNvSpPr/>
          <p:nvPr/>
        </p:nvSpPr>
        <p:spPr>
          <a:xfrm>
            <a:off x="1973487" y="2939790"/>
            <a:ext cx="739567" cy="697327"/>
          </a:xfrm>
          <a:custGeom>
            <a:avLst/>
            <a:gdLst/>
            <a:ahLst/>
            <a:cxnLst/>
            <a:rect l="l" t="t" r="r" b="b"/>
            <a:pathLst>
              <a:path w="19232" h="4057" extrusionOk="0">
                <a:moveTo>
                  <a:pt x="0" y="1"/>
                </a:moveTo>
                <a:lnTo>
                  <a:pt x="212" y="4057"/>
                </a:lnTo>
                <a:lnTo>
                  <a:pt x="18721" y="3812"/>
                </a:lnTo>
                <a:lnTo>
                  <a:pt x="1923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1" name="Google Shape;2051;p73"/>
          <p:cNvSpPr/>
          <p:nvPr/>
        </p:nvSpPr>
        <p:spPr>
          <a:xfrm>
            <a:off x="2823049" y="2939790"/>
            <a:ext cx="739567" cy="697327"/>
          </a:xfrm>
          <a:custGeom>
            <a:avLst/>
            <a:gdLst/>
            <a:ahLst/>
            <a:cxnLst/>
            <a:rect l="l" t="t" r="r" b="b"/>
            <a:pathLst>
              <a:path w="19232" h="4057" extrusionOk="0">
                <a:moveTo>
                  <a:pt x="0" y="1"/>
                </a:moveTo>
                <a:lnTo>
                  <a:pt x="212" y="4057"/>
                </a:lnTo>
                <a:lnTo>
                  <a:pt x="18721" y="3812"/>
                </a:lnTo>
                <a:lnTo>
                  <a:pt x="1923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2" name="Google Shape;2052;p73"/>
          <p:cNvSpPr/>
          <p:nvPr/>
        </p:nvSpPr>
        <p:spPr>
          <a:xfrm>
            <a:off x="594325" y="1611138"/>
            <a:ext cx="3497903" cy="467374"/>
          </a:xfrm>
          <a:custGeom>
            <a:avLst/>
            <a:gdLst/>
            <a:ahLst/>
            <a:cxnLst/>
            <a:rect l="l" t="t" r="r" b="b"/>
            <a:pathLst>
              <a:path w="23163" h="4746" extrusionOk="0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3" name="Google Shape;2053;p7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498000" cy="11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Thanks!</a:t>
            </a:r>
            <a:endParaRPr lang="vi-VN"/>
          </a:p>
        </p:txBody>
      </p:sp>
      <p:sp>
        <p:nvSpPr>
          <p:cNvPr id="2054" name="Google Shape;2054;p73"/>
          <p:cNvSpPr txBox="1">
            <a:spLocks noGrp="1"/>
          </p:cNvSpPr>
          <p:nvPr>
            <p:ph type="subTitle" idx="1"/>
          </p:nvPr>
        </p:nvSpPr>
        <p:spPr>
          <a:xfrm>
            <a:off x="713225" y="2078967"/>
            <a:ext cx="3498000" cy="8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000"/>
              </a:spcBef>
              <a:buClr>
                <a:schemeClr val="lt1"/>
              </a:buClr>
              <a:buSzPts val="1100"/>
              <a:buFont typeface="Arial"/>
            </a:pPr>
            <a:r>
              <a:rPr lang="en"/>
              <a:t> email: @angoc3823.gmail.com</a:t>
            </a:r>
          </a:p>
          <a:p>
            <a:pPr marL="0" indent="0">
              <a:buClr>
                <a:schemeClr val="lt1"/>
              </a:buClr>
              <a:buSzPts val="1100"/>
            </a:pPr>
            <a:r>
              <a:rPr lang="en"/>
              <a:t>+84 961 692 998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yourwebsite.com</a:t>
            </a:r>
            <a:endParaRPr/>
          </a:p>
        </p:txBody>
      </p:sp>
      <p:sp>
        <p:nvSpPr>
          <p:cNvPr id="2055" name="Google Shape;2055;p73"/>
          <p:cNvSpPr txBox="1"/>
          <p:nvPr/>
        </p:nvSpPr>
        <p:spPr>
          <a:xfrm>
            <a:off x="657919" y="4371700"/>
            <a:ext cx="32601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rPr>
              <a:t>Please keep this slide for attribution</a:t>
            </a:r>
            <a:endParaRPr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056" name="Google Shape;2056;p73"/>
          <p:cNvSpPr/>
          <p:nvPr/>
        </p:nvSpPr>
        <p:spPr>
          <a:xfrm>
            <a:off x="1335287" y="3117864"/>
            <a:ext cx="328732" cy="329150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7" name="Google Shape;2057;p73"/>
          <p:cNvGrpSpPr/>
          <p:nvPr/>
        </p:nvGrpSpPr>
        <p:grpSpPr>
          <a:xfrm>
            <a:off x="2178909" y="3118253"/>
            <a:ext cx="328718" cy="328390"/>
            <a:chOff x="3303268" y="3817349"/>
            <a:chExt cx="346056" cy="345674"/>
          </a:xfrm>
        </p:grpSpPr>
        <p:sp>
          <p:nvSpPr>
            <p:cNvPr id="2058" name="Google Shape;2058;p73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73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73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73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2" name="Google Shape;2062;p73"/>
          <p:cNvGrpSpPr/>
          <p:nvPr/>
        </p:nvGrpSpPr>
        <p:grpSpPr>
          <a:xfrm>
            <a:off x="3022511" y="3118246"/>
            <a:ext cx="328718" cy="328425"/>
            <a:chOff x="3752358" y="3817349"/>
            <a:chExt cx="346056" cy="345674"/>
          </a:xfrm>
        </p:grpSpPr>
        <p:sp>
          <p:nvSpPr>
            <p:cNvPr id="2063" name="Google Shape;2063;p73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73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73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73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7" name="Google Shape;2067;p73"/>
          <p:cNvSpPr txBox="1"/>
          <p:nvPr/>
        </p:nvSpPr>
        <p:spPr>
          <a:xfrm>
            <a:off x="713225" y="1651325"/>
            <a:ext cx="34980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b="1" err="1">
                <a:solidFill>
                  <a:schemeClr val="lt1"/>
                </a:solidFill>
                <a:latin typeface="Epilogue"/>
                <a:ea typeface="Epilogue"/>
                <a:cs typeface="Epilogue"/>
              </a:rPr>
              <a:t>Bạn</a:t>
            </a:r>
            <a:r>
              <a:rPr lang="en" b="1">
                <a:solidFill>
                  <a:schemeClr val="lt1"/>
                </a:solidFill>
                <a:latin typeface="Epilogue"/>
                <a:ea typeface="Epilogue"/>
                <a:cs typeface="Epilogue"/>
              </a:rPr>
              <a:t> </a:t>
            </a:r>
            <a:r>
              <a:rPr lang="en" b="1" err="1">
                <a:solidFill>
                  <a:schemeClr val="lt1"/>
                </a:solidFill>
                <a:latin typeface="Epilogue"/>
                <a:ea typeface="Epilogue"/>
                <a:cs typeface="Epilogue"/>
              </a:rPr>
              <a:t>còn</a:t>
            </a:r>
            <a:r>
              <a:rPr lang="en" b="1">
                <a:solidFill>
                  <a:schemeClr val="lt1"/>
                </a:solidFill>
                <a:latin typeface="Epilogue"/>
                <a:ea typeface="Epilogue"/>
                <a:cs typeface="Epilogue"/>
              </a:rPr>
              <a:t> </a:t>
            </a:r>
            <a:r>
              <a:rPr lang="en" b="1" err="1">
                <a:solidFill>
                  <a:schemeClr val="lt1"/>
                </a:solidFill>
                <a:latin typeface="Epilogue"/>
                <a:ea typeface="Epilogue"/>
                <a:cs typeface="Epilogue"/>
              </a:rPr>
              <a:t>có</a:t>
            </a:r>
            <a:r>
              <a:rPr lang="en" b="1">
                <a:solidFill>
                  <a:schemeClr val="lt1"/>
                </a:solidFill>
                <a:latin typeface="Epilogue"/>
                <a:ea typeface="Epilogue"/>
                <a:cs typeface="Epilogue"/>
              </a:rPr>
              <a:t> </a:t>
            </a:r>
            <a:r>
              <a:rPr lang="en" b="1" err="1">
                <a:solidFill>
                  <a:schemeClr val="lt1"/>
                </a:solidFill>
                <a:latin typeface="Epilogue"/>
                <a:ea typeface="Epilogue"/>
                <a:cs typeface="Epilogue"/>
              </a:rPr>
              <a:t>câu</a:t>
            </a:r>
            <a:r>
              <a:rPr lang="en" b="1">
                <a:solidFill>
                  <a:schemeClr val="lt1"/>
                </a:solidFill>
                <a:latin typeface="Epilogue"/>
                <a:ea typeface="Epilogue"/>
                <a:cs typeface="Epilogue"/>
              </a:rPr>
              <a:t> </a:t>
            </a:r>
            <a:r>
              <a:rPr lang="en" b="1" err="1">
                <a:solidFill>
                  <a:schemeClr val="lt1"/>
                </a:solidFill>
                <a:latin typeface="Epilogue"/>
                <a:ea typeface="Epilogue"/>
                <a:cs typeface="Epilogue"/>
              </a:rPr>
              <a:t>hỏi</a:t>
            </a:r>
            <a:r>
              <a:rPr lang="en" b="1">
                <a:solidFill>
                  <a:schemeClr val="lt1"/>
                </a:solidFill>
                <a:latin typeface="Epilogue"/>
                <a:ea typeface="Epilogue"/>
                <a:cs typeface="Epilogue"/>
              </a:rPr>
              <a:t> </a:t>
            </a:r>
            <a:r>
              <a:rPr lang="en" b="1" err="1">
                <a:solidFill>
                  <a:schemeClr val="lt1"/>
                </a:solidFill>
                <a:latin typeface="Epilogue"/>
                <a:ea typeface="Epilogue"/>
                <a:cs typeface="Epilogue"/>
              </a:rPr>
              <a:t>nào</a:t>
            </a:r>
            <a:r>
              <a:rPr lang="en" b="1">
                <a:solidFill>
                  <a:schemeClr val="lt1"/>
                </a:solidFill>
                <a:latin typeface="Epilogue"/>
                <a:ea typeface="Epilogue"/>
                <a:cs typeface="Epilogue"/>
              </a:rPr>
              <a:t> </a:t>
            </a:r>
            <a:r>
              <a:rPr lang="en" b="1" err="1">
                <a:solidFill>
                  <a:schemeClr val="lt1"/>
                </a:solidFill>
                <a:latin typeface="Epilogue"/>
                <a:ea typeface="Epilogue"/>
                <a:cs typeface="Epilogue"/>
              </a:rPr>
              <a:t>không</a:t>
            </a:r>
            <a:r>
              <a:rPr lang="en" b="1">
                <a:solidFill>
                  <a:schemeClr val="lt1"/>
                </a:solidFill>
                <a:latin typeface="Epilogue"/>
                <a:ea typeface="Epilogue"/>
                <a:cs typeface="Epilogue"/>
              </a:rPr>
              <a:t>?</a:t>
            </a:r>
          </a:p>
        </p:txBody>
      </p:sp>
      <p:sp>
        <p:nvSpPr>
          <p:cNvPr id="2068" name="Google Shape;2068;p73"/>
          <p:cNvSpPr/>
          <p:nvPr/>
        </p:nvSpPr>
        <p:spPr>
          <a:xfrm>
            <a:off x="-135575" y="4221278"/>
            <a:ext cx="1164275" cy="986025"/>
          </a:xfrm>
          <a:custGeom>
            <a:avLst/>
            <a:gdLst/>
            <a:ahLst/>
            <a:cxnLst/>
            <a:rect l="l" t="t" r="r" b="b"/>
            <a:pathLst>
              <a:path w="46571" h="39441" extrusionOk="0">
                <a:moveTo>
                  <a:pt x="0" y="526"/>
                </a:moveTo>
                <a:cubicBezTo>
                  <a:pt x="4258" y="526"/>
                  <a:pt x="9062" y="-949"/>
                  <a:pt x="12759" y="1164"/>
                </a:cubicBezTo>
                <a:cubicBezTo>
                  <a:pt x="18267" y="4313"/>
                  <a:pt x="21886" y="10204"/>
                  <a:pt x="27432" y="13285"/>
                </a:cubicBezTo>
                <a:cubicBezTo>
                  <a:pt x="30791" y="15151"/>
                  <a:pt x="35301" y="14180"/>
                  <a:pt x="38597" y="16156"/>
                </a:cubicBezTo>
                <a:cubicBezTo>
                  <a:pt x="41832" y="18095"/>
                  <a:pt x="41828" y="23024"/>
                  <a:pt x="42743" y="26682"/>
                </a:cubicBezTo>
                <a:cubicBezTo>
                  <a:pt x="43820" y="30990"/>
                  <a:pt x="46571" y="35001"/>
                  <a:pt x="46571" y="39441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069" name="Google Shape;2069;p73"/>
          <p:cNvSpPr/>
          <p:nvPr/>
        </p:nvSpPr>
        <p:spPr>
          <a:xfrm>
            <a:off x="4721650" y="406099"/>
            <a:ext cx="4624775" cy="3965599"/>
          </a:xfrm>
          <a:custGeom>
            <a:avLst/>
            <a:gdLst/>
            <a:ahLst/>
            <a:cxnLst/>
            <a:rect l="l" t="t" r="r" b="b"/>
            <a:pathLst>
              <a:path w="28663" h="24578" extrusionOk="0">
                <a:moveTo>
                  <a:pt x="10100" y="0"/>
                </a:moveTo>
                <a:cubicBezTo>
                  <a:pt x="6309" y="0"/>
                  <a:pt x="2827" y="2514"/>
                  <a:pt x="1673" y="5699"/>
                </a:cubicBezTo>
                <a:cubicBezTo>
                  <a:pt x="1" y="10205"/>
                  <a:pt x="891" y="15646"/>
                  <a:pt x="3796" y="19859"/>
                </a:cubicBezTo>
                <a:cubicBezTo>
                  <a:pt x="6072" y="22987"/>
                  <a:pt x="10057" y="24578"/>
                  <a:pt x="13968" y="24578"/>
                </a:cubicBezTo>
                <a:cubicBezTo>
                  <a:pt x="16689" y="24578"/>
                  <a:pt x="19375" y="23807"/>
                  <a:pt x="21425" y="22248"/>
                </a:cubicBezTo>
                <a:cubicBezTo>
                  <a:pt x="24460" y="20081"/>
                  <a:pt x="28662" y="13664"/>
                  <a:pt x="25845" y="10243"/>
                </a:cubicBezTo>
                <a:cubicBezTo>
                  <a:pt x="24085" y="8669"/>
                  <a:pt x="21273" y="8484"/>
                  <a:pt x="19758" y="6573"/>
                </a:cubicBezTo>
                <a:cubicBezTo>
                  <a:pt x="17733" y="4575"/>
                  <a:pt x="16294" y="1936"/>
                  <a:pt x="13471" y="698"/>
                </a:cubicBezTo>
                <a:cubicBezTo>
                  <a:pt x="12355" y="218"/>
                  <a:pt x="11214" y="0"/>
                  <a:pt x="10100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0" name="Google Shape;2070;p73"/>
          <p:cNvGrpSpPr/>
          <p:nvPr/>
        </p:nvGrpSpPr>
        <p:grpSpPr>
          <a:xfrm>
            <a:off x="4211237" y="1436228"/>
            <a:ext cx="4956626" cy="3784223"/>
            <a:chOff x="305675" y="1343500"/>
            <a:chExt cx="4349825" cy="3320950"/>
          </a:xfrm>
        </p:grpSpPr>
        <p:sp>
          <p:nvSpPr>
            <p:cNvPr id="2071" name="Google Shape;2071;p73"/>
            <p:cNvSpPr/>
            <p:nvPr/>
          </p:nvSpPr>
          <p:spPr>
            <a:xfrm>
              <a:off x="1074950" y="1941425"/>
              <a:ext cx="370025" cy="321125"/>
            </a:xfrm>
            <a:custGeom>
              <a:avLst/>
              <a:gdLst/>
              <a:ahLst/>
              <a:cxnLst/>
              <a:rect l="l" t="t" r="r" b="b"/>
              <a:pathLst>
                <a:path w="14801" h="12845" extrusionOk="0">
                  <a:moveTo>
                    <a:pt x="7068" y="1"/>
                  </a:moveTo>
                  <a:cubicBezTo>
                    <a:pt x="6596" y="1"/>
                    <a:pt x="6117" y="53"/>
                    <a:pt x="5637" y="162"/>
                  </a:cubicBezTo>
                  <a:cubicBezTo>
                    <a:pt x="2176" y="937"/>
                    <a:pt x="0" y="4365"/>
                    <a:pt x="775" y="7826"/>
                  </a:cubicBezTo>
                  <a:cubicBezTo>
                    <a:pt x="1444" y="10814"/>
                    <a:pt x="4103" y="12844"/>
                    <a:pt x="7045" y="12844"/>
                  </a:cubicBezTo>
                  <a:cubicBezTo>
                    <a:pt x="7510" y="12844"/>
                    <a:pt x="7982" y="12794"/>
                    <a:pt x="8455" y="12688"/>
                  </a:cubicBezTo>
                  <a:cubicBezTo>
                    <a:pt x="9806" y="12391"/>
                    <a:pt x="10960" y="11682"/>
                    <a:pt x="11817" y="10743"/>
                  </a:cubicBezTo>
                  <a:lnTo>
                    <a:pt x="14800" y="10628"/>
                  </a:lnTo>
                  <a:lnTo>
                    <a:pt x="13185" y="8304"/>
                  </a:lnTo>
                  <a:cubicBezTo>
                    <a:pt x="13515" y="7282"/>
                    <a:pt x="13581" y="6145"/>
                    <a:pt x="13317" y="5024"/>
                  </a:cubicBezTo>
                  <a:cubicBezTo>
                    <a:pt x="12649" y="2041"/>
                    <a:pt x="10010" y="1"/>
                    <a:pt x="70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73"/>
            <p:cNvSpPr/>
            <p:nvPr/>
          </p:nvSpPr>
          <p:spPr>
            <a:xfrm>
              <a:off x="1181650" y="2004800"/>
              <a:ext cx="144250" cy="186250"/>
            </a:xfrm>
            <a:custGeom>
              <a:avLst/>
              <a:gdLst/>
              <a:ahLst/>
              <a:cxnLst/>
              <a:rect l="l" t="t" r="r" b="b"/>
              <a:pathLst>
                <a:path w="5770" h="7450" extrusionOk="0">
                  <a:moveTo>
                    <a:pt x="4813" y="0"/>
                  </a:moveTo>
                  <a:cubicBezTo>
                    <a:pt x="4566" y="0"/>
                    <a:pt x="4335" y="132"/>
                    <a:pt x="4204" y="330"/>
                  </a:cubicBezTo>
                  <a:lnTo>
                    <a:pt x="133" y="6296"/>
                  </a:lnTo>
                  <a:cubicBezTo>
                    <a:pt x="50" y="6428"/>
                    <a:pt x="1" y="6560"/>
                    <a:pt x="1" y="6708"/>
                  </a:cubicBezTo>
                  <a:cubicBezTo>
                    <a:pt x="1" y="7087"/>
                    <a:pt x="314" y="7450"/>
                    <a:pt x="742" y="7450"/>
                  </a:cubicBezTo>
                  <a:cubicBezTo>
                    <a:pt x="990" y="7450"/>
                    <a:pt x="1220" y="7335"/>
                    <a:pt x="1352" y="7120"/>
                  </a:cubicBezTo>
                  <a:lnTo>
                    <a:pt x="5423" y="1171"/>
                  </a:lnTo>
                  <a:cubicBezTo>
                    <a:pt x="5769" y="676"/>
                    <a:pt x="5407" y="0"/>
                    <a:pt x="4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73"/>
            <p:cNvSpPr/>
            <p:nvPr/>
          </p:nvSpPr>
          <p:spPr>
            <a:xfrm>
              <a:off x="1133450" y="2002325"/>
              <a:ext cx="98900" cy="103850"/>
            </a:xfrm>
            <a:custGeom>
              <a:avLst/>
              <a:gdLst/>
              <a:ahLst/>
              <a:cxnLst/>
              <a:rect l="l" t="t" r="r" b="b"/>
              <a:pathLst>
                <a:path w="3956" h="4154" extrusionOk="0">
                  <a:moveTo>
                    <a:pt x="1978" y="1154"/>
                  </a:moveTo>
                  <a:cubicBezTo>
                    <a:pt x="2209" y="1154"/>
                    <a:pt x="2440" y="1369"/>
                    <a:pt x="2440" y="2077"/>
                  </a:cubicBezTo>
                  <a:cubicBezTo>
                    <a:pt x="2440" y="2736"/>
                    <a:pt x="2242" y="2967"/>
                    <a:pt x="2028" y="3000"/>
                  </a:cubicBezTo>
                  <a:lnTo>
                    <a:pt x="1978" y="3000"/>
                  </a:lnTo>
                  <a:cubicBezTo>
                    <a:pt x="1748" y="3000"/>
                    <a:pt x="1517" y="2786"/>
                    <a:pt x="1517" y="2077"/>
                  </a:cubicBezTo>
                  <a:cubicBezTo>
                    <a:pt x="1517" y="1369"/>
                    <a:pt x="1748" y="1154"/>
                    <a:pt x="1978" y="1154"/>
                  </a:cubicBezTo>
                  <a:close/>
                  <a:moveTo>
                    <a:pt x="1978" y="1"/>
                  </a:moveTo>
                  <a:cubicBezTo>
                    <a:pt x="858" y="1"/>
                    <a:pt x="1" y="759"/>
                    <a:pt x="1" y="2077"/>
                  </a:cubicBezTo>
                  <a:cubicBezTo>
                    <a:pt x="1" y="3396"/>
                    <a:pt x="858" y="4154"/>
                    <a:pt x="1978" y="4154"/>
                  </a:cubicBezTo>
                  <a:cubicBezTo>
                    <a:pt x="1995" y="4154"/>
                    <a:pt x="2028" y="4154"/>
                    <a:pt x="2044" y="4137"/>
                  </a:cubicBezTo>
                  <a:cubicBezTo>
                    <a:pt x="3132" y="4121"/>
                    <a:pt x="3956" y="3379"/>
                    <a:pt x="3956" y="2077"/>
                  </a:cubicBezTo>
                  <a:cubicBezTo>
                    <a:pt x="3956" y="759"/>
                    <a:pt x="3115" y="1"/>
                    <a:pt x="19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73"/>
            <p:cNvSpPr/>
            <p:nvPr/>
          </p:nvSpPr>
          <p:spPr>
            <a:xfrm>
              <a:off x="1269825" y="2090100"/>
              <a:ext cx="98925" cy="103425"/>
            </a:xfrm>
            <a:custGeom>
              <a:avLst/>
              <a:gdLst/>
              <a:ahLst/>
              <a:cxnLst/>
              <a:rect l="l" t="t" r="r" b="b"/>
              <a:pathLst>
                <a:path w="3957" h="4137" extrusionOk="0">
                  <a:moveTo>
                    <a:pt x="2028" y="1154"/>
                  </a:moveTo>
                  <a:cubicBezTo>
                    <a:pt x="2242" y="1170"/>
                    <a:pt x="2440" y="1401"/>
                    <a:pt x="2440" y="2077"/>
                  </a:cubicBezTo>
                  <a:cubicBezTo>
                    <a:pt x="2440" y="2736"/>
                    <a:pt x="2242" y="2967"/>
                    <a:pt x="2028" y="3000"/>
                  </a:cubicBezTo>
                  <a:lnTo>
                    <a:pt x="1946" y="3000"/>
                  </a:lnTo>
                  <a:cubicBezTo>
                    <a:pt x="1715" y="2967"/>
                    <a:pt x="1517" y="2736"/>
                    <a:pt x="1517" y="2077"/>
                  </a:cubicBezTo>
                  <a:cubicBezTo>
                    <a:pt x="1517" y="1401"/>
                    <a:pt x="1715" y="1170"/>
                    <a:pt x="1946" y="1154"/>
                  </a:cubicBezTo>
                  <a:close/>
                  <a:moveTo>
                    <a:pt x="1913" y="0"/>
                  </a:moveTo>
                  <a:cubicBezTo>
                    <a:pt x="825" y="33"/>
                    <a:pt x="1" y="775"/>
                    <a:pt x="1" y="2077"/>
                  </a:cubicBezTo>
                  <a:cubicBezTo>
                    <a:pt x="1" y="3362"/>
                    <a:pt x="808" y="4104"/>
                    <a:pt x="1896" y="4137"/>
                  </a:cubicBezTo>
                  <a:lnTo>
                    <a:pt x="2044" y="4137"/>
                  </a:lnTo>
                  <a:cubicBezTo>
                    <a:pt x="3132" y="4120"/>
                    <a:pt x="3956" y="3379"/>
                    <a:pt x="3956" y="2077"/>
                  </a:cubicBezTo>
                  <a:cubicBezTo>
                    <a:pt x="3956" y="791"/>
                    <a:pt x="3149" y="33"/>
                    <a:pt x="20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73"/>
            <p:cNvSpPr/>
            <p:nvPr/>
          </p:nvSpPr>
          <p:spPr>
            <a:xfrm>
              <a:off x="2055975" y="2137875"/>
              <a:ext cx="373325" cy="297525"/>
            </a:xfrm>
            <a:custGeom>
              <a:avLst/>
              <a:gdLst/>
              <a:ahLst/>
              <a:cxnLst/>
              <a:rect l="l" t="t" r="r" b="b"/>
              <a:pathLst>
                <a:path w="14933" h="11901" extrusionOk="0">
                  <a:moveTo>
                    <a:pt x="8661" y="0"/>
                  </a:moveTo>
                  <a:cubicBezTo>
                    <a:pt x="5648" y="0"/>
                    <a:pt x="3077" y="2273"/>
                    <a:pt x="2753" y="5324"/>
                  </a:cubicBezTo>
                  <a:cubicBezTo>
                    <a:pt x="2671" y="6033"/>
                    <a:pt x="2737" y="6725"/>
                    <a:pt x="2885" y="7368"/>
                  </a:cubicBezTo>
                  <a:lnTo>
                    <a:pt x="1" y="9840"/>
                  </a:lnTo>
                  <a:lnTo>
                    <a:pt x="3890" y="9494"/>
                  </a:lnTo>
                  <a:cubicBezTo>
                    <a:pt x="4846" y="10796"/>
                    <a:pt x="6330" y="11686"/>
                    <a:pt x="8060" y="11867"/>
                  </a:cubicBezTo>
                  <a:cubicBezTo>
                    <a:pt x="8272" y="11890"/>
                    <a:pt x="8483" y="11901"/>
                    <a:pt x="8692" y="11901"/>
                  </a:cubicBezTo>
                  <a:cubicBezTo>
                    <a:pt x="11694" y="11901"/>
                    <a:pt x="14279" y="9628"/>
                    <a:pt x="14603" y="6577"/>
                  </a:cubicBezTo>
                  <a:cubicBezTo>
                    <a:pt x="14933" y="3297"/>
                    <a:pt x="12559" y="363"/>
                    <a:pt x="9296" y="34"/>
                  </a:cubicBezTo>
                  <a:cubicBezTo>
                    <a:pt x="9083" y="11"/>
                    <a:pt x="8871" y="0"/>
                    <a:pt x="8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73"/>
            <p:cNvSpPr/>
            <p:nvPr/>
          </p:nvSpPr>
          <p:spPr>
            <a:xfrm>
              <a:off x="2150325" y="2196800"/>
              <a:ext cx="248075" cy="189550"/>
            </a:xfrm>
            <a:custGeom>
              <a:avLst/>
              <a:gdLst/>
              <a:ahLst/>
              <a:cxnLst/>
              <a:rect l="l" t="t" r="r" b="b"/>
              <a:pathLst>
                <a:path w="9923" h="7582" extrusionOk="0">
                  <a:moveTo>
                    <a:pt x="8159" y="1"/>
                  </a:moveTo>
                  <a:lnTo>
                    <a:pt x="4006" y="4467"/>
                  </a:lnTo>
                  <a:lnTo>
                    <a:pt x="1319" y="2687"/>
                  </a:lnTo>
                  <a:lnTo>
                    <a:pt x="1" y="4698"/>
                  </a:lnTo>
                  <a:lnTo>
                    <a:pt x="4385" y="7582"/>
                  </a:lnTo>
                  <a:lnTo>
                    <a:pt x="9923" y="1649"/>
                  </a:lnTo>
                  <a:lnTo>
                    <a:pt x="81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73"/>
            <p:cNvSpPr/>
            <p:nvPr/>
          </p:nvSpPr>
          <p:spPr>
            <a:xfrm>
              <a:off x="825675" y="2350775"/>
              <a:ext cx="458600" cy="335850"/>
            </a:xfrm>
            <a:custGeom>
              <a:avLst/>
              <a:gdLst/>
              <a:ahLst/>
              <a:cxnLst/>
              <a:rect l="l" t="t" r="r" b="b"/>
              <a:pathLst>
                <a:path w="18344" h="13434" extrusionOk="0">
                  <a:moveTo>
                    <a:pt x="7607" y="0"/>
                  </a:moveTo>
                  <a:cubicBezTo>
                    <a:pt x="6222" y="0"/>
                    <a:pt x="4826" y="426"/>
                    <a:pt x="3626" y="1308"/>
                  </a:cubicBezTo>
                  <a:cubicBezTo>
                    <a:pt x="643" y="3516"/>
                    <a:pt x="0" y="7719"/>
                    <a:pt x="2209" y="10702"/>
                  </a:cubicBezTo>
                  <a:cubicBezTo>
                    <a:pt x="3530" y="12486"/>
                    <a:pt x="5565" y="13433"/>
                    <a:pt x="7625" y="13433"/>
                  </a:cubicBezTo>
                  <a:cubicBezTo>
                    <a:pt x="9009" y="13433"/>
                    <a:pt x="10404" y="13006"/>
                    <a:pt x="11603" y="12119"/>
                  </a:cubicBezTo>
                  <a:cubicBezTo>
                    <a:pt x="13070" y="11048"/>
                    <a:pt x="13960" y="9482"/>
                    <a:pt x="14240" y="7834"/>
                  </a:cubicBezTo>
                  <a:lnTo>
                    <a:pt x="18344" y="6664"/>
                  </a:lnTo>
                  <a:lnTo>
                    <a:pt x="14157" y="5164"/>
                  </a:lnTo>
                  <a:cubicBezTo>
                    <a:pt x="13943" y="4307"/>
                    <a:pt x="13564" y="3467"/>
                    <a:pt x="13020" y="2725"/>
                  </a:cubicBezTo>
                  <a:cubicBezTo>
                    <a:pt x="11700" y="941"/>
                    <a:pt x="9667" y="0"/>
                    <a:pt x="7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73"/>
            <p:cNvSpPr/>
            <p:nvPr/>
          </p:nvSpPr>
          <p:spPr>
            <a:xfrm>
              <a:off x="903550" y="2399925"/>
              <a:ext cx="233225" cy="234475"/>
            </a:xfrm>
            <a:custGeom>
              <a:avLst/>
              <a:gdLst/>
              <a:ahLst/>
              <a:cxnLst/>
              <a:rect l="l" t="t" r="r" b="b"/>
              <a:pathLst>
                <a:path w="9329" h="9379" extrusionOk="0">
                  <a:moveTo>
                    <a:pt x="5290" y="1"/>
                  </a:moveTo>
                  <a:lnTo>
                    <a:pt x="3313" y="2654"/>
                  </a:lnTo>
                  <a:lnTo>
                    <a:pt x="0" y="2522"/>
                  </a:lnTo>
                  <a:lnTo>
                    <a:pt x="1912" y="5225"/>
                  </a:lnTo>
                  <a:lnTo>
                    <a:pt x="775" y="8324"/>
                  </a:lnTo>
                  <a:lnTo>
                    <a:pt x="775" y="8324"/>
                  </a:lnTo>
                  <a:lnTo>
                    <a:pt x="3939" y="7335"/>
                  </a:lnTo>
                  <a:lnTo>
                    <a:pt x="6543" y="9379"/>
                  </a:lnTo>
                  <a:lnTo>
                    <a:pt x="6576" y="6082"/>
                  </a:lnTo>
                  <a:lnTo>
                    <a:pt x="9328" y="4236"/>
                  </a:lnTo>
                  <a:lnTo>
                    <a:pt x="6197" y="3182"/>
                  </a:lnTo>
                  <a:lnTo>
                    <a:pt x="52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73"/>
            <p:cNvSpPr/>
            <p:nvPr/>
          </p:nvSpPr>
          <p:spPr>
            <a:xfrm>
              <a:off x="1262425" y="2098100"/>
              <a:ext cx="777925" cy="812050"/>
            </a:xfrm>
            <a:custGeom>
              <a:avLst/>
              <a:gdLst/>
              <a:ahLst/>
              <a:cxnLst/>
              <a:rect l="l" t="t" r="r" b="b"/>
              <a:pathLst>
                <a:path w="31117" h="32482" extrusionOk="0">
                  <a:moveTo>
                    <a:pt x="25463" y="3125"/>
                  </a:moveTo>
                  <a:lnTo>
                    <a:pt x="25463" y="3125"/>
                  </a:lnTo>
                  <a:cubicBezTo>
                    <a:pt x="26914" y="4146"/>
                    <a:pt x="28150" y="5465"/>
                    <a:pt x="29040" y="7031"/>
                  </a:cubicBezTo>
                  <a:cubicBezTo>
                    <a:pt x="29979" y="8679"/>
                    <a:pt x="30540" y="10558"/>
                    <a:pt x="30655" y="12453"/>
                  </a:cubicBezTo>
                  <a:cubicBezTo>
                    <a:pt x="30787" y="14381"/>
                    <a:pt x="30424" y="16293"/>
                    <a:pt x="29716" y="18106"/>
                  </a:cubicBezTo>
                  <a:cubicBezTo>
                    <a:pt x="29683" y="18172"/>
                    <a:pt x="29666" y="18238"/>
                    <a:pt x="29633" y="18304"/>
                  </a:cubicBezTo>
                  <a:cubicBezTo>
                    <a:pt x="30342" y="14760"/>
                    <a:pt x="29979" y="10970"/>
                    <a:pt x="28529" y="7640"/>
                  </a:cubicBezTo>
                  <a:cubicBezTo>
                    <a:pt x="27804" y="5959"/>
                    <a:pt x="26765" y="4394"/>
                    <a:pt x="25463" y="3125"/>
                  </a:cubicBezTo>
                  <a:close/>
                  <a:moveTo>
                    <a:pt x="9905" y="9305"/>
                  </a:moveTo>
                  <a:lnTo>
                    <a:pt x="9905" y="9305"/>
                  </a:lnTo>
                  <a:cubicBezTo>
                    <a:pt x="9724" y="10096"/>
                    <a:pt x="9493" y="10887"/>
                    <a:pt x="9114" y="11612"/>
                  </a:cubicBezTo>
                  <a:cubicBezTo>
                    <a:pt x="8669" y="12502"/>
                    <a:pt x="8010" y="13211"/>
                    <a:pt x="7268" y="13821"/>
                  </a:cubicBezTo>
                  <a:cubicBezTo>
                    <a:pt x="5834" y="14991"/>
                    <a:pt x="4186" y="15864"/>
                    <a:pt x="3082" y="17364"/>
                  </a:cubicBezTo>
                  <a:cubicBezTo>
                    <a:pt x="956" y="20232"/>
                    <a:pt x="1022" y="24303"/>
                    <a:pt x="2884" y="27286"/>
                  </a:cubicBezTo>
                  <a:cubicBezTo>
                    <a:pt x="3263" y="27879"/>
                    <a:pt x="3708" y="28439"/>
                    <a:pt x="4186" y="28934"/>
                  </a:cubicBezTo>
                  <a:cubicBezTo>
                    <a:pt x="3741" y="28670"/>
                    <a:pt x="3329" y="28357"/>
                    <a:pt x="2950" y="28011"/>
                  </a:cubicBezTo>
                  <a:cubicBezTo>
                    <a:pt x="1335" y="26511"/>
                    <a:pt x="429" y="24336"/>
                    <a:pt x="462" y="22127"/>
                  </a:cubicBezTo>
                  <a:cubicBezTo>
                    <a:pt x="495" y="17101"/>
                    <a:pt x="5192" y="14249"/>
                    <a:pt x="8373" y="11068"/>
                  </a:cubicBezTo>
                  <a:cubicBezTo>
                    <a:pt x="8916" y="10525"/>
                    <a:pt x="9444" y="9931"/>
                    <a:pt x="9905" y="9305"/>
                  </a:cubicBezTo>
                  <a:close/>
                  <a:moveTo>
                    <a:pt x="18333" y="0"/>
                  </a:moveTo>
                  <a:cubicBezTo>
                    <a:pt x="17082" y="0"/>
                    <a:pt x="15846" y="267"/>
                    <a:pt x="14701" y="817"/>
                  </a:cubicBezTo>
                  <a:cubicBezTo>
                    <a:pt x="14652" y="834"/>
                    <a:pt x="14602" y="867"/>
                    <a:pt x="14553" y="900"/>
                  </a:cubicBezTo>
                  <a:cubicBezTo>
                    <a:pt x="13432" y="1180"/>
                    <a:pt x="12427" y="1971"/>
                    <a:pt x="11801" y="2927"/>
                  </a:cubicBezTo>
                  <a:cubicBezTo>
                    <a:pt x="10713" y="4525"/>
                    <a:pt x="10466" y="6487"/>
                    <a:pt x="10120" y="8349"/>
                  </a:cubicBezTo>
                  <a:cubicBezTo>
                    <a:pt x="9576" y="9190"/>
                    <a:pt x="8916" y="9964"/>
                    <a:pt x="8224" y="10673"/>
                  </a:cubicBezTo>
                  <a:cubicBezTo>
                    <a:pt x="6477" y="12453"/>
                    <a:pt x="4434" y="13936"/>
                    <a:pt x="2785" y="15815"/>
                  </a:cubicBezTo>
                  <a:cubicBezTo>
                    <a:pt x="1286" y="17529"/>
                    <a:pt x="165" y="19589"/>
                    <a:pt x="83" y="21913"/>
                  </a:cubicBezTo>
                  <a:cubicBezTo>
                    <a:pt x="0" y="24088"/>
                    <a:pt x="791" y="26297"/>
                    <a:pt x="2291" y="27879"/>
                  </a:cubicBezTo>
                  <a:cubicBezTo>
                    <a:pt x="3115" y="28769"/>
                    <a:pt x="4120" y="29445"/>
                    <a:pt x="5241" y="29890"/>
                  </a:cubicBezTo>
                  <a:cubicBezTo>
                    <a:pt x="7202" y="31456"/>
                    <a:pt x="9658" y="32329"/>
                    <a:pt x="12180" y="32461"/>
                  </a:cubicBezTo>
                  <a:cubicBezTo>
                    <a:pt x="12435" y="32475"/>
                    <a:pt x="12691" y="32482"/>
                    <a:pt x="12946" y="32482"/>
                  </a:cubicBezTo>
                  <a:cubicBezTo>
                    <a:pt x="16643" y="32482"/>
                    <a:pt x="20290" y="31051"/>
                    <a:pt x="23173" y="28769"/>
                  </a:cubicBezTo>
                  <a:cubicBezTo>
                    <a:pt x="25941" y="26577"/>
                    <a:pt x="28051" y="23594"/>
                    <a:pt x="29122" y="20248"/>
                  </a:cubicBezTo>
                  <a:cubicBezTo>
                    <a:pt x="30309" y="18023"/>
                    <a:pt x="31117" y="15617"/>
                    <a:pt x="31067" y="13046"/>
                  </a:cubicBezTo>
                  <a:cubicBezTo>
                    <a:pt x="31001" y="9190"/>
                    <a:pt x="29188" y="5498"/>
                    <a:pt x="26139" y="3141"/>
                  </a:cubicBezTo>
                  <a:cubicBezTo>
                    <a:pt x="25332" y="2515"/>
                    <a:pt x="24442" y="1987"/>
                    <a:pt x="23519" y="1559"/>
                  </a:cubicBezTo>
                  <a:cubicBezTo>
                    <a:pt x="22480" y="900"/>
                    <a:pt x="21343" y="422"/>
                    <a:pt x="20091" y="174"/>
                  </a:cubicBezTo>
                  <a:cubicBezTo>
                    <a:pt x="19507" y="59"/>
                    <a:pt x="18918" y="0"/>
                    <a:pt x="183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73"/>
            <p:cNvSpPr/>
            <p:nvPr/>
          </p:nvSpPr>
          <p:spPr>
            <a:xfrm>
              <a:off x="1638175" y="2479875"/>
              <a:ext cx="288875" cy="238225"/>
            </a:xfrm>
            <a:custGeom>
              <a:avLst/>
              <a:gdLst/>
              <a:ahLst/>
              <a:cxnLst/>
              <a:rect l="l" t="t" r="r" b="b"/>
              <a:pathLst>
                <a:path w="11555" h="9529" extrusionOk="0">
                  <a:moveTo>
                    <a:pt x="1" y="0"/>
                  </a:moveTo>
                  <a:lnTo>
                    <a:pt x="1501" y="8175"/>
                  </a:lnTo>
                  <a:lnTo>
                    <a:pt x="1633" y="8916"/>
                  </a:lnTo>
                  <a:cubicBezTo>
                    <a:pt x="1633" y="8916"/>
                    <a:pt x="2875" y="9529"/>
                    <a:pt x="4681" y="9529"/>
                  </a:cubicBezTo>
                  <a:cubicBezTo>
                    <a:pt x="5319" y="9529"/>
                    <a:pt x="6027" y="9452"/>
                    <a:pt x="6775" y="9246"/>
                  </a:cubicBezTo>
                  <a:cubicBezTo>
                    <a:pt x="9642" y="8438"/>
                    <a:pt x="11554" y="6856"/>
                    <a:pt x="11554" y="6856"/>
                  </a:cubicBezTo>
                  <a:lnTo>
                    <a:pt x="11126" y="6164"/>
                  </a:lnTo>
                  <a:lnTo>
                    <a:pt x="10565" y="5274"/>
                  </a:lnTo>
                  <a:cubicBezTo>
                    <a:pt x="9135" y="5828"/>
                    <a:pt x="7904" y="6052"/>
                    <a:pt x="6848" y="6052"/>
                  </a:cubicBezTo>
                  <a:cubicBezTo>
                    <a:pt x="2446" y="6052"/>
                    <a:pt x="1105" y="2159"/>
                    <a:pt x="1105" y="2159"/>
                  </a:cubicBezTo>
                  <a:cubicBezTo>
                    <a:pt x="644" y="1582"/>
                    <a:pt x="265" y="874"/>
                    <a:pt x="1" y="0"/>
                  </a:cubicBezTo>
                  <a:close/>
                </a:path>
              </a:pathLst>
            </a:custGeom>
            <a:solidFill>
              <a:srgbClr val="F8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73"/>
            <p:cNvSpPr/>
            <p:nvPr/>
          </p:nvSpPr>
          <p:spPr>
            <a:xfrm>
              <a:off x="1665800" y="2533850"/>
              <a:ext cx="236525" cy="97350"/>
            </a:xfrm>
            <a:custGeom>
              <a:avLst/>
              <a:gdLst/>
              <a:ahLst/>
              <a:cxnLst/>
              <a:rect l="l" t="t" r="r" b="b"/>
              <a:pathLst>
                <a:path w="9461" h="3894" extrusionOk="0">
                  <a:moveTo>
                    <a:pt x="0" y="0"/>
                  </a:moveTo>
                  <a:cubicBezTo>
                    <a:pt x="0" y="0"/>
                    <a:pt x="1341" y="3893"/>
                    <a:pt x="5743" y="3893"/>
                  </a:cubicBezTo>
                  <a:cubicBezTo>
                    <a:pt x="6799" y="3893"/>
                    <a:pt x="8030" y="3669"/>
                    <a:pt x="9460" y="3115"/>
                  </a:cubicBezTo>
                  <a:lnTo>
                    <a:pt x="8191" y="1071"/>
                  </a:lnTo>
                  <a:cubicBezTo>
                    <a:pt x="7532" y="1582"/>
                    <a:pt x="6906" y="1863"/>
                    <a:pt x="6444" y="1994"/>
                  </a:cubicBezTo>
                  <a:cubicBezTo>
                    <a:pt x="6096" y="2092"/>
                    <a:pt x="5558" y="2173"/>
                    <a:pt x="4921" y="2173"/>
                  </a:cubicBezTo>
                  <a:cubicBezTo>
                    <a:pt x="3421" y="2173"/>
                    <a:pt x="1377" y="1725"/>
                    <a:pt x="0" y="0"/>
                  </a:cubicBezTo>
                  <a:close/>
                </a:path>
              </a:pathLst>
            </a:custGeom>
            <a:solidFill>
              <a:srgbClr val="F34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73"/>
            <p:cNvSpPr/>
            <p:nvPr/>
          </p:nvSpPr>
          <p:spPr>
            <a:xfrm>
              <a:off x="1548375" y="2139500"/>
              <a:ext cx="333350" cy="230800"/>
            </a:xfrm>
            <a:custGeom>
              <a:avLst/>
              <a:gdLst/>
              <a:ahLst/>
              <a:cxnLst/>
              <a:rect l="l" t="t" r="r" b="b"/>
              <a:pathLst>
                <a:path w="13334" h="9232" extrusionOk="0">
                  <a:moveTo>
                    <a:pt x="7400" y="1"/>
                  </a:moveTo>
                  <a:cubicBezTo>
                    <a:pt x="6807" y="1"/>
                    <a:pt x="6203" y="81"/>
                    <a:pt x="5604" y="249"/>
                  </a:cubicBezTo>
                  <a:cubicBezTo>
                    <a:pt x="2060" y="1238"/>
                    <a:pt x="0" y="4913"/>
                    <a:pt x="989" y="8457"/>
                  </a:cubicBezTo>
                  <a:cubicBezTo>
                    <a:pt x="1071" y="8720"/>
                    <a:pt x="1154" y="8984"/>
                    <a:pt x="1269" y="9231"/>
                  </a:cubicBezTo>
                  <a:cubicBezTo>
                    <a:pt x="1269" y="9231"/>
                    <a:pt x="7120" y="6265"/>
                    <a:pt x="7417" y="1353"/>
                  </a:cubicBezTo>
                  <a:cubicBezTo>
                    <a:pt x="7417" y="1353"/>
                    <a:pt x="7771" y="1255"/>
                    <a:pt x="8356" y="1255"/>
                  </a:cubicBezTo>
                  <a:cubicBezTo>
                    <a:pt x="9468" y="1255"/>
                    <a:pt x="11411" y="1609"/>
                    <a:pt x="13333" y="3661"/>
                  </a:cubicBezTo>
                  <a:cubicBezTo>
                    <a:pt x="12202" y="1412"/>
                    <a:pt x="9889" y="1"/>
                    <a:pt x="74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73"/>
            <p:cNvSpPr/>
            <p:nvPr/>
          </p:nvSpPr>
          <p:spPr>
            <a:xfrm>
              <a:off x="1540950" y="2170875"/>
              <a:ext cx="415350" cy="417325"/>
            </a:xfrm>
            <a:custGeom>
              <a:avLst/>
              <a:gdLst/>
              <a:ahLst/>
              <a:cxnLst/>
              <a:rect l="l" t="t" r="r" b="b"/>
              <a:pathLst>
                <a:path w="16614" h="16693" extrusionOk="0">
                  <a:moveTo>
                    <a:pt x="8653" y="0"/>
                  </a:moveTo>
                  <a:cubicBezTo>
                    <a:pt x="8068" y="0"/>
                    <a:pt x="7714" y="98"/>
                    <a:pt x="7714" y="98"/>
                  </a:cubicBezTo>
                  <a:cubicBezTo>
                    <a:pt x="7417" y="5010"/>
                    <a:pt x="1566" y="7976"/>
                    <a:pt x="1566" y="7976"/>
                  </a:cubicBezTo>
                  <a:cubicBezTo>
                    <a:pt x="1352" y="7976"/>
                    <a:pt x="1138" y="8009"/>
                    <a:pt x="940" y="8108"/>
                  </a:cubicBezTo>
                  <a:cubicBezTo>
                    <a:pt x="544" y="8306"/>
                    <a:pt x="264" y="8668"/>
                    <a:pt x="132" y="9080"/>
                  </a:cubicBezTo>
                  <a:cubicBezTo>
                    <a:pt x="0" y="9492"/>
                    <a:pt x="17" y="9937"/>
                    <a:pt x="116" y="10349"/>
                  </a:cubicBezTo>
                  <a:cubicBezTo>
                    <a:pt x="346" y="11190"/>
                    <a:pt x="940" y="11915"/>
                    <a:pt x="1731" y="12261"/>
                  </a:cubicBezTo>
                  <a:cubicBezTo>
                    <a:pt x="2105" y="12434"/>
                    <a:pt x="2514" y="12517"/>
                    <a:pt x="2922" y="12517"/>
                  </a:cubicBezTo>
                  <a:cubicBezTo>
                    <a:pt x="3252" y="12517"/>
                    <a:pt x="3581" y="12463"/>
                    <a:pt x="3890" y="12360"/>
                  </a:cubicBezTo>
                  <a:cubicBezTo>
                    <a:pt x="4154" y="13234"/>
                    <a:pt x="4533" y="13942"/>
                    <a:pt x="4994" y="14519"/>
                  </a:cubicBezTo>
                  <a:cubicBezTo>
                    <a:pt x="6371" y="16244"/>
                    <a:pt x="8415" y="16692"/>
                    <a:pt x="9915" y="16692"/>
                  </a:cubicBezTo>
                  <a:cubicBezTo>
                    <a:pt x="10552" y="16692"/>
                    <a:pt x="11090" y="16611"/>
                    <a:pt x="11438" y="16513"/>
                  </a:cubicBezTo>
                  <a:cubicBezTo>
                    <a:pt x="11900" y="16382"/>
                    <a:pt x="12526" y="16101"/>
                    <a:pt x="13185" y="15590"/>
                  </a:cubicBezTo>
                  <a:cubicBezTo>
                    <a:pt x="13976" y="14964"/>
                    <a:pt x="14800" y="13975"/>
                    <a:pt x="15443" y="12475"/>
                  </a:cubicBezTo>
                  <a:cubicBezTo>
                    <a:pt x="16613" y="9740"/>
                    <a:pt x="15542" y="7531"/>
                    <a:pt x="14949" y="6658"/>
                  </a:cubicBezTo>
                  <a:cubicBezTo>
                    <a:pt x="14570" y="6048"/>
                    <a:pt x="14388" y="5224"/>
                    <a:pt x="14322" y="4762"/>
                  </a:cubicBezTo>
                  <a:cubicBezTo>
                    <a:pt x="14322" y="4729"/>
                    <a:pt x="14306" y="4713"/>
                    <a:pt x="14306" y="4680"/>
                  </a:cubicBezTo>
                  <a:cubicBezTo>
                    <a:pt x="14306" y="4631"/>
                    <a:pt x="14306" y="4565"/>
                    <a:pt x="14290" y="4499"/>
                  </a:cubicBezTo>
                  <a:cubicBezTo>
                    <a:pt x="14290" y="4449"/>
                    <a:pt x="14273" y="4416"/>
                    <a:pt x="14273" y="4416"/>
                  </a:cubicBezTo>
                  <a:cubicBezTo>
                    <a:pt x="14240" y="4136"/>
                    <a:pt x="14174" y="3872"/>
                    <a:pt x="14108" y="3609"/>
                  </a:cubicBezTo>
                  <a:cubicBezTo>
                    <a:pt x="13976" y="3180"/>
                    <a:pt x="13828" y="2768"/>
                    <a:pt x="13630" y="2406"/>
                  </a:cubicBezTo>
                  <a:cubicBezTo>
                    <a:pt x="11708" y="354"/>
                    <a:pt x="9765" y="0"/>
                    <a:pt x="8653" y="0"/>
                  </a:cubicBezTo>
                  <a:close/>
                </a:path>
              </a:pathLst>
            </a:custGeom>
            <a:solidFill>
              <a:srgbClr val="F8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73"/>
            <p:cNvSpPr/>
            <p:nvPr/>
          </p:nvSpPr>
          <p:spPr>
            <a:xfrm>
              <a:off x="1521750" y="2108125"/>
              <a:ext cx="172500" cy="207675"/>
            </a:xfrm>
            <a:custGeom>
              <a:avLst/>
              <a:gdLst/>
              <a:ahLst/>
              <a:cxnLst/>
              <a:rect l="l" t="t" r="r" b="b"/>
              <a:pathLst>
                <a:path w="6900" h="8307" extrusionOk="0">
                  <a:moveTo>
                    <a:pt x="6712" y="0"/>
                  </a:moveTo>
                  <a:cubicBezTo>
                    <a:pt x="6615" y="0"/>
                    <a:pt x="6512" y="62"/>
                    <a:pt x="6504" y="186"/>
                  </a:cubicBezTo>
                  <a:cubicBezTo>
                    <a:pt x="6158" y="2888"/>
                    <a:pt x="4543" y="5377"/>
                    <a:pt x="2285" y="6893"/>
                  </a:cubicBezTo>
                  <a:cubicBezTo>
                    <a:pt x="1625" y="7322"/>
                    <a:pt x="933" y="7668"/>
                    <a:pt x="208" y="7932"/>
                  </a:cubicBezTo>
                  <a:cubicBezTo>
                    <a:pt x="1" y="8006"/>
                    <a:pt x="60" y="8306"/>
                    <a:pt x="241" y="8306"/>
                  </a:cubicBezTo>
                  <a:cubicBezTo>
                    <a:pt x="262" y="8306"/>
                    <a:pt x="284" y="8303"/>
                    <a:pt x="307" y="8294"/>
                  </a:cubicBezTo>
                  <a:cubicBezTo>
                    <a:pt x="3026" y="7355"/>
                    <a:pt x="5218" y="5179"/>
                    <a:pt x="6273" y="2526"/>
                  </a:cubicBezTo>
                  <a:cubicBezTo>
                    <a:pt x="6586" y="1768"/>
                    <a:pt x="6784" y="977"/>
                    <a:pt x="6883" y="186"/>
                  </a:cubicBezTo>
                  <a:cubicBezTo>
                    <a:pt x="6899" y="62"/>
                    <a:pt x="6809" y="0"/>
                    <a:pt x="6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73"/>
            <p:cNvSpPr/>
            <p:nvPr/>
          </p:nvSpPr>
          <p:spPr>
            <a:xfrm>
              <a:off x="1290850" y="2491950"/>
              <a:ext cx="315900" cy="167625"/>
            </a:xfrm>
            <a:custGeom>
              <a:avLst/>
              <a:gdLst/>
              <a:ahLst/>
              <a:cxnLst/>
              <a:rect l="l" t="t" r="r" b="b"/>
              <a:pathLst>
                <a:path w="12636" h="6705" extrusionOk="0">
                  <a:moveTo>
                    <a:pt x="12373" y="0"/>
                  </a:moveTo>
                  <a:cubicBezTo>
                    <a:pt x="12329" y="0"/>
                    <a:pt x="12285" y="18"/>
                    <a:pt x="12246" y="61"/>
                  </a:cubicBezTo>
                  <a:cubicBezTo>
                    <a:pt x="9840" y="2731"/>
                    <a:pt x="6708" y="4692"/>
                    <a:pt x="3264" y="5714"/>
                  </a:cubicBezTo>
                  <a:cubicBezTo>
                    <a:pt x="2275" y="5994"/>
                    <a:pt x="1269" y="6208"/>
                    <a:pt x="248" y="6324"/>
                  </a:cubicBezTo>
                  <a:cubicBezTo>
                    <a:pt x="11" y="6355"/>
                    <a:pt x="1" y="6705"/>
                    <a:pt x="218" y="6705"/>
                  </a:cubicBezTo>
                  <a:cubicBezTo>
                    <a:pt x="227" y="6705"/>
                    <a:pt x="237" y="6704"/>
                    <a:pt x="248" y="6703"/>
                  </a:cubicBezTo>
                  <a:cubicBezTo>
                    <a:pt x="3890" y="6258"/>
                    <a:pt x="7384" y="4775"/>
                    <a:pt x="10235" y="2484"/>
                  </a:cubicBezTo>
                  <a:cubicBezTo>
                    <a:pt x="11059" y="1824"/>
                    <a:pt x="11817" y="1099"/>
                    <a:pt x="12509" y="325"/>
                  </a:cubicBezTo>
                  <a:cubicBezTo>
                    <a:pt x="12635" y="186"/>
                    <a:pt x="12512" y="0"/>
                    <a:pt x="123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73"/>
            <p:cNvSpPr/>
            <p:nvPr/>
          </p:nvSpPr>
          <p:spPr>
            <a:xfrm>
              <a:off x="1402475" y="2518600"/>
              <a:ext cx="243725" cy="331650"/>
            </a:xfrm>
            <a:custGeom>
              <a:avLst/>
              <a:gdLst/>
              <a:ahLst/>
              <a:cxnLst/>
              <a:rect l="l" t="t" r="r" b="b"/>
              <a:pathLst>
                <a:path w="9749" h="13266" extrusionOk="0">
                  <a:moveTo>
                    <a:pt x="9520" y="1"/>
                  </a:moveTo>
                  <a:cubicBezTo>
                    <a:pt x="9446" y="1"/>
                    <a:pt x="9373" y="41"/>
                    <a:pt x="9347" y="132"/>
                  </a:cubicBezTo>
                  <a:cubicBezTo>
                    <a:pt x="8193" y="4137"/>
                    <a:pt x="5951" y="7812"/>
                    <a:pt x="2919" y="10680"/>
                  </a:cubicBezTo>
                  <a:cubicBezTo>
                    <a:pt x="2062" y="11488"/>
                    <a:pt x="1139" y="12229"/>
                    <a:pt x="167" y="12905"/>
                  </a:cubicBezTo>
                  <a:cubicBezTo>
                    <a:pt x="1" y="13016"/>
                    <a:pt x="113" y="13265"/>
                    <a:pt x="270" y="13265"/>
                  </a:cubicBezTo>
                  <a:cubicBezTo>
                    <a:pt x="300" y="13265"/>
                    <a:pt x="332" y="13256"/>
                    <a:pt x="364" y="13235"/>
                  </a:cubicBezTo>
                  <a:cubicBezTo>
                    <a:pt x="3858" y="10812"/>
                    <a:pt x="6693" y="7450"/>
                    <a:pt x="8473" y="3577"/>
                  </a:cubicBezTo>
                  <a:cubicBezTo>
                    <a:pt x="8967" y="2505"/>
                    <a:pt x="9379" y="1385"/>
                    <a:pt x="9709" y="231"/>
                  </a:cubicBezTo>
                  <a:cubicBezTo>
                    <a:pt x="9749" y="92"/>
                    <a:pt x="9633" y="1"/>
                    <a:pt x="95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73"/>
            <p:cNvSpPr/>
            <p:nvPr/>
          </p:nvSpPr>
          <p:spPr>
            <a:xfrm>
              <a:off x="1665375" y="2318600"/>
              <a:ext cx="48650" cy="49950"/>
            </a:xfrm>
            <a:custGeom>
              <a:avLst/>
              <a:gdLst/>
              <a:ahLst/>
              <a:cxnLst/>
              <a:rect l="l" t="t" r="r" b="b"/>
              <a:pathLst>
                <a:path w="1946" h="1998" extrusionOk="0">
                  <a:moveTo>
                    <a:pt x="891" y="1"/>
                  </a:moveTo>
                  <a:cubicBezTo>
                    <a:pt x="830" y="1"/>
                    <a:pt x="769" y="8"/>
                    <a:pt x="709" y="24"/>
                  </a:cubicBezTo>
                  <a:cubicBezTo>
                    <a:pt x="248" y="155"/>
                    <a:pt x="1" y="699"/>
                    <a:pt x="149" y="1227"/>
                  </a:cubicBezTo>
                  <a:cubicBezTo>
                    <a:pt x="275" y="1690"/>
                    <a:pt x="652" y="1997"/>
                    <a:pt x="1046" y="1997"/>
                  </a:cubicBezTo>
                  <a:cubicBezTo>
                    <a:pt x="1115" y="1997"/>
                    <a:pt x="1185" y="1988"/>
                    <a:pt x="1253" y="1968"/>
                  </a:cubicBezTo>
                  <a:cubicBezTo>
                    <a:pt x="1698" y="1853"/>
                    <a:pt x="1945" y="1309"/>
                    <a:pt x="1797" y="765"/>
                  </a:cubicBezTo>
                  <a:cubicBezTo>
                    <a:pt x="1669" y="309"/>
                    <a:pt x="1281" y="1"/>
                    <a:pt x="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73"/>
            <p:cNvSpPr/>
            <p:nvPr/>
          </p:nvSpPr>
          <p:spPr>
            <a:xfrm>
              <a:off x="1819900" y="2275350"/>
              <a:ext cx="48625" cy="49925"/>
            </a:xfrm>
            <a:custGeom>
              <a:avLst/>
              <a:gdLst/>
              <a:ahLst/>
              <a:cxnLst/>
              <a:rect l="l" t="t" r="r" b="b"/>
              <a:pathLst>
                <a:path w="1945" h="1997" extrusionOk="0">
                  <a:moveTo>
                    <a:pt x="879" y="0"/>
                  </a:moveTo>
                  <a:cubicBezTo>
                    <a:pt x="817" y="0"/>
                    <a:pt x="754" y="7"/>
                    <a:pt x="692" y="23"/>
                  </a:cubicBezTo>
                  <a:cubicBezTo>
                    <a:pt x="247" y="155"/>
                    <a:pt x="0" y="699"/>
                    <a:pt x="148" y="1226"/>
                  </a:cubicBezTo>
                  <a:cubicBezTo>
                    <a:pt x="275" y="1689"/>
                    <a:pt x="652" y="1997"/>
                    <a:pt x="1036" y="1997"/>
                  </a:cubicBezTo>
                  <a:cubicBezTo>
                    <a:pt x="1103" y="1997"/>
                    <a:pt x="1170" y="1987"/>
                    <a:pt x="1236" y="1968"/>
                  </a:cubicBezTo>
                  <a:cubicBezTo>
                    <a:pt x="1698" y="1852"/>
                    <a:pt x="1945" y="1309"/>
                    <a:pt x="1797" y="765"/>
                  </a:cubicBezTo>
                  <a:cubicBezTo>
                    <a:pt x="1654" y="308"/>
                    <a:pt x="1277" y="0"/>
                    <a:pt x="8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73"/>
            <p:cNvSpPr/>
            <p:nvPr/>
          </p:nvSpPr>
          <p:spPr>
            <a:xfrm>
              <a:off x="1644375" y="2279625"/>
              <a:ext cx="58100" cy="38925"/>
            </a:xfrm>
            <a:custGeom>
              <a:avLst/>
              <a:gdLst/>
              <a:ahLst/>
              <a:cxnLst/>
              <a:rect l="l" t="t" r="r" b="b"/>
              <a:pathLst>
                <a:path w="2324" h="1557" extrusionOk="0">
                  <a:moveTo>
                    <a:pt x="1813" y="0"/>
                  </a:moveTo>
                  <a:cubicBezTo>
                    <a:pt x="1648" y="17"/>
                    <a:pt x="1483" y="33"/>
                    <a:pt x="1335" y="66"/>
                  </a:cubicBezTo>
                  <a:cubicBezTo>
                    <a:pt x="1187" y="99"/>
                    <a:pt x="1038" y="149"/>
                    <a:pt x="890" y="198"/>
                  </a:cubicBezTo>
                  <a:cubicBezTo>
                    <a:pt x="626" y="297"/>
                    <a:pt x="396" y="445"/>
                    <a:pt x="181" y="627"/>
                  </a:cubicBezTo>
                  <a:cubicBezTo>
                    <a:pt x="83" y="709"/>
                    <a:pt x="17" y="857"/>
                    <a:pt x="17" y="989"/>
                  </a:cubicBezTo>
                  <a:cubicBezTo>
                    <a:pt x="0" y="1121"/>
                    <a:pt x="50" y="1286"/>
                    <a:pt x="148" y="1385"/>
                  </a:cubicBezTo>
                  <a:cubicBezTo>
                    <a:pt x="262" y="1498"/>
                    <a:pt x="403" y="1556"/>
                    <a:pt x="545" y="1556"/>
                  </a:cubicBezTo>
                  <a:cubicBezTo>
                    <a:pt x="671" y="1556"/>
                    <a:pt x="798" y="1511"/>
                    <a:pt x="907" y="1418"/>
                  </a:cubicBezTo>
                  <a:cubicBezTo>
                    <a:pt x="923" y="1401"/>
                    <a:pt x="956" y="1401"/>
                    <a:pt x="973" y="1385"/>
                  </a:cubicBezTo>
                  <a:cubicBezTo>
                    <a:pt x="1088" y="1302"/>
                    <a:pt x="1220" y="1236"/>
                    <a:pt x="1368" y="1170"/>
                  </a:cubicBezTo>
                  <a:cubicBezTo>
                    <a:pt x="1516" y="1121"/>
                    <a:pt x="1681" y="1088"/>
                    <a:pt x="1846" y="1072"/>
                  </a:cubicBezTo>
                  <a:lnTo>
                    <a:pt x="1846" y="1072"/>
                  </a:lnTo>
                  <a:lnTo>
                    <a:pt x="1780" y="1088"/>
                  </a:lnTo>
                  <a:cubicBezTo>
                    <a:pt x="1912" y="1072"/>
                    <a:pt x="2027" y="1039"/>
                    <a:pt x="2143" y="940"/>
                  </a:cubicBezTo>
                  <a:cubicBezTo>
                    <a:pt x="2242" y="857"/>
                    <a:pt x="2324" y="709"/>
                    <a:pt x="2324" y="577"/>
                  </a:cubicBezTo>
                  <a:cubicBezTo>
                    <a:pt x="2324" y="445"/>
                    <a:pt x="2275" y="281"/>
                    <a:pt x="2176" y="182"/>
                  </a:cubicBezTo>
                  <a:cubicBezTo>
                    <a:pt x="2093" y="83"/>
                    <a:pt x="1945" y="0"/>
                    <a:pt x="1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73"/>
            <p:cNvSpPr/>
            <p:nvPr/>
          </p:nvSpPr>
          <p:spPr>
            <a:xfrm>
              <a:off x="1798050" y="2238875"/>
              <a:ext cx="61000" cy="33275"/>
            </a:xfrm>
            <a:custGeom>
              <a:avLst/>
              <a:gdLst/>
              <a:ahLst/>
              <a:cxnLst/>
              <a:rect l="l" t="t" r="r" b="b"/>
              <a:pathLst>
                <a:path w="2440" h="1331" extrusionOk="0">
                  <a:moveTo>
                    <a:pt x="1520" y="0"/>
                  </a:moveTo>
                  <a:cubicBezTo>
                    <a:pt x="1396" y="0"/>
                    <a:pt x="1273" y="9"/>
                    <a:pt x="1154" y="32"/>
                  </a:cubicBezTo>
                  <a:cubicBezTo>
                    <a:pt x="1006" y="65"/>
                    <a:pt x="841" y="98"/>
                    <a:pt x="709" y="147"/>
                  </a:cubicBezTo>
                  <a:cubicBezTo>
                    <a:pt x="544" y="196"/>
                    <a:pt x="413" y="279"/>
                    <a:pt x="264" y="345"/>
                  </a:cubicBezTo>
                  <a:cubicBezTo>
                    <a:pt x="149" y="411"/>
                    <a:pt x="67" y="559"/>
                    <a:pt x="34" y="691"/>
                  </a:cubicBezTo>
                  <a:cubicBezTo>
                    <a:pt x="1" y="839"/>
                    <a:pt x="50" y="988"/>
                    <a:pt x="132" y="1103"/>
                  </a:cubicBezTo>
                  <a:cubicBezTo>
                    <a:pt x="198" y="1218"/>
                    <a:pt x="347" y="1301"/>
                    <a:pt x="462" y="1317"/>
                  </a:cubicBezTo>
                  <a:cubicBezTo>
                    <a:pt x="502" y="1326"/>
                    <a:pt x="539" y="1330"/>
                    <a:pt x="575" y="1330"/>
                  </a:cubicBezTo>
                  <a:cubicBezTo>
                    <a:pt x="658" y="1330"/>
                    <a:pt x="734" y="1308"/>
                    <a:pt x="814" y="1272"/>
                  </a:cubicBezTo>
                  <a:lnTo>
                    <a:pt x="814" y="1272"/>
                  </a:lnTo>
                  <a:cubicBezTo>
                    <a:pt x="807" y="1276"/>
                    <a:pt x="799" y="1280"/>
                    <a:pt x="792" y="1284"/>
                  </a:cubicBezTo>
                  <a:lnTo>
                    <a:pt x="858" y="1251"/>
                  </a:lnTo>
                  <a:lnTo>
                    <a:pt x="858" y="1251"/>
                  </a:lnTo>
                  <a:cubicBezTo>
                    <a:pt x="843" y="1259"/>
                    <a:pt x="828" y="1266"/>
                    <a:pt x="814" y="1272"/>
                  </a:cubicBezTo>
                  <a:lnTo>
                    <a:pt x="814" y="1272"/>
                  </a:lnTo>
                  <a:cubicBezTo>
                    <a:pt x="955" y="1197"/>
                    <a:pt x="1097" y="1151"/>
                    <a:pt x="1253" y="1119"/>
                  </a:cubicBezTo>
                  <a:cubicBezTo>
                    <a:pt x="1362" y="1095"/>
                    <a:pt x="1470" y="1080"/>
                    <a:pt x="1579" y="1080"/>
                  </a:cubicBezTo>
                  <a:cubicBezTo>
                    <a:pt x="1619" y="1080"/>
                    <a:pt x="1658" y="1082"/>
                    <a:pt x="1698" y="1086"/>
                  </a:cubicBezTo>
                  <a:lnTo>
                    <a:pt x="1764" y="1086"/>
                  </a:lnTo>
                  <a:cubicBezTo>
                    <a:pt x="1797" y="1092"/>
                    <a:pt x="1829" y="1095"/>
                    <a:pt x="1861" y="1095"/>
                  </a:cubicBezTo>
                  <a:cubicBezTo>
                    <a:pt x="2117" y="1095"/>
                    <a:pt x="2334" y="922"/>
                    <a:pt x="2407" y="658"/>
                  </a:cubicBezTo>
                  <a:cubicBezTo>
                    <a:pt x="2440" y="526"/>
                    <a:pt x="2390" y="361"/>
                    <a:pt x="2308" y="246"/>
                  </a:cubicBezTo>
                  <a:cubicBezTo>
                    <a:pt x="2242" y="147"/>
                    <a:pt x="2110" y="48"/>
                    <a:pt x="1978" y="32"/>
                  </a:cubicBezTo>
                  <a:cubicBezTo>
                    <a:pt x="1825" y="14"/>
                    <a:pt x="1671" y="0"/>
                    <a:pt x="1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73"/>
            <p:cNvSpPr/>
            <p:nvPr/>
          </p:nvSpPr>
          <p:spPr>
            <a:xfrm>
              <a:off x="1635725" y="2392950"/>
              <a:ext cx="76250" cy="68400"/>
            </a:xfrm>
            <a:custGeom>
              <a:avLst/>
              <a:gdLst/>
              <a:ahLst/>
              <a:cxnLst/>
              <a:rect l="l" t="t" r="r" b="b"/>
              <a:pathLst>
                <a:path w="3050" h="2736" extrusionOk="0">
                  <a:moveTo>
                    <a:pt x="1513" y="1"/>
                  </a:moveTo>
                  <a:cubicBezTo>
                    <a:pt x="1394" y="1"/>
                    <a:pt x="1273" y="16"/>
                    <a:pt x="1154" y="49"/>
                  </a:cubicBezTo>
                  <a:cubicBezTo>
                    <a:pt x="429" y="263"/>
                    <a:pt x="0" y="1005"/>
                    <a:pt x="214" y="1730"/>
                  </a:cubicBezTo>
                  <a:cubicBezTo>
                    <a:pt x="379" y="2347"/>
                    <a:pt x="930" y="2735"/>
                    <a:pt x="1528" y="2735"/>
                  </a:cubicBezTo>
                  <a:cubicBezTo>
                    <a:pt x="1650" y="2735"/>
                    <a:pt x="1773" y="2719"/>
                    <a:pt x="1895" y="2686"/>
                  </a:cubicBezTo>
                  <a:cubicBezTo>
                    <a:pt x="2621" y="2488"/>
                    <a:pt x="3049" y="1730"/>
                    <a:pt x="2835" y="1005"/>
                  </a:cubicBezTo>
                  <a:cubicBezTo>
                    <a:pt x="2670" y="400"/>
                    <a:pt x="2114" y="1"/>
                    <a:pt x="1513" y="1"/>
                  </a:cubicBezTo>
                  <a:close/>
                </a:path>
              </a:pathLst>
            </a:custGeom>
            <a:solidFill>
              <a:srgbClr val="F34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73"/>
            <p:cNvSpPr/>
            <p:nvPr/>
          </p:nvSpPr>
          <p:spPr>
            <a:xfrm>
              <a:off x="1764675" y="2337650"/>
              <a:ext cx="50300" cy="65650"/>
            </a:xfrm>
            <a:custGeom>
              <a:avLst/>
              <a:gdLst/>
              <a:ahLst/>
              <a:cxnLst/>
              <a:rect l="l" t="t" r="r" b="b"/>
              <a:pathLst>
                <a:path w="2012" h="2626" extrusionOk="0">
                  <a:moveTo>
                    <a:pt x="520" y="0"/>
                  </a:moveTo>
                  <a:cubicBezTo>
                    <a:pt x="403" y="0"/>
                    <a:pt x="301" y="64"/>
                    <a:pt x="231" y="168"/>
                  </a:cubicBezTo>
                  <a:cubicBezTo>
                    <a:pt x="67" y="432"/>
                    <a:pt x="1" y="778"/>
                    <a:pt x="1" y="1091"/>
                  </a:cubicBezTo>
                  <a:cubicBezTo>
                    <a:pt x="1" y="1454"/>
                    <a:pt x="100" y="1816"/>
                    <a:pt x="297" y="2129"/>
                  </a:cubicBezTo>
                  <a:cubicBezTo>
                    <a:pt x="363" y="2212"/>
                    <a:pt x="413" y="2278"/>
                    <a:pt x="495" y="2343"/>
                  </a:cubicBezTo>
                  <a:cubicBezTo>
                    <a:pt x="594" y="2475"/>
                    <a:pt x="709" y="2574"/>
                    <a:pt x="874" y="2607"/>
                  </a:cubicBezTo>
                  <a:cubicBezTo>
                    <a:pt x="923" y="2620"/>
                    <a:pt x="970" y="2626"/>
                    <a:pt x="1015" y="2626"/>
                  </a:cubicBezTo>
                  <a:cubicBezTo>
                    <a:pt x="1320" y="2626"/>
                    <a:pt x="1540" y="2355"/>
                    <a:pt x="1698" y="2096"/>
                  </a:cubicBezTo>
                  <a:cubicBezTo>
                    <a:pt x="1863" y="1816"/>
                    <a:pt x="2011" y="1503"/>
                    <a:pt x="1879" y="1157"/>
                  </a:cubicBezTo>
                  <a:cubicBezTo>
                    <a:pt x="1731" y="811"/>
                    <a:pt x="1369" y="580"/>
                    <a:pt x="1088" y="349"/>
                  </a:cubicBezTo>
                  <a:cubicBezTo>
                    <a:pt x="957" y="250"/>
                    <a:pt x="825" y="102"/>
                    <a:pt x="676" y="36"/>
                  </a:cubicBezTo>
                  <a:cubicBezTo>
                    <a:pt x="622" y="12"/>
                    <a:pt x="570" y="0"/>
                    <a:pt x="520" y="0"/>
                  </a:cubicBezTo>
                  <a:close/>
                </a:path>
              </a:pathLst>
            </a:custGeom>
            <a:solidFill>
              <a:srgbClr val="F85D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73"/>
            <p:cNvSpPr/>
            <p:nvPr/>
          </p:nvSpPr>
          <p:spPr>
            <a:xfrm>
              <a:off x="1742425" y="2425675"/>
              <a:ext cx="75425" cy="78325"/>
            </a:xfrm>
            <a:custGeom>
              <a:avLst/>
              <a:gdLst/>
              <a:ahLst/>
              <a:cxnLst/>
              <a:rect l="l" t="t" r="r" b="b"/>
              <a:pathLst>
                <a:path w="3017" h="3133" extrusionOk="0">
                  <a:moveTo>
                    <a:pt x="1625" y="1"/>
                  </a:moveTo>
                  <a:cubicBezTo>
                    <a:pt x="1015" y="1"/>
                    <a:pt x="429" y="491"/>
                    <a:pt x="231" y="1212"/>
                  </a:cubicBezTo>
                  <a:cubicBezTo>
                    <a:pt x="1" y="2053"/>
                    <a:pt x="380" y="2893"/>
                    <a:pt x="1088" y="3091"/>
                  </a:cubicBezTo>
                  <a:cubicBezTo>
                    <a:pt x="1187" y="3119"/>
                    <a:pt x="1287" y="3133"/>
                    <a:pt x="1387" y="3133"/>
                  </a:cubicBezTo>
                  <a:cubicBezTo>
                    <a:pt x="1990" y="3133"/>
                    <a:pt x="2588" y="2642"/>
                    <a:pt x="2786" y="1921"/>
                  </a:cubicBezTo>
                  <a:cubicBezTo>
                    <a:pt x="3017" y="1080"/>
                    <a:pt x="2638" y="240"/>
                    <a:pt x="1929" y="42"/>
                  </a:cubicBezTo>
                  <a:cubicBezTo>
                    <a:pt x="1828" y="14"/>
                    <a:pt x="1727" y="1"/>
                    <a:pt x="1625" y="1"/>
                  </a:cubicBezTo>
                  <a:close/>
                </a:path>
              </a:pathLst>
            </a:custGeom>
            <a:solidFill>
              <a:srgbClr val="F34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73"/>
            <p:cNvSpPr/>
            <p:nvPr/>
          </p:nvSpPr>
          <p:spPr>
            <a:xfrm>
              <a:off x="1733375" y="2434800"/>
              <a:ext cx="96425" cy="56950"/>
            </a:xfrm>
            <a:custGeom>
              <a:avLst/>
              <a:gdLst/>
              <a:ahLst/>
              <a:cxnLst/>
              <a:rect l="l" t="t" r="r" b="b"/>
              <a:pathLst>
                <a:path w="3857" h="2278" extrusionOk="0">
                  <a:moveTo>
                    <a:pt x="3209" y="0"/>
                  </a:moveTo>
                  <a:cubicBezTo>
                    <a:pt x="3024" y="0"/>
                    <a:pt x="2839" y="84"/>
                    <a:pt x="2654" y="155"/>
                  </a:cubicBezTo>
                  <a:cubicBezTo>
                    <a:pt x="2340" y="287"/>
                    <a:pt x="2011" y="353"/>
                    <a:pt x="1665" y="386"/>
                  </a:cubicBezTo>
                  <a:cubicBezTo>
                    <a:pt x="1467" y="402"/>
                    <a:pt x="1269" y="402"/>
                    <a:pt x="1071" y="419"/>
                  </a:cubicBezTo>
                  <a:cubicBezTo>
                    <a:pt x="939" y="419"/>
                    <a:pt x="808" y="435"/>
                    <a:pt x="676" y="452"/>
                  </a:cubicBezTo>
                  <a:cubicBezTo>
                    <a:pt x="445" y="501"/>
                    <a:pt x="231" y="633"/>
                    <a:pt x="115" y="831"/>
                  </a:cubicBezTo>
                  <a:cubicBezTo>
                    <a:pt x="0" y="1078"/>
                    <a:pt x="50" y="1375"/>
                    <a:pt x="181" y="1605"/>
                  </a:cubicBezTo>
                  <a:cubicBezTo>
                    <a:pt x="330" y="1820"/>
                    <a:pt x="560" y="1984"/>
                    <a:pt x="808" y="2083"/>
                  </a:cubicBezTo>
                  <a:cubicBezTo>
                    <a:pt x="1101" y="2208"/>
                    <a:pt x="1426" y="2278"/>
                    <a:pt x="1749" y="2278"/>
                  </a:cubicBezTo>
                  <a:cubicBezTo>
                    <a:pt x="1898" y="2278"/>
                    <a:pt x="2047" y="2263"/>
                    <a:pt x="2192" y="2232"/>
                  </a:cubicBezTo>
                  <a:cubicBezTo>
                    <a:pt x="2654" y="2149"/>
                    <a:pt x="3099" y="1902"/>
                    <a:pt x="3428" y="1572"/>
                  </a:cubicBezTo>
                  <a:cubicBezTo>
                    <a:pt x="3576" y="1424"/>
                    <a:pt x="3708" y="1243"/>
                    <a:pt x="3774" y="1029"/>
                  </a:cubicBezTo>
                  <a:cubicBezTo>
                    <a:pt x="3857" y="831"/>
                    <a:pt x="3857" y="600"/>
                    <a:pt x="3774" y="402"/>
                  </a:cubicBezTo>
                  <a:cubicBezTo>
                    <a:pt x="3692" y="204"/>
                    <a:pt x="3511" y="40"/>
                    <a:pt x="3296" y="7"/>
                  </a:cubicBezTo>
                  <a:cubicBezTo>
                    <a:pt x="3267" y="2"/>
                    <a:pt x="3238" y="0"/>
                    <a:pt x="3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73"/>
            <p:cNvSpPr/>
            <p:nvPr/>
          </p:nvSpPr>
          <p:spPr>
            <a:xfrm>
              <a:off x="1764275" y="2289700"/>
              <a:ext cx="58100" cy="125925"/>
            </a:xfrm>
            <a:custGeom>
              <a:avLst/>
              <a:gdLst/>
              <a:ahLst/>
              <a:cxnLst/>
              <a:rect l="l" t="t" r="r" b="b"/>
              <a:pathLst>
                <a:path w="2324" h="5037" extrusionOk="0">
                  <a:moveTo>
                    <a:pt x="217" y="1"/>
                  </a:moveTo>
                  <a:cubicBezTo>
                    <a:pt x="200" y="1"/>
                    <a:pt x="182" y="4"/>
                    <a:pt x="165" y="9"/>
                  </a:cubicBezTo>
                  <a:cubicBezTo>
                    <a:pt x="66" y="42"/>
                    <a:pt x="0" y="141"/>
                    <a:pt x="33" y="240"/>
                  </a:cubicBezTo>
                  <a:cubicBezTo>
                    <a:pt x="297" y="1295"/>
                    <a:pt x="907" y="2284"/>
                    <a:pt x="1731" y="3009"/>
                  </a:cubicBezTo>
                  <a:cubicBezTo>
                    <a:pt x="1863" y="3124"/>
                    <a:pt x="1912" y="3322"/>
                    <a:pt x="1846" y="3487"/>
                  </a:cubicBezTo>
                  <a:cubicBezTo>
                    <a:pt x="1599" y="4031"/>
                    <a:pt x="1154" y="4459"/>
                    <a:pt x="610" y="4657"/>
                  </a:cubicBezTo>
                  <a:cubicBezTo>
                    <a:pt x="511" y="4706"/>
                    <a:pt x="462" y="4805"/>
                    <a:pt x="495" y="4904"/>
                  </a:cubicBezTo>
                  <a:cubicBezTo>
                    <a:pt x="528" y="4987"/>
                    <a:pt x="593" y="5036"/>
                    <a:pt x="676" y="5036"/>
                  </a:cubicBezTo>
                  <a:cubicBezTo>
                    <a:pt x="692" y="5036"/>
                    <a:pt x="709" y="5020"/>
                    <a:pt x="742" y="5020"/>
                  </a:cubicBezTo>
                  <a:cubicBezTo>
                    <a:pt x="1368" y="4789"/>
                    <a:pt x="1895" y="4278"/>
                    <a:pt x="2192" y="3652"/>
                  </a:cubicBezTo>
                  <a:cubicBezTo>
                    <a:pt x="2324" y="3339"/>
                    <a:pt x="2242" y="2943"/>
                    <a:pt x="1978" y="2712"/>
                  </a:cubicBezTo>
                  <a:cubicBezTo>
                    <a:pt x="1220" y="2037"/>
                    <a:pt x="643" y="1130"/>
                    <a:pt x="396" y="141"/>
                  </a:cubicBezTo>
                  <a:cubicBezTo>
                    <a:pt x="369" y="60"/>
                    <a:pt x="297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73"/>
            <p:cNvSpPr/>
            <p:nvPr/>
          </p:nvSpPr>
          <p:spPr>
            <a:xfrm>
              <a:off x="1560725" y="2401000"/>
              <a:ext cx="55150" cy="62325"/>
            </a:xfrm>
            <a:custGeom>
              <a:avLst/>
              <a:gdLst/>
              <a:ahLst/>
              <a:cxnLst/>
              <a:rect l="l" t="t" r="r" b="b"/>
              <a:pathLst>
                <a:path w="2206" h="2493" extrusionOk="0">
                  <a:moveTo>
                    <a:pt x="198" y="1"/>
                  </a:moveTo>
                  <a:cubicBezTo>
                    <a:pt x="152" y="1"/>
                    <a:pt x="105" y="18"/>
                    <a:pt x="66" y="57"/>
                  </a:cubicBezTo>
                  <a:cubicBezTo>
                    <a:pt x="0" y="123"/>
                    <a:pt x="0" y="271"/>
                    <a:pt x="66" y="337"/>
                  </a:cubicBezTo>
                  <a:cubicBezTo>
                    <a:pt x="775" y="897"/>
                    <a:pt x="1368" y="1589"/>
                    <a:pt x="1797" y="2397"/>
                  </a:cubicBezTo>
                  <a:cubicBezTo>
                    <a:pt x="1833" y="2464"/>
                    <a:pt x="1890" y="2493"/>
                    <a:pt x="1949" y="2493"/>
                  </a:cubicBezTo>
                  <a:cubicBezTo>
                    <a:pt x="2075" y="2493"/>
                    <a:pt x="2206" y="2358"/>
                    <a:pt x="2127" y="2199"/>
                  </a:cubicBezTo>
                  <a:cubicBezTo>
                    <a:pt x="1682" y="1375"/>
                    <a:pt x="1072" y="650"/>
                    <a:pt x="347" y="57"/>
                  </a:cubicBezTo>
                  <a:cubicBezTo>
                    <a:pt x="303" y="22"/>
                    <a:pt x="250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73"/>
            <p:cNvSpPr/>
            <p:nvPr/>
          </p:nvSpPr>
          <p:spPr>
            <a:xfrm>
              <a:off x="1997050" y="3608000"/>
              <a:ext cx="438425" cy="1056450"/>
            </a:xfrm>
            <a:custGeom>
              <a:avLst/>
              <a:gdLst/>
              <a:ahLst/>
              <a:cxnLst/>
              <a:rect l="l" t="t" r="r" b="b"/>
              <a:pathLst>
                <a:path w="17537" h="42258" extrusionOk="0">
                  <a:moveTo>
                    <a:pt x="12543" y="0"/>
                  </a:moveTo>
                  <a:cubicBezTo>
                    <a:pt x="8390" y="2324"/>
                    <a:pt x="4022" y="3379"/>
                    <a:pt x="1" y="3741"/>
                  </a:cubicBezTo>
                  <a:lnTo>
                    <a:pt x="5638" y="42258"/>
                  </a:lnTo>
                  <a:lnTo>
                    <a:pt x="17537" y="42258"/>
                  </a:lnTo>
                  <a:cubicBezTo>
                    <a:pt x="17537" y="42258"/>
                    <a:pt x="16383" y="17272"/>
                    <a:pt x="125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73"/>
            <p:cNvSpPr/>
            <p:nvPr/>
          </p:nvSpPr>
          <p:spPr>
            <a:xfrm>
              <a:off x="1527350" y="3666925"/>
              <a:ext cx="446675" cy="997525"/>
            </a:xfrm>
            <a:custGeom>
              <a:avLst/>
              <a:gdLst/>
              <a:ahLst/>
              <a:cxnLst/>
              <a:rect l="l" t="t" r="r" b="b"/>
              <a:pathLst>
                <a:path w="17867" h="39901" extrusionOk="0">
                  <a:moveTo>
                    <a:pt x="3956" y="0"/>
                  </a:moveTo>
                  <a:lnTo>
                    <a:pt x="0" y="39901"/>
                  </a:lnTo>
                  <a:lnTo>
                    <a:pt x="12098" y="39901"/>
                  </a:lnTo>
                  <a:lnTo>
                    <a:pt x="17866" y="1450"/>
                  </a:lnTo>
                  <a:lnTo>
                    <a:pt x="17866" y="1450"/>
                  </a:lnTo>
                  <a:cubicBezTo>
                    <a:pt x="16983" y="1510"/>
                    <a:pt x="16119" y="1536"/>
                    <a:pt x="15280" y="1536"/>
                  </a:cubicBezTo>
                  <a:cubicBezTo>
                    <a:pt x="10058" y="1536"/>
                    <a:pt x="5802" y="511"/>
                    <a:pt x="3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73"/>
            <p:cNvSpPr/>
            <p:nvPr/>
          </p:nvSpPr>
          <p:spPr>
            <a:xfrm>
              <a:off x="755200" y="2917800"/>
              <a:ext cx="893300" cy="486500"/>
            </a:xfrm>
            <a:custGeom>
              <a:avLst/>
              <a:gdLst/>
              <a:ahLst/>
              <a:cxnLst/>
              <a:rect l="l" t="t" r="r" b="b"/>
              <a:pathLst>
                <a:path w="35732" h="19460" extrusionOk="0">
                  <a:moveTo>
                    <a:pt x="8432" y="1"/>
                  </a:moveTo>
                  <a:cubicBezTo>
                    <a:pt x="7318" y="1"/>
                    <a:pt x="6050" y="175"/>
                    <a:pt x="4830" y="728"/>
                  </a:cubicBezTo>
                  <a:cubicBezTo>
                    <a:pt x="4187" y="1008"/>
                    <a:pt x="3594" y="1239"/>
                    <a:pt x="3066" y="1403"/>
                  </a:cubicBezTo>
                  <a:cubicBezTo>
                    <a:pt x="3017" y="1420"/>
                    <a:pt x="2951" y="1436"/>
                    <a:pt x="2902" y="1453"/>
                  </a:cubicBezTo>
                  <a:lnTo>
                    <a:pt x="2885" y="1453"/>
                  </a:lnTo>
                  <a:cubicBezTo>
                    <a:pt x="2094" y="1684"/>
                    <a:pt x="1435" y="1782"/>
                    <a:pt x="940" y="1832"/>
                  </a:cubicBezTo>
                  <a:cubicBezTo>
                    <a:pt x="232" y="1881"/>
                    <a:pt x="1" y="2788"/>
                    <a:pt x="578" y="3200"/>
                  </a:cubicBezTo>
                  <a:cubicBezTo>
                    <a:pt x="775" y="3332"/>
                    <a:pt x="1023" y="3447"/>
                    <a:pt x="1336" y="3546"/>
                  </a:cubicBezTo>
                  <a:cubicBezTo>
                    <a:pt x="1336" y="3546"/>
                    <a:pt x="644" y="4485"/>
                    <a:pt x="1929" y="4897"/>
                  </a:cubicBezTo>
                  <a:cubicBezTo>
                    <a:pt x="1929" y="4897"/>
                    <a:pt x="1748" y="5326"/>
                    <a:pt x="2902" y="5688"/>
                  </a:cubicBezTo>
                  <a:cubicBezTo>
                    <a:pt x="2902" y="5688"/>
                    <a:pt x="2621" y="6743"/>
                    <a:pt x="5159" y="7370"/>
                  </a:cubicBezTo>
                  <a:cubicBezTo>
                    <a:pt x="5159" y="7370"/>
                    <a:pt x="5242" y="8391"/>
                    <a:pt x="6445" y="8573"/>
                  </a:cubicBezTo>
                  <a:cubicBezTo>
                    <a:pt x="6626" y="8589"/>
                    <a:pt x="6808" y="8606"/>
                    <a:pt x="6989" y="8606"/>
                  </a:cubicBezTo>
                  <a:cubicBezTo>
                    <a:pt x="8077" y="8573"/>
                    <a:pt x="9214" y="8128"/>
                    <a:pt x="9214" y="8128"/>
                  </a:cubicBezTo>
                  <a:lnTo>
                    <a:pt x="11999" y="6776"/>
                  </a:lnTo>
                  <a:lnTo>
                    <a:pt x="12906" y="7683"/>
                  </a:lnTo>
                  <a:lnTo>
                    <a:pt x="23915" y="18231"/>
                  </a:lnTo>
                  <a:cubicBezTo>
                    <a:pt x="24840" y="19063"/>
                    <a:pt x="25981" y="19459"/>
                    <a:pt x="27110" y="19459"/>
                  </a:cubicBezTo>
                  <a:cubicBezTo>
                    <a:pt x="28778" y="19459"/>
                    <a:pt x="30421" y="18596"/>
                    <a:pt x="31315" y="16994"/>
                  </a:cubicBezTo>
                  <a:lnTo>
                    <a:pt x="35732" y="9051"/>
                  </a:lnTo>
                  <a:lnTo>
                    <a:pt x="35732" y="8985"/>
                  </a:lnTo>
                  <a:cubicBezTo>
                    <a:pt x="32370" y="8540"/>
                    <a:pt x="29288" y="6133"/>
                    <a:pt x="27640" y="4601"/>
                  </a:cubicBezTo>
                  <a:lnTo>
                    <a:pt x="25514" y="9380"/>
                  </a:lnTo>
                  <a:lnTo>
                    <a:pt x="15147" y="3134"/>
                  </a:lnTo>
                  <a:lnTo>
                    <a:pt x="11801" y="513"/>
                  </a:lnTo>
                  <a:cubicBezTo>
                    <a:pt x="11801" y="513"/>
                    <a:pt x="10342" y="1"/>
                    <a:pt x="8432" y="1"/>
                  </a:cubicBezTo>
                  <a:close/>
                </a:path>
              </a:pathLst>
            </a:custGeom>
            <a:solidFill>
              <a:srgbClr val="F8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73"/>
            <p:cNvSpPr/>
            <p:nvPr/>
          </p:nvSpPr>
          <p:spPr>
            <a:xfrm>
              <a:off x="879225" y="3045800"/>
              <a:ext cx="76675" cy="67375"/>
            </a:xfrm>
            <a:custGeom>
              <a:avLst/>
              <a:gdLst/>
              <a:ahLst/>
              <a:cxnLst/>
              <a:rect l="l" t="t" r="r" b="b"/>
              <a:pathLst>
                <a:path w="3067" h="2695" extrusionOk="0">
                  <a:moveTo>
                    <a:pt x="1556" y="0"/>
                  </a:moveTo>
                  <a:cubicBezTo>
                    <a:pt x="1505" y="0"/>
                    <a:pt x="1454" y="3"/>
                    <a:pt x="1402" y="8"/>
                  </a:cubicBezTo>
                  <a:cubicBezTo>
                    <a:pt x="248" y="123"/>
                    <a:pt x="17" y="2134"/>
                    <a:pt x="17" y="2217"/>
                  </a:cubicBezTo>
                  <a:cubicBezTo>
                    <a:pt x="1" y="2332"/>
                    <a:pt x="67" y="2414"/>
                    <a:pt x="182" y="2431"/>
                  </a:cubicBezTo>
                  <a:cubicBezTo>
                    <a:pt x="190" y="2432"/>
                    <a:pt x="199" y="2433"/>
                    <a:pt x="208" y="2433"/>
                  </a:cubicBezTo>
                  <a:cubicBezTo>
                    <a:pt x="297" y="2433"/>
                    <a:pt x="380" y="2356"/>
                    <a:pt x="380" y="2266"/>
                  </a:cubicBezTo>
                  <a:cubicBezTo>
                    <a:pt x="446" y="1772"/>
                    <a:pt x="742" y="470"/>
                    <a:pt x="1435" y="387"/>
                  </a:cubicBezTo>
                  <a:cubicBezTo>
                    <a:pt x="1473" y="383"/>
                    <a:pt x="1511" y="381"/>
                    <a:pt x="1548" y="381"/>
                  </a:cubicBezTo>
                  <a:cubicBezTo>
                    <a:pt x="1992" y="381"/>
                    <a:pt x="2356" y="642"/>
                    <a:pt x="2539" y="931"/>
                  </a:cubicBezTo>
                  <a:cubicBezTo>
                    <a:pt x="2638" y="1096"/>
                    <a:pt x="2638" y="1211"/>
                    <a:pt x="2638" y="1228"/>
                  </a:cubicBezTo>
                  <a:cubicBezTo>
                    <a:pt x="2491" y="1323"/>
                    <a:pt x="2308" y="1345"/>
                    <a:pt x="2167" y="1345"/>
                  </a:cubicBezTo>
                  <a:cubicBezTo>
                    <a:pt x="2039" y="1345"/>
                    <a:pt x="1945" y="1327"/>
                    <a:pt x="1945" y="1327"/>
                  </a:cubicBezTo>
                  <a:cubicBezTo>
                    <a:pt x="1933" y="1322"/>
                    <a:pt x="1920" y="1320"/>
                    <a:pt x="1906" y="1320"/>
                  </a:cubicBezTo>
                  <a:cubicBezTo>
                    <a:pt x="1864" y="1320"/>
                    <a:pt x="1818" y="1339"/>
                    <a:pt x="1781" y="1376"/>
                  </a:cubicBezTo>
                  <a:cubicBezTo>
                    <a:pt x="1748" y="1409"/>
                    <a:pt x="1715" y="1475"/>
                    <a:pt x="1715" y="1524"/>
                  </a:cubicBezTo>
                  <a:lnTo>
                    <a:pt x="1814" y="2530"/>
                  </a:lnTo>
                  <a:cubicBezTo>
                    <a:pt x="1830" y="2629"/>
                    <a:pt x="1912" y="2694"/>
                    <a:pt x="2011" y="2694"/>
                  </a:cubicBezTo>
                  <a:lnTo>
                    <a:pt x="2028" y="2694"/>
                  </a:lnTo>
                  <a:cubicBezTo>
                    <a:pt x="2127" y="2694"/>
                    <a:pt x="2209" y="2596"/>
                    <a:pt x="2193" y="2497"/>
                  </a:cubicBezTo>
                  <a:lnTo>
                    <a:pt x="2127" y="1722"/>
                  </a:lnTo>
                  <a:cubicBezTo>
                    <a:pt x="2324" y="1722"/>
                    <a:pt x="2605" y="1706"/>
                    <a:pt x="2835" y="1557"/>
                  </a:cubicBezTo>
                  <a:cubicBezTo>
                    <a:pt x="3017" y="1442"/>
                    <a:pt x="3066" y="1228"/>
                    <a:pt x="2967" y="964"/>
                  </a:cubicBezTo>
                  <a:cubicBezTo>
                    <a:pt x="2828" y="547"/>
                    <a:pt x="2299" y="0"/>
                    <a:pt x="1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73"/>
            <p:cNvSpPr/>
            <p:nvPr/>
          </p:nvSpPr>
          <p:spPr>
            <a:xfrm>
              <a:off x="822375" y="3006575"/>
              <a:ext cx="97675" cy="58400"/>
            </a:xfrm>
            <a:custGeom>
              <a:avLst/>
              <a:gdLst/>
              <a:ahLst/>
              <a:cxnLst/>
              <a:rect l="l" t="t" r="r" b="b"/>
              <a:pathLst>
                <a:path w="3907" h="2336" extrusionOk="0">
                  <a:moveTo>
                    <a:pt x="2619" y="0"/>
                  </a:moveTo>
                  <a:cubicBezTo>
                    <a:pt x="2566" y="0"/>
                    <a:pt x="2512" y="4"/>
                    <a:pt x="2456" y="11"/>
                  </a:cubicBezTo>
                  <a:cubicBezTo>
                    <a:pt x="1401" y="127"/>
                    <a:pt x="116" y="1956"/>
                    <a:pt x="50" y="2022"/>
                  </a:cubicBezTo>
                  <a:cubicBezTo>
                    <a:pt x="0" y="2121"/>
                    <a:pt x="17" y="2236"/>
                    <a:pt x="99" y="2302"/>
                  </a:cubicBezTo>
                  <a:cubicBezTo>
                    <a:pt x="132" y="2319"/>
                    <a:pt x="165" y="2335"/>
                    <a:pt x="215" y="2335"/>
                  </a:cubicBezTo>
                  <a:cubicBezTo>
                    <a:pt x="264" y="2335"/>
                    <a:pt x="330" y="2302"/>
                    <a:pt x="363" y="2253"/>
                  </a:cubicBezTo>
                  <a:cubicBezTo>
                    <a:pt x="709" y="1758"/>
                    <a:pt x="1764" y="473"/>
                    <a:pt x="2489" y="390"/>
                  </a:cubicBezTo>
                  <a:cubicBezTo>
                    <a:pt x="2533" y="385"/>
                    <a:pt x="2576" y="382"/>
                    <a:pt x="2617" y="382"/>
                  </a:cubicBezTo>
                  <a:cubicBezTo>
                    <a:pt x="2819" y="382"/>
                    <a:pt x="2981" y="448"/>
                    <a:pt x="3132" y="572"/>
                  </a:cubicBezTo>
                  <a:cubicBezTo>
                    <a:pt x="3412" y="852"/>
                    <a:pt x="3527" y="1363"/>
                    <a:pt x="3511" y="1758"/>
                  </a:cubicBezTo>
                  <a:cubicBezTo>
                    <a:pt x="3494" y="1857"/>
                    <a:pt x="3577" y="1956"/>
                    <a:pt x="3692" y="1956"/>
                  </a:cubicBezTo>
                  <a:cubicBezTo>
                    <a:pt x="3699" y="1957"/>
                    <a:pt x="3707" y="1958"/>
                    <a:pt x="3714" y="1958"/>
                  </a:cubicBezTo>
                  <a:cubicBezTo>
                    <a:pt x="3805" y="1958"/>
                    <a:pt x="3890" y="1866"/>
                    <a:pt x="3890" y="1775"/>
                  </a:cubicBezTo>
                  <a:cubicBezTo>
                    <a:pt x="3906" y="1330"/>
                    <a:pt x="3791" y="671"/>
                    <a:pt x="3379" y="308"/>
                  </a:cubicBezTo>
                  <a:cubicBezTo>
                    <a:pt x="3170" y="113"/>
                    <a:pt x="2913" y="0"/>
                    <a:pt x="2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73"/>
            <p:cNvSpPr/>
            <p:nvPr/>
          </p:nvSpPr>
          <p:spPr>
            <a:xfrm>
              <a:off x="798475" y="2978625"/>
              <a:ext cx="93150" cy="66150"/>
            </a:xfrm>
            <a:custGeom>
              <a:avLst/>
              <a:gdLst/>
              <a:ahLst/>
              <a:cxnLst/>
              <a:rect l="l" t="t" r="r" b="b"/>
              <a:pathLst>
                <a:path w="3726" h="2646" extrusionOk="0">
                  <a:moveTo>
                    <a:pt x="2440" y="0"/>
                  </a:moveTo>
                  <a:cubicBezTo>
                    <a:pt x="2284" y="0"/>
                    <a:pt x="2113" y="19"/>
                    <a:pt x="1929" y="58"/>
                  </a:cubicBezTo>
                  <a:cubicBezTo>
                    <a:pt x="116" y="404"/>
                    <a:pt x="0" y="2431"/>
                    <a:pt x="0" y="2448"/>
                  </a:cubicBezTo>
                  <a:cubicBezTo>
                    <a:pt x="0" y="2563"/>
                    <a:pt x="83" y="2646"/>
                    <a:pt x="182" y="2646"/>
                  </a:cubicBezTo>
                  <a:lnTo>
                    <a:pt x="198" y="2646"/>
                  </a:lnTo>
                  <a:cubicBezTo>
                    <a:pt x="297" y="2646"/>
                    <a:pt x="379" y="2580"/>
                    <a:pt x="379" y="2464"/>
                  </a:cubicBezTo>
                  <a:cubicBezTo>
                    <a:pt x="396" y="2398"/>
                    <a:pt x="478" y="717"/>
                    <a:pt x="2011" y="421"/>
                  </a:cubicBezTo>
                  <a:cubicBezTo>
                    <a:pt x="2158" y="395"/>
                    <a:pt x="2293" y="383"/>
                    <a:pt x="2417" y="383"/>
                  </a:cubicBezTo>
                  <a:cubicBezTo>
                    <a:pt x="2696" y="383"/>
                    <a:pt x="2912" y="448"/>
                    <a:pt x="3049" y="586"/>
                  </a:cubicBezTo>
                  <a:cubicBezTo>
                    <a:pt x="3313" y="833"/>
                    <a:pt x="3247" y="1278"/>
                    <a:pt x="3247" y="1294"/>
                  </a:cubicBezTo>
                  <a:cubicBezTo>
                    <a:pt x="3231" y="1393"/>
                    <a:pt x="3297" y="1492"/>
                    <a:pt x="3395" y="1508"/>
                  </a:cubicBezTo>
                  <a:cubicBezTo>
                    <a:pt x="3406" y="1510"/>
                    <a:pt x="3416" y="1511"/>
                    <a:pt x="3426" y="1511"/>
                  </a:cubicBezTo>
                  <a:cubicBezTo>
                    <a:pt x="3514" y="1511"/>
                    <a:pt x="3595" y="1447"/>
                    <a:pt x="3610" y="1344"/>
                  </a:cubicBezTo>
                  <a:cubicBezTo>
                    <a:pt x="3626" y="1327"/>
                    <a:pt x="3725" y="701"/>
                    <a:pt x="3313" y="305"/>
                  </a:cubicBezTo>
                  <a:cubicBezTo>
                    <a:pt x="3104" y="108"/>
                    <a:pt x="2813" y="0"/>
                    <a:pt x="24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73"/>
            <p:cNvSpPr/>
            <p:nvPr/>
          </p:nvSpPr>
          <p:spPr>
            <a:xfrm>
              <a:off x="783650" y="2947575"/>
              <a:ext cx="79525" cy="63425"/>
            </a:xfrm>
            <a:custGeom>
              <a:avLst/>
              <a:gdLst/>
              <a:ahLst/>
              <a:cxnLst/>
              <a:rect l="l" t="t" r="r" b="b"/>
              <a:pathLst>
                <a:path w="3181" h="2537" extrusionOk="0">
                  <a:moveTo>
                    <a:pt x="2130" y="0"/>
                  </a:moveTo>
                  <a:cubicBezTo>
                    <a:pt x="1996" y="0"/>
                    <a:pt x="1852" y="27"/>
                    <a:pt x="1698" y="81"/>
                  </a:cubicBezTo>
                  <a:cubicBezTo>
                    <a:pt x="396" y="526"/>
                    <a:pt x="33" y="2240"/>
                    <a:pt x="17" y="2322"/>
                  </a:cubicBezTo>
                  <a:cubicBezTo>
                    <a:pt x="0" y="2421"/>
                    <a:pt x="66" y="2520"/>
                    <a:pt x="165" y="2536"/>
                  </a:cubicBezTo>
                  <a:lnTo>
                    <a:pt x="198" y="2536"/>
                  </a:lnTo>
                  <a:cubicBezTo>
                    <a:pt x="297" y="2536"/>
                    <a:pt x="363" y="2487"/>
                    <a:pt x="396" y="2388"/>
                  </a:cubicBezTo>
                  <a:cubicBezTo>
                    <a:pt x="396" y="2371"/>
                    <a:pt x="725" y="822"/>
                    <a:pt x="1829" y="443"/>
                  </a:cubicBezTo>
                  <a:cubicBezTo>
                    <a:pt x="1943" y="405"/>
                    <a:pt x="2046" y="385"/>
                    <a:pt x="2138" y="385"/>
                  </a:cubicBezTo>
                  <a:cubicBezTo>
                    <a:pt x="2247" y="385"/>
                    <a:pt x="2342" y="414"/>
                    <a:pt x="2423" y="476"/>
                  </a:cubicBezTo>
                  <a:cubicBezTo>
                    <a:pt x="2719" y="674"/>
                    <a:pt x="2802" y="1234"/>
                    <a:pt x="2802" y="1432"/>
                  </a:cubicBezTo>
                  <a:cubicBezTo>
                    <a:pt x="2802" y="1547"/>
                    <a:pt x="2884" y="1613"/>
                    <a:pt x="3000" y="1630"/>
                  </a:cubicBezTo>
                  <a:cubicBezTo>
                    <a:pt x="3098" y="1630"/>
                    <a:pt x="3181" y="1531"/>
                    <a:pt x="3181" y="1432"/>
                  </a:cubicBezTo>
                  <a:cubicBezTo>
                    <a:pt x="3181" y="1399"/>
                    <a:pt x="3164" y="526"/>
                    <a:pt x="2653" y="163"/>
                  </a:cubicBezTo>
                  <a:cubicBezTo>
                    <a:pt x="2497" y="56"/>
                    <a:pt x="2324" y="0"/>
                    <a:pt x="2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73"/>
            <p:cNvSpPr/>
            <p:nvPr/>
          </p:nvSpPr>
          <p:spPr>
            <a:xfrm>
              <a:off x="1393450" y="3151300"/>
              <a:ext cx="74600" cy="61750"/>
            </a:xfrm>
            <a:custGeom>
              <a:avLst/>
              <a:gdLst/>
              <a:ahLst/>
              <a:cxnLst/>
              <a:rect l="l" t="t" r="r" b="b"/>
              <a:pathLst>
                <a:path w="2984" h="2470" extrusionOk="0">
                  <a:moveTo>
                    <a:pt x="198" y="1"/>
                  </a:moveTo>
                  <a:cubicBezTo>
                    <a:pt x="151" y="1"/>
                    <a:pt x="105" y="18"/>
                    <a:pt x="66" y="57"/>
                  </a:cubicBezTo>
                  <a:cubicBezTo>
                    <a:pt x="0" y="123"/>
                    <a:pt x="0" y="254"/>
                    <a:pt x="66" y="320"/>
                  </a:cubicBezTo>
                  <a:cubicBezTo>
                    <a:pt x="923" y="1029"/>
                    <a:pt x="1780" y="1721"/>
                    <a:pt x="2637" y="2413"/>
                  </a:cubicBezTo>
                  <a:cubicBezTo>
                    <a:pt x="2681" y="2448"/>
                    <a:pt x="2729" y="2469"/>
                    <a:pt x="2776" y="2469"/>
                  </a:cubicBezTo>
                  <a:cubicBezTo>
                    <a:pt x="2819" y="2469"/>
                    <a:pt x="2862" y="2452"/>
                    <a:pt x="2901" y="2413"/>
                  </a:cubicBezTo>
                  <a:cubicBezTo>
                    <a:pt x="2967" y="2348"/>
                    <a:pt x="2983" y="2216"/>
                    <a:pt x="2901" y="2150"/>
                  </a:cubicBezTo>
                  <a:cubicBezTo>
                    <a:pt x="2044" y="1458"/>
                    <a:pt x="1187" y="749"/>
                    <a:pt x="346" y="57"/>
                  </a:cubicBezTo>
                  <a:cubicBezTo>
                    <a:pt x="303" y="22"/>
                    <a:pt x="250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73"/>
            <p:cNvSpPr/>
            <p:nvPr/>
          </p:nvSpPr>
          <p:spPr>
            <a:xfrm>
              <a:off x="2099250" y="2641325"/>
              <a:ext cx="700050" cy="591650"/>
            </a:xfrm>
            <a:custGeom>
              <a:avLst/>
              <a:gdLst/>
              <a:ahLst/>
              <a:cxnLst/>
              <a:rect l="l" t="t" r="r" b="b"/>
              <a:pathLst>
                <a:path w="28002" h="23666" extrusionOk="0">
                  <a:moveTo>
                    <a:pt x="27473" y="1"/>
                  </a:moveTo>
                  <a:cubicBezTo>
                    <a:pt x="27308" y="1"/>
                    <a:pt x="26794" y="47"/>
                    <a:pt x="26683" y="612"/>
                  </a:cubicBezTo>
                  <a:cubicBezTo>
                    <a:pt x="26683" y="612"/>
                    <a:pt x="23881" y="135"/>
                    <a:pt x="21706" y="69"/>
                  </a:cubicBezTo>
                  <a:cubicBezTo>
                    <a:pt x="21680" y="68"/>
                    <a:pt x="21653" y="68"/>
                    <a:pt x="21627" y="68"/>
                  </a:cubicBezTo>
                  <a:cubicBezTo>
                    <a:pt x="19790" y="68"/>
                    <a:pt x="18484" y="1763"/>
                    <a:pt x="17915" y="2689"/>
                  </a:cubicBezTo>
                  <a:lnTo>
                    <a:pt x="10350" y="12644"/>
                  </a:lnTo>
                  <a:lnTo>
                    <a:pt x="5554" y="7518"/>
                  </a:lnTo>
                  <a:cubicBezTo>
                    <a:pt x="4763" y="9018"/>
                    <a:pt x="2934" y="11935"/>
                    <a:pt x="0" y="13451"/>
                  </a:cubicBezTo>
                  <a:cubicBezTo>
                    <a:pt x="280" y="14078"/>
                    <a:pt x="561" y="14720"/>
                    <a:pt x="841" y="15412"/>
                  </a:cubicBezTo>
                  <a:lnTo>
                    <a:pt x="8554" y="22450"/>
                  </a:lnTo>
                  <a:cubicBezTo>
                    <a:pt x="9457" y="23274"/>
                    <a:pt x="10571" y="23665"/>
                    <a:pt x="11672" y="23665"/>
                  </a:cubicBezTo>
                  <a:cubicBezTo>
                    <a:pt x="13344" y="23665"/>
                    <a:pt x="14988" y="22764"/>
                    <a:pt x="15822" y="21115"/>
                  </a:cubicBezTo>
                  <a:lnTo>
                    <a:pt x="21212" y="6546"/>
                  </a:lnTo>
                  <a:cubicBezTo>
                    <a:pt x="21766" y="6854"/>
                    <a:pt x="22652" y="7277"/>
                    <a:pt x="23183" y="7277"/>
                  </a:cubicBezTo>
                  <a:cubicBezTo>
                    <a:pt x="23220" y="7277"/>
                    <a:pt x="23255" y="7275"/>
                    <a:pt x="23288" y="7271"/>
                  </a:cubicBezTo>
                  <a:cubicBezTo>
                    <a:pt x="24079" y="7155"/>
                    <a:pt x="24788" y="6546"/>
                    <a:pt x="24788" y="6546"/>
                  </a:cubicBezTo>
                  <a:cubicBezTo>
                    <a:pt x="24788" y="6546"/>
                    <a:pt x="25530" y="6529"/>
                    <a:pt x="25876" y="5969"/>
                  </a:cubicBezTo>
                  <a:cubicBezTo>
                    <a:pt x="25876" y="5969"/>
                    <a:pt x="26749" y="5886"/>
                    <a:pt x="26930" y="5128"/>
                  </a:cubicBezTo>
                  <a:cubicBezTo>
                    <a:pt x="26930" y="5128"/>
                    <a:pt x="27820" y="5046"/>
                    <a:pt x="27903" y="4271"/>
                  </a:cubicBezTo>
                  <a:cubicBezTo>
                    <a:pt x="28002" y="3497"/>
                    <a:pt x="27524" y="3"/>
                    <a:pt x="27524" y="3"/>
                  </a:cubicBezTo>
                  <a:cubicBezTo>
                    <a:pt x="27524" y="3"/>
                    <a:pt x="27505" y="1"/>
                    <a:pt x="27473" y="1"/>
                  </a:cubicBezTo>
                  <a:close/>
                </a:path>
              </a:pathLst>
            </a:custGeom>
            <a:solidFill>
              <a:srgbClr val="F8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73"/>
            <p:cNvSpPr/>
            <p:nvPr/>
          </p:nvSpPr>
          <p:spPr>
            <a:xfrm>
              <a:off x="1392625" y="2633975"/>
              <a:ext cx="918025" cy="1071375"/>
            </a:xfrm>
            <a:custGeom>
              <a:avLst/>
              <a:gdLst/>
              <a:ahLst/>
              <a:cxnLst/>
              <a:rect l="l" t="t" r="r" b="b"/>
              <a:pathLst>
                <a:path w="36721" h="42855" extrusionOk="0">
                  <a:moveTo>
                    <a:pt x="20948" y="0"/>
                  </a:moveTo>
                  <a:lnTo>
                    <a:pt x="21376" y="692"/>
                  </a:lnTo>
                  <a:cubicBezTo>
                    <a:pt x="21376" y="692"/>
                    <a:pt x="19464" y="2274"/>
                    <a:pt x="16597" y="3082"/>
                  </a:cubicBezTo>
                  <a:cubicBezTo>
                    <a:pt x="15849" y="3288"/>
                    <a:pt x="15141" y="3365"/>
                    <a:pt x="14503" y="3365"/>
                  </a:cubicBezTo>
                  <a:cubicBezTo>
                    <a:pt x="12697" y="3365"/>
                    <a:pt x="11455" y="2752"/>
                    <a:pt x="11455" y="2752"/>
                  </a:cubicBezTo>
                  <a:lnTo>
                    <a:pt x="11323" y="2011"/>
                  </a:lnTo>
                  <a:lnTo>
                    <a:pt x="7862" y="3560"/>
                  </a:lnTo>
                  <a:cubicBezTo>
                    <a:pt x="6428" y="4186"/>
                    <a:pt x="5274" y="5323"/>
                    <a:pt x="4615" y="6724"/>
                  </a:cubicBezTo>
                  <a:lnTo>
                    <a:pt x="0" y="16399"/>
                  </a:lnTo>
                  <a:cubicBezTo>
                    <a:pt x="0" y="16399"/>
                    <a:pt x="462" y="16926"/>
                    <a:pt x="1253" y="17651"/>
                  </a:cubicBezTo>
                  <a:cubicBezTo>
                    <a:pt x="2917" y="19184"/>
                    <a:pt x="5999" y="21590"/>
                    <a:pt x="9361" y="22035"/>
                  </a:cubicBezTo>
                  <a:cubicBezTo>
                    <a:pt x="9576" y="22052"/>
                    <a:pt x="9806" y="22085"/>
                    <a:pt x="10021" y="22085"/>
                  </a:cubicBezTo>
                  <a:lnTo>
                    <a:pt x="11092" y="19992"/>
                  </a:lnTo>
                  <a:lnTo>
                    <a:pt x="11735" y="21491"/>
                  </a:lnTo>
                  <a:cubicBezTo>
                    <a:pt x="11735" y="21491"/>
                    <a:pt x="8719" y="28314"/>
                    <a:pt x="8356" y="41005"/>
                  </a:cubicBezTo>
                  <a:cubicBezTo>
                    <a:pt x="8356" y="41005"/>
                    <a:pt x="8719" y="41137"/>
                    <a:pt x="9345" y="41318"/>
                  </a:cubicBezTo>
                  <a:cubicBezTo>
                    <a:pt x="11191" y="41829"/>
                    <a:pt x="15447" y="42854"/>
                    <a:pt x="20669" y="42854"/>
                  </a:cubicBezTo>
                  <a:cubicBezTo>
                    <a:pt x="21508" y="42854"/>
                    <a:pt x="22372" y="42828"/>
                    <a:pt x="23255" y="42768"/>
                  </a:cubicBezTo>
                  <a:cubicBezTo>
                    <a:pt x="23568" y="42752"/>
                    <a:pt x="23881" y="42735"/>
                    <a:pt x="24178" y="42702"/>
                  </a:cubicBezTo>
                  <a:cubicBezTo>
                    <a:pt x="28199" y="42340"/>
                    <a:pt x="32550" y="41285"/>
                    <a:pt x="36720" y="38961"/>
                  </a:cubicBezTo>
                  <a:cubicBezTo>
                    <a:pt x="36720" y="38961"/>
                    <a:pt x="33325" y="25595"/>
                    <a:pt x="29848" y="17041"/>
                  </a:cubicBezTo>
                  <a:cubicBezTo>
                    <a:pt x="29567" y="16366"/>
                    <a:pt x="29287" y="15706"/>
                    <a:pt x="29023" y="15097"/>
                  </a:cubicBezTo>
                  <a:cubicBezTo>
                    <a:pt x="31941" y="13564"/>
                    <a:pt x="33786" y="10647"/>
                    <a:pt x="34578" y="9147"/>
                  </a:cubicBezTo>
                  <a:cubicBezTo>
                    <a:pt x="34874" y="8587"/>
                    <a:pt x="35023" y="8208"/>
                    <a:pt x="35023" y="8208"/>
                  </a:cubicBezTo>
                  <a:lnTo>
                    <a:pt x="27804" y="1417"/>
                  </a:lnTo>
                  <a:cubicBezTo>
                    <a:pt x="26848" y="511"/>
                    <a:pt x="25579" y="0"/>
                    <a:pt x="242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73"/>
            <p:cNvSpPr/>
            <p:nvPr/>
          </p:nvSpPr>
          <p:spPr>
            <a:xfrm>
              <a:off x="1663650" y="3035775"/>
              <a:ext cx="54825" cy="92075"/>
            </a:xfrm>
            <a:custGeom>
              <a:avLst/>
              <a:gdLst/>
              <a:ahLst/>
              <a:cxnLst/>
              <a:rect l="l" t="t" r="r" b="b"/>
              <a:pathLst>
                <a:path w="2193" h="3683" extrusionOk="0">
                  <a:moveTo>
                    <a:pt x="1941" y="0"/>
                  </a:moveTo>
                  <a:cubicBezTo>
                    <a:pt x="1885" y="0"/>
                    <a:pt x="1831" y="29"/>
                    <a:pt x="1800" y="96"/>
                  </a:cubicBezTo>
                  <a:lnTo>
                    <a:pt x="70" y="3392"/>
                  </a:lnTo>
                  <a:cubicBezTo>
                    <a:pt x="1" y="3541"/>
                    <a:pt x="131" y="3682"/>
                    <a:pt x="256" y="3682"/>
                  </a:cubicBezTo>
                  <a:cubicBezTo>
                    <a:pt x="311" y="3682"/>
                    <a:pt x="364" y="3655"/>
                    <a:pt x="399" y="3590"/>
                  </a:cubicBezTo>
                  <a:cubicBezTo>
                    <a:pt x="976" y="2486"/>
                    <a:pt x="1553" y="1381"/>
                    <a:pt x="2113" y="294"/>
                  </a:cubicBezTo>
                  <a:cubicBezTo>
                    <a:pt x="2192" y="135"/>
                    <a:pt x="2062" y="0"/>
                    <a:pt x="1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73"/>
            <p:cNvSpPr/>
            <p:nvPr/>
          </p:nvSpPr>
          <p:spPr>
            <a:xfrm>
              <a:off x="1680300" y="3085300"/>
              <a:ext cx="54525" cy="50600"/>
            </a:xfrm>
            <a:custGeom>
              <a:avLst/>
              <a:gdLst/>
              <a:ahLst/>
              <a:cxnLst/>
              <a:rect l="l" t="t" r="r" b="b"/>
              <a:pathLst>
                <a:path w="2181" h="2024" extrusionOk="0">
                  <a:moveTo>
                    <a:pt x="1902" y="1"/>
                  </a:moveTo>
                  <a:cubicBezTo>
                    <a:pt x="1859" y="1"/>
                    <a:pt x="1815" y="18"/>
                    <a:pt x="1777" y="60"/>
                  </a:cubicBezTo>
                  <a:lnTo>
                    <a:pt x="129" y="1691"/>
                  </a:lnTo>
                  <a:cubicBezTo>
                    <a:pt x="1" y="1832"/>
                    <a:pt x="132" y="2024"/>
                    <a:pt x="282" y="2024"/>
                  </a:cubicBezTo>
                  <a:cubicBezTo>
                    <a:pt x="325" y="2024"/>
                    <a:pt x="369" y="2008"/>
                    <a:pt x="409" y="1972"/>
                  </a:cubicBezTo>
                  <a:lnTo>
                    <a:pt x="2041" y="323"/>
                  </a:lnTo>
                  <a:cubicBezTo>
                    <a:pt x="2180" y="196"/>
                    <a:pt x="2046" y="1"/>
                    <a:pt x="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73"/>
            <p:cNvSpPr/>
            <p:nvPr/>
          </p:nvSpPr>
          <p:spPr>
            <a:xfrm>
              <a:off x="2010300" y="2808300"/>
              <a:ext cx="113700" cy="205375"/>
            </a:xfrm>
            <a:custGeom>
              <a:avLst/>
              <a:gdLst/>
              <a:ahLst/>
              <a:cxnLst/>
              <a:rect l="l" t="t" r="r" b="b"/>
              <a:pathLst>
                <a:path w="4548" h="8215" extrusionOk="0">
                  <a:moveTo>
                    <a:pt x="267" y="1"/>
                  </a:moveTo>
                  <a:cubicBezTo>
                    <a:pt x="110" y="1"/>
                    <a:pt x="0" y="251"/>
                    <a:pt x="180" y="361"/>
                  </a:cubicBezTo>
                  <a:cubicBezTo>
                    <a:pt x="2652" y="2075"/>
                    <a:pt x="4168" y="5025"/>
                    <a:pt x="4168" y="8041"/>
                  </a:cubicBezTo>
                  <a:cubicBezTo>
                    <a:pt x="4168" y="8157"/>
                    <a:pt x="4263" y="8214"/>
                    <a:pt x="4358" y="8214"/>
                  </a:cubicBezTo>
                  <a:cubicBezTo>
                    <a:pt x="4452" y="8214"/>
                    <a:pt x="4547" y="8157"/>
                    <a:pt x="4547" y="8041"/>
                  </a:cubicBezTo>
                  <a:cubicBezTo>
                    <a:pt x="4547" y="5602"/>
                    <a:pt x="3591" y="3196"/>
                    <a:pt x="1943" y="1399"/>
                  </a:cubicBezTo>
                  <a:cubicBezTo>
                    <a:pt x="1465" y="888"/>
                    <a:pt x="938" y="427"/>
                    <a:pt x="361" y="31"/>
                  </a:cubicBezTo>
                  <a:cubicBezTo>
                    <a:pt x="329" y="10"/>
                    <a:pt x="297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73"/>
            <p:cNvSpPr/>
            <p:nvPr/>
          </p:nvSpPr>
          <p:spPr>
            <a:xfrm>
              <a:off x="1864550" y="3053400"/>
              <a:ext cx="227050" cy="91800"/>
            </a:xfrm>
            <a:custGeom>
              <a:avLst/>
              <a:gdLst/>
              <a:ahLst/>
              <a:cxnLst/>
              <a:rect l="l" t="t" r="r" b="b"/>
              <a:pathLst>
                <a:path w="9082" h="3672" extrusionOk="0">
                  <a:moveTo>
                    <a:pt x="8852" y="1"/>
                  </a:moveTo>
                  <a:cubicBezTo>
                    <a:pt x="8829" y="1"/>
                    <a:pt x="8805" y="6"/>
                    <a:pt x="8779" y="17"/>
                  </a:cubicBezTo>
                  <a:lnTo>
                    <a:pt x="208" y="3280"/>
                  </a:lnTo>
                  <a:cubicBezTo>
                    <a:pt x="1" y="3369"/>
                    <a:pt x="60" y="3672"/>
                    <a:pt x="242" y="3672"/>
                  </a:cubicBezTo>
                  <a:cubicBezTo>
                    <a:pt x="262" y="3672"/>
                    <a:pt x="284" y="3668"/>
                    <a:pt x="307" y="3660"/>
                  </a:cubicBezTo>
                  <a:lnTo>
                    <a:pt x="8877" y="380"/>
                  </a:lnTo>
                  <a:cubicBezTo>
                    <a:pt x="9082" y="307"/>
                    <a:pt x="9028" y="1"/>
                    <a:pt x="88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73"/>
            <p:cNvSpPr/>
            <p:nvPr/>
          </p:nvSpPr>
          <p:spPr>
            <a:xfrm>
              <a:off x="2646825" y="2681650"/>
              <a:ext cx="77075" cy="128275"/>
            </a:xfrm>
            <a:custGeom>
              <a:avLst/>
              <a:gdLst/>
              <a:ahLst/>
              <a:cxnLst/>
              <a:rect l="l" t="t" r="r" b="b"/>
              <a:pathLst>
                <a:path w="3083" h="5131" extrusionOk="0">
                  <a:moveTo>
                    <a:pt x="1354" y="0"/>
                  </a:moveTo>
                  <a:cubicBezTo>
                    <a:pt x="1211" y="0"/>
                    <a:pt x="1065" y="33"/>
                    <a:pt x="924" y="104"/>
                  </a:cubicBezTo>
                  <a:cubicBezTo>
                    <a:pt x="578" y="252"/>
                    <a:pt x="297" y="565"/>
                    <a:pt x="182" y="928"/>
                  </a:cubicBezTo>
                  <a:cubicBezTo>
                    <a:pt x="1" y="1521"/>
                    <a:pt x="545" y="2180"/>
                    <a:pt x="726" y="2395"/>
                  </a:cubicBezTo>
                  <a:lnTo>
                    <a:pt x="709" y="4570"/>
                  </a:lnTo>
                  <a:cubicBezTo>
                    <a:pt x="709" y="4669"/>
                    <a:pt x="792" y="4768"/>
                    <a:pt x="891" y="4768"/>
                  </a:cubicBezTo>
                  <a:cubicBezTo>
                    <a:pt x="990" y="4768"/>
                    <a:pt x="1089" y="4685"/>
                    <a:pt x="1089" y="4570"/>
                  </a:cubicBezTo>
                  <a:lnTo>
                    <a:pt x="1105" y="2312"/>
                  </a:lnTo>
                  <a:cubicBezTo>
                    <a:pt x="1105" y="2263"/>
                    <a:pt x="1089" y="2213"/>
                    <a:pt x="1039" y="2180"/>
                  </a:cubicBezTo>
                  <a:cubicBezTo>
                    <a:pt x="858" y="1999"/>
                    <a:pt x="413" y="1439"/>
                    <a:pt x="545" y="1043"/>
                  </a:cubicBezTo>
                  <a:cubicBezTo>
                    <a:pt x="627" y="779"/>
                    <a:pt x="825" y="549"/>
                    <a:pt x="1072" y="450"/>
                  </a:cubicBezTo>
                  <a:cubicBezTo>
                    <a:pt x="1174" y="403"/>
                    <a:pt x="1271" y="383"/>
                    <a:pt x="1363" y="383"/>
                  </a:cubicBezTo>
                  <a:cubicBezTo>
                    <a:pt x="1434" y="383"/>
                    <a:pt x="1502" y="395"/>
                    <a:pt x="1566" y="417"/>
                  </a:cubicBezTo>
                  <a:cubicBezTo>
                    <a:pt x="1781" y="516"/>
                    <a:pt x="2209" y="1439"/>
                    <a:pt x="2489" y="2230"/>
                  </a:cubicBezTo>
                  <a:lnTo>
                    <a:pt x="2687" y="4949"/>
                  </a:lnTo>
                  <a:cubicBezTo>
                    <a:pt x="2704" y="5048"/>
                    <a:pt x="2786" y="5130"/>
                    <a:pt x="2885" y="5130"/>
                  </a:cubicBezTo>
                  <a:lnTo>
                    <a:pt x="2901" y="5130"/>
                  </a:lnTo>
                  <a:cubicBezTo>
                    <a:pt x="3000" y="5114"/>
                    <a:pt x="3083" y="5032"/>
                    <a:pt x="3066" y="4916"/>
                  </a:cubicBezTo>
                  <a:lnTo>
                    <a:pt x="2868" y="2180"/>
                  </a:lnTo>
                  <a:cubicBezTo>
                    <a:pt x="2868" y="2164"/>
                    <a:pt x="2868" y="2147"/>
                    <a:pt x="2852" y="2131"/>
                  </a:cubicBezTo>
                  <a:cubicBezTo>
                    <a:pt x="2704" y="1702"/>
                    <a:pt x="2193" y="285"/>
                    <a:pt x="1715" y="71"/>
                  </a:cubicBezTo>
                  <a:cubicBezTo>
                    <a:pt x="1600" y="25"/>
                    <a:pt x="1478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73"/>
            <p:cNvSpPr/>
            <p:nvPr/>
          </p:nvSpPr>
          <p:spPr>
            <a:xfrm>
              <a:off x="2671550" y="2669875"/>
              <a:ext cx="86975" cy="125225"/>
            </a:xfrm>
            <a:custGeom>
              <a:avLst/>
              <a:gdLst/>
              <a:ahLst/>
              <a:cxnLst/>
              <a:rect l="l" t="t" r="r" b="b"/>
              <a:pathLst>
                <a:path w="3479" h="5009" extrusionOk="0">
                  <a:moveTo>
                    <a:pt x="1015" y="0"/>
                  </a:moveTo>
                  <a:cubicBezTo>
                    <a:pt x="868" y="0"/>
                    <a:pt x="725" y="19"/>
                    <a:pt x="594" y="64"/>
                  </a:cubicBezTo>
                  <a:cubicBezTo>
                    <a:pt x="330" y="163"/>
                    <a:pt x="149" y="344"/>
                    <a:pt x="34" y="608"/>
                  </a:cubicBezTo>
                  <a:cubicBezTo>
                    <a:pt x="1" y="707"/>
                    <a:pt x="50" y="805"/>
                    <a:pt x="149" y="855"/>
                  </a:cubicBezTo>
                  <a:cubicBezTo>
                    <a:pt x="170" y="862"/>
                    <a:pt x="191" y="865"/>
                    <a:pt x="212" y="865"/>
                  </a:cubicBezTo>
                  <a:cubicBezTo>
                    <a:pt x="288" y="865"/>
                    <a:pt x="357" y="821"/>
                    <a:pt x="396" y="756"/>
                  </a:cubicBezTo>
                  <a:cubicBezTo>
                    <a:pt x="462" y="591"/>
                    <a:pt x="561" y="476"/>
                    <a:pt x="726" y="426"/>
                  </a:cubicBezTo>
                  <a:cubicBezTo>
                    <a:pt x="817" y="394"/>
                    <a:pt x="921" y="380"/>
                    <a:pt x="1031" y="380"/>
                  </a:cubicBezTo>
                  <a:cubicBezTo>
                    <a:pt x="1482" y="380"/>
                    <a:pt x="2047" y="610"/>
                    <a:pt x="2324" y="756"/>
                  </a:cubicBezTo>
                  <a:cubicBezTo>
                    <a:pt x="2374" y="970"/>
                    <a:pt x="2539" y="1597"/>
                    <a:pt x="2786" y="2899"/>
                  </a:cubicBezTo>
                  <a:cubicBezTo>
                    <a:pt x="3066" y="4299"/>
                    <a:pt x="2852" y="4679"/>
                    <a:pt x="2835" y="4695"/>
                  </a:cubicBezTo>
                  <a:cubicBezTo>
                    <a:pt x="2769" y="4777"/>
                    <a:pt x="2769" y="4893"/>
                    <a:pt x="2852" y="4959"/>
                  </a:cubicBezTo>
                  <a:cubicBezTo>
                    <a:pt x="2885" y="4992"/>
                    <a:pt x="2934" y="5008"/>
                    <a:pt x="2984" y="5008"/>
                  </a:cubicBezTo>
                  <a:cubicBezTo>
                    <a:pt x="3033" y="5008"/>
                    <a:pt x="3083" y="4992"/>
                    <a:pt x="3116" y="4959"/>
                  </a:cubicBezTo>
                  <a:cubicBezTo>
                    <a:pt x="3214" y="4860"/>
                    <a:pt x="3478" y="4448"/>
                    <a:pt x="3165" y="2816"/>
                  </a:cubicBezTo>
                  <a:cubicBezTo>
                    <a:pt x="2835" y="1185"/>
                    <a:pt x="2687" y="608"/>
                    <a:pt x="2671" y="575"/>
                  </a:cubicBezTo>
                  <a:cubicBezTo>
                    <a:pt x="2654" y="525"/>
                    <a:pt x="2621" y="492"/>
                    <a:pt x="2588" y="459"/>
                  </a:cubicBezTo>
                  <a:cubicBezTo>
                    <a:pt x="2547" y="446"/>
                    <a:pt x="1734" y="0"/>
                    <a:pt x="1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73"/>
            <p:cNvSpPr/>
            <p:nvPr/>
          </p:nvSpPr>
          <p:spPr>
            <a:xfrm>
              <a:off x="2727175" y="2652100"/>
              <a:ext cx="60600" cy="122400"/>
            </a:xfrm>
            <a:custGeom>
              <a:avLst/>
              <a:gdLst/>
              <a:ahLst/>
              <a:cxnLst/>
              <a:rect l="l" t="t" r="r" b="b"/>
              <a:pathLst>
                <a:path w="2424" h="4896" extrusionOk="0">
                  <a:moveTo>
                    <a:pt x="1551" y="0"/>
                  </a:moveTo>
                  <a:cubicBezTo>
                    <a:pt x="1426" y="0"/>
                    <a:pt x="634" y="15"/>
                    <a:pt x="248" y="478"/>
                  </a:cubicBezTo>
                  <a:cubicBezTo>
                    <a:pt x="50" y="709"/>
                    <a:pt x="1" y="1022"/>
                    <a:pt x="83" y="1385"/>
                  </a:cubicBezTo>
                  <a:cubicBezTo>
                    <a:pt x="98" y="1473"/>
                    <a:pt x="179" y="1535"/>
                    <a:pt x="279" y="1535"/>
                  </a:cubicBezTo>
                  <a:cubicBezTo>
                    <a:pt x="290" y="1535"/>
                    <a:pt x="302" y="1535"/>
                    <a:pt x="314" y="1533"/>
                  </a:cubicBezTo>
                  <a:cubicBezTo>
                    <a:pt x="413" y="1500"/>
                    <a:pt x="479" y="1401"/>
                    <a:pt x="446" y="1302"/>
                  </a:cubicBezTo>
                  <a:cubicBezTo>
                    <a:pt x="396" y="1055"/>
                    <a:pt x="429" y="857"/>
                    <a:pt x="544" y="725"/>
                  </a:cubicBezTo>
                  <a:cubicBezTo>
                    <a:pt x="742" y="478"/>
                    <a:pt x="1171" y="396"/>
                    <a:pt x="1418" y="379"/>
                  </a:cubicBezTo>
                  <a:cubicBezTo>
                    <a:pt x="1484" y="610"/>
                    <a:pt x="1616" y="1170"/>
                    <a:pt x="1797" y="2126"/>
                  </a:cubicBezTo>
                  <a:cubicBezTo>
                    <a:pt x="2028" y="3445"/>
                    <a:pt x="1632" y="4631"/>
                    <a:pt x="1632" y="4648"/>
                  </a:cubicBezTo>
                  <a:cubicBezTo>
                    <a:pt x="1599" y="4747"/>
                    <a:pt x="1649" y="4846"/>
                    <a:pt x="1748" y="4879"/>
                  </a:cubicBezTo>
                  <a:cubicBezTo>
                    <a:pt x="1764" y="4895"/>
                    <a:pt x="1797" y="4895"/>
                    <a:pt x="1813" y="4895"/>
                  </a:cubicBezTo>
                  <a:cubicBezTo>
                    <a:pt x="1896" y="4895"/>
                    <a:pt x="1962" y="4846"/>
                    <a:pt x="1995" y="4763"/>
                  </a:cubicBezTo>
                  <a:cubicBezTo>
                    <a:pt x="2011" y="4714"/>
                    <a:pt x="2423" y="3478"/>
                    <a:pt x="2160" y="2060"/>
                  </a:cubicBezTo>
                  <a:cubicBezTo>
                    <a:pt x="1912" y="692"/>
                    <a:pt x="1748" y="149"/>
                    <a:pt x="1748" y="132"/>
                  </a:cubicBezTo>
                  <a:cubicBezTo>
                    <a:pt x="1715" y="50"/>
                    <a:pt x="1649" y="0"/>
                    <a:pt x="1566" y="0"/>
                  </a:cubicBezTo>
                  <a:cubicBezTo>
                    <a:pt x="1564" y="0"/>
                    <a:pt x="1559" y="0"/>
                    <a:pt x="1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73"/>
            <p:cNvSpPr/>
            <p:nvPr/>
          </p:nvSpPr>
          <p:spPr>
            <a:xfrm>
              <a:off x="2291250" y="2958600"/>
              <a:ext cx="68350" cy="105950"/>
            </a:xfrm>
            <a:custGeom>
              <a:avLst/>
              <a:gdLst/>
              <a:ahLst/>
              <a:cxnLst/>
              <a:rect l="l" t="t" r="r" b="b"/>
              <a:pathLst>
                <a:path w="2734" h="4238" extrusionOk="0">
                  <a:moveTo>
                    <a:pt x="2471" y="0"/>
                  </a:moveTo>
                  <a:cubicBezTo>
                    <a:pt x="2427" y="0"/>
                    <a:pt x="2381" y="20"/>
                    <a:pt x="2341" y="68"/>
                  </a:cubicBezTo>
                  <a:cubicBezTo>
                    <a:pt x="1352" y="1222"/>
                    <a:pt x="577" y="2557"/>
                    <a:pt x="50" y="4007"/>
                  </a:cubicBezTo>
                  <a:cubicBezTo>
                    <a:pt x="0" y="4146"/>
                    <a:pt x="118" y="4237"/>
                    <a:pt x="238" y="4237"/>
                  </a:cubicBezTo>
                  <a:cubicBezTo>
                    <a:pt x="317" y="4237"/>
                    <a:pt x="396" y="4198"/>
                    <a:pt x="429" y="4106"/>
                  </a:cubicBezTo>
                  <a:cubicBezTo>
                    <a:pt x="923" y="2721"/>
                    <a:pt x="1665" y="1436"/>
                    <a:pt x="2621" y="332"/>
                  </a:cubicBezTo>
                  <a:cubicBezTo>
                    <a:pt x="2733" y="194"/>
                    <a:pt x="2609" y="0"/>
                    <a:pt x="2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73"/>
            <p:cNvSpPr/>
            <p:nvPr/>
          </p:nvSpPr>
          <p:spPr>
            <a:xfrm>
              <a:off x="1611000" y="3355150"/>
              <a:ext cx="667100" cy="291675"/>
            </a:xfrm>
            <a:custGeom>
              <a:avLst/>
              <a:gdLst/>
              <a:ahLst/>
              <a:cxnLst/>
              <a:rect l="l" t="t" r="r" b="b"/>
              <a:pathLst>
                <a:path w="26684" h="11667" extrusionOk="0">
                  <a:moveTo>
                    <a:pt x="20897" y="1157"/>
                  </a:moveTo>
                  <a:cubicBezTo>
                    <a:pt x="21157" y="1157"/>
                    <a:pt x="21432" y="1337"/>
                    <a:pt x="21590" y="1544"/>
                  </a:cubicBezTo>
                  <a:cubicBezTo>
                    <a:pt x="21838" y="1874"/>
                    <a:pt x="21904" y="2302"/>
                    <a:pt x="21986" y="2714"/>
                  </a:cubicBezTo>
                  <a:cubicBezTo>
                    <a:pt x="22101" y="3192"/>
                    <a:pt x="22200" y="3670"/>
                    <a:pt x="22283" y="4148"/>
                  </a:cubicBezTo>
                  <a:cubicBezTo>
                    <a:pt x="22415" y="4956"/>
                    <a:pt x="22480" y="5796"/>
                    <a:pt x="22365" y="6604"/>
                  </a:cubicBezTo>
                  <a:cubicBezTo>
                    <a:pt x="21986" y="6027"/>
                    <a:pt x="21673" y="5417"/>
                    <a:pt x="21393" y="4807"/>
                  </a:cubicBezTo>
                  <a:cubicBezTo>
                    <a:pt x="21014" y="3983"/>
                    <a:pt x="20684" y="3143"/>
                    <a:pt x="20453" y="2269"/>
                  </a:cubicBezTo>
                  <a:cubicBezTo>
                    <a:pt x="20371" y="1956"/>
                    <a:pt x="20288" y="1445"/>
                    <a:pt x="20635" y="1231"/>
                  </a:cubicBezTo>
                  <a:cubicBezTo>
                    <a:pt x="20716" y="1179"/>
                    <a:pt x="20806" y="1157"/>
                    <a:pt x="20897" y="1157"/>
                  </a:cubicBezTo>
                  <a:close/>
                  <a:moveTo>
                    <a:pt x="5556" y="2028"/>
                  </a:moveTo>
                  <a:cubicBezTo>
                    <a:pt x="5630" y="2028"/>
                    <a:pt x="5703" y="2077"/>
                    <a:pt x="5769" y="2203"/>
                  </a:cubicBezTo>
                  <a:cubicBezTo>
                    <a:pt x="5950" y="2516"/>
                    <a:pt x="5884" y="2945"/>
                    <a:pt x="5851" y="3291"/>
                  </a:cubicBezTo>
                  <a:cubicBezTo>
                    <a:pt x="5818" y="3769"/>
                    <a:pt x="5752" y="4230"/>
                    <a:pt x="5653" y="4708"/>
                  </a:cubicBezTo>
                  <a:cubicBezTo>
                    <a:pt x="5472" y="5598"/>
                    <a:pt x="5192" y="6488"/>
                    <a:pt x="4796" y="7329"/>
                  </a:cubicBezTo>
                  <a:cubicBezTo>
                    <a:pt x="4796" y="7362"/>
                    <a:pt x="4780" y="7378"/>
                    <a:pt x="4763" y="7411"/>
                  </a:cubicBezTo>
                  <a:cubicBezTo>
                    <a:pt x="4714" y="7115"/>
                    <a:pt x="4664" y="6818"/>
                    <a:pt x="4631" y="6521"/>
                  </a:cubicBezTo>
                  <a:cubicBezTo>
                    <a:pt x="4549" y="5631"/>
                    <a:pt x="4598" y="4708"/>
                    <a:pt x="4763" y="3835"/>
                  </a:cubicBezTo>
                  <a:cubicBezTo>
                    <a:pt x="4846" y="3390"/>
                    <a:pt x="4961" y="2945"/>
                    <a:pt x="5109" y="2533"/>
                  </a:cubicBezTo>
                  <a:cubicBezTo>
                    <a:pt x="5180" y="2344"/>
                    <a:pt x="5370" y="2028"/>
                    <a:pt x="5556" y="2028"/>
                  </a:cubicBezTo>
                  <a:close/>
                  <a:moveTo>
                    <a:pt x="11255" y="1342"/>
                  </a:moveTo>
                  <a:cubicBezTo>
                    <a:pt x="11356" y="1342"/>
                    <a:pt x="11460" y="1392"/>
                    <a:pt x="11553" y="1511"/>
                  </a:cubicBezTo>
                  <a:cubicBezTo>
                    <a:pt x="11751" y="1758"/>
                    <a:pt x="11817" y="2104"/>
                    <a:pt x="11834" y="2418"/>
                  </a:cubicBezTo>
                  <a:cubicBezTo>
                    <a:pt x="11850" y="2896"/>
                    <a:pt x="11850" y="3357"/>
                    <a:pt x="11834" y="3818"/>
                  </a:cubicBezTo>
                  <a:cubicBezTo>
                    <a:pt x="11784" y="5137"/>
                    <a:pt x="11537" y="6488"/>
                    <a:pt x="11108" y="7741"/>
                  </a:cubicBezTo>
                  <a:cubicBezTo>
                    <a:pt x="10482" y="6175"/>
                    <a:pt x="10284" y="4445"/>
                    <a:pt x="10548" y="2780"/>
                  </a:cubicBezTo>
                  <a:cubicBezTo>
                    <a:pt x="10614" y="2401"/>
                    <a:pt x="10663" y="1989"/>
                    <a:pt x="10828" y="1659"/>
                  </a:cubicBezTo>
                  <a:cubicBezTo>
                    <a:pt x="10930" y="1475"/>
                    <a:pt x="11090" y="1342"/>
                    <a:pt x="11255" y="1342"/>
                  </a:cubicBezTo>
                  <a:close/>
                  <a:moveTo>
                    <a:pt x="15883" y="1760"/>
                  </a:moveTo>
                  <a:cubicBezTo>
                    <a:pt x="15915" y="1760"/>
                    <a:pt x="15950" y="1765"/>
                    <a:pt x="15987" y="1775"/>
                  </a:cubicBezTo>
                  <a:cubicBezTo>
                    <a:pt x="16333" y="1874"/>
                    <a:pt x="16465" y="2368"/>
                    <a:pt x="16547" y="2665"/>
                  </a:cubicBezTo>
                  <a:cubicBezTo>
                    <a:pt x="16663" y="3110"/>
                    <a:pt x="16745" y="3571"/>
                    <a:pt x="16811" y="4033"/>
                  </a:cubicBezTo>
                  <a:cubicBezTo>
                    <a:pt x="16959" y="4989"/>
                    <a:pt x="16992" y="5961"/>
                    <a:pt x="16910" y="6917"/>
                  </a:cubicBezTo>
                  <a:cubicBezTo>
                    <a:pt x="16877" y="7296"/>
                    <a:pt x="16844" y="7692"/>
                    <a:pt x="16778" y="8071"/>
                  </a:cubicBezTo>
                  <a:cubicBezTo>
                    <a:pt x="16498" y="7576"/>
                    <a:pt x="16300" y="7049"/>
                    <a:pt x="16135" y="6587"/>
                  </a:cubicBezTo>
                  <a:cubicBezTo>
                    <a:pt x="15839" y="5664"/>
                    <a:pt x="15624" y="4725"/>
                    <a:pt x="15542" y="3753"/>
                  </a:cubicBezTo>
                  <a:cubicBezTo>
                    <a:pt x="15511" y="3471"/>
                    <a:pt x="15271" y="1760"/>
                    <a:pt x="15883" y="1760"/>
                  </a:cubicBezTo>
                  <a:close/>
                  <a:moveTo>
                    <a:pt x="22954" y="1"/>
                  </a:moveTo>
                  <a:cubicBezTo>
                    <a:pt x="22797" y="1"/>
                    <a:pt x="22653" y="194"/>
                    <a:pt x="22810" y="324"/>
                  </a:cubicBezTo>
                  <a:cubicBezTo>
                    <a:pt x="24046" y="1412"/>
                    <a:pt x="25035" y="2797"/>
                    <a:pt x="25612" y="4346"/>
                  </a:cubicBezTo>
                  <a:cubicBezTo>
                    <a:pt x="25909" y="5170"/>
                    <a:pt x="26222" y="6126"/>
                    <a:pt x="26057" y="6999"/>
                  </a:cubicBezTo>
                  <a:cubicBezTo>
                    <a:pt x="25929" y="7733"/>
                    <a:pt x="25400" y="8452"/>
                    <a:pt x="24603" y="8452"/>
                  </a:cubicBezTo>
                  <a:cubicBezTo>
                    <a:pt x="24577" y="8452"/>
                    <a:pt x="24551" y="8451"/>
                    <a:pt x="24524" y="8450"/>
                  </a:cubicBezTo>
                  <a:cubicBezTo>
                    <a:pt x="23749" y="8400"/>
                    <a:pt x="23107" y="7708"/>
                    <a:pt x="22695" y="7115"/>
                  </a:cubicBezTo>
                  <a:cubicBezTo>
                    <a:pt x="22678" y="7098"/>
                    <a:pt x="22678" y="7082"/>
                    <a:pt x="22662" y="7065"/>
                  </a:cubicBezTo>
                  <a:cubicBezTo>
                    <a:pt x="22876" y="5977"/>
                    <a:pt x="22777" y="4791"/>
                    <a:pt x="22596" y="3736"/>
                  </a:cubicBezTo>
                  <a:cubicBezTo>
                    <a:pt x="22497" y="3209"/>
                    <a:pt x="22398" y="2665"/>
                    <a:pt x="22250" y="2137"/>
                  </a:cubicBezTo>
                  <a:cubicBezTo>
                    <a:pt x="22151" y="1725"/>
                    <a:pt x="21953" y="1280"/>
                    <a:pt x="21590" y="1017"/>
                  </a:cubicBezTo>
                  <a:cubicBezTo>
                    <a:pt x="21391" y="873"/>
                    <a:pt x="21147" y="788"/>
                    <a:pt x="20904" y="788"/>
                  </a:cubicBezTo>
                  <a:cubicBezTo>
                    <a:pt x="20785" y="788"/>
                    <a:pt x="20666" y="809"/>
                    <a:pt x="20552" y="852"/>
                  </a:cubicBezTo>
                  <a:cubicBezTo>
                    <a:pt x="20190" y="1000"/>
                    <a:pt x="20008" y="1363"/>
                    <a:pt x="20008" y="1758"/>
                  </a:cubicBezTo>
                  <a:cubicBezTo>
                    <a:pt x="19992" y="2203"/>
                    <a:pt x="20157" y="2665"/>
                    <a:pt x="20305" y="3077"/>
                  </a:cubicBezTo>
                  <a:cubicBezTo>
                    <a:pt x="20470" y="3571"/>
                    <a:pt x="20651" y="4049"/>
                    <a:pt x="20849" y="4527"/>
                  </a:cubicBezTo>
                  <a:cubicBezTo>
                    <a:pt x="21228" y="5434"/>
                    <a:pt x="21706" y="6307"/>
                    <a:pt x="22250" y="7131"/>
                  </a:cubicBezTo>
                  <a:cubicBezTo>
                    <a:pt x="22068" y="7873"/>
                    <a:pt x="21739" y="8565"/>
                    <a:pt x="21178" y="9092"/>
                  </a:cubicBezTo>
                  <a:cubicBezTo>
                    <a:pt x="20670" y="9557"/>
                    <a:pt x="19983" y="9868"/>
                    <a:pt x="19297" y="9868"/>
                  </a:cubicBezTo>
                  <a:cubicBezTo>
                    <a:pt x="19205" y="9868"/>
                    <a:pt x="19112" y="9862"/>
                    <a:pt x="19019" y="9851"/>
                  </a:cubicBezTo>
                  <a:cubicBezTo>
                    <a:pt x="18162" y="9768"/>
                    <a:pt x="17536" y="9224"/>
                    <a:pt x="17058" y="8532"/>
                  </a:cubicBezTo>
                  <a:cubicBezTo>
                    <a:pt x="17223" y="7889"/>
                    <a:pt x="17289" y="7214"/>
                    <a:pt x="17322" y="6554"/>
                  </a:cubicBezTo>
                  <a:cubicBezTo>
                    <a:pt x="17371" y="5467"/>
                    <a:pt x="17289" y="4379"/>
                    <a:pt x="17075" y="3308"/>
                  </a:cubicBezTo>
                  <a:cubicBezTo>
                    <a:pt x="16963" y="2699"/>
                    <a:pt x="16757" y="1376"/>
                    <a:pt x="15915" y="1376"/>
                  </a:cubicBezTo>
                  <a:cubicBezTo>
                    <a:pt x="15890" y="1376"/>
                    <a:pt x="15865" y="1377"/>
                    <a:pt x="15839" y="1379"/>
                  </a:cubicBezTo>
                  <a:cubicBezTo>
                    <a:pt x="14916" y="1462"/>
                    <a:pt x="15097" y="2846"/>
                    <a:pt x="15130" y="3456"/>
                  </a:cubicBezTo>
                  <a:cubicBezTo>
                    <a:pt x="15212" y="4544"/>
                    <a:pt x="15427" y="5631"/>
                    <a:pt x="15773" y="6686"/>
                  </a:cubicBezTo>
                  <a:cubicBezTo>
                    <a:pt x="16003" y="7345"/>
                    <a:pt x="16267" y="8005"/>
                    <a:pt x="16663" y="8598"/>
                  </a:cubicBezTo>
                  <a:cubicBezTo>
                    <a:pt x="16564" y="8944"/>
                    <a:pt x="16448" y="9274"/>
                    <a:pt x="16284" y="9570"/>
                  </a:cubicBezTo>
                  <a:cubicBezTo>
                    <a:pt x="15921" y="10263"/>
                    <a:pt x="15262" y="10872"/>
                    <a:pt x="14438" y="10922"/>
                  </a:cubicBezTo>
                  <a:cubicBezTo>
                    <a:pt x="14398" y="10924"/>
                    <a:pt x="14359" y="10925"/>
                    <a:pt x="14320" y="10925"/>
                  </a:cubicBezTo>
                  <a:cubicBezTo>
                    <a:pt x="12883" y="10925"/>
                    <a:pt x="11884" y="9471"/>
                    <a:pt x="11323" y="8235"/>
                  </a:cubicBezTo>
                  <a:cubicBezTo>
                    <a:pt x="11553" y="7626"/>
                    <a:pt x="11735" y="6999"/>
                    <a:pt x="11883" y="6357"/>
                  </a:cubicBezTo>
                  <a:cubicBezTo>
                    <a:pt x="12114" y="5302"/>
                    <a:pt x="12229" y="4214"/>
                    <a:pt x="12229" y="3126"/>
                  </a:cubicBezTo>
                  <a:cubicBezTo>
                    <a:pt x="12229" y="2467"/>
                    <a:pt x="12262" y="1330"/>
                    <a:pt x="11520" y="1000"/>
                  </a:cubicBezTo>
                  <a:cubicBezTo>
                    <a:pt x="11410" y="954"/>
                    <a:pt x="11308" y="933"/>
                    <a:pt x="11214" y="933"/>
                  </a:cubicBezTo>
                  <a:cubicBezTo>
                    <a:pt x="10571" y="933"/>
                    <a:pt x="10319" y="1916"/>
                    <a:pt x="10218" y="2434"/>
                  </a:cubicBezTo>
                  <a:cubicBezTo>
                    <a:pt x="10037" y="3390"/>
                    <a:pt x="10004" y="4395"/>
                    <a:pt x="10120" y="5368"/>
                  </a:cubicBezTo>
                  <a:cubicBezTo>
                    <a:pt x="10235" y="6324"/>
                    <a:pt x="10482" y="7279"/>
                    <a:pt x="10861" y="8169"/>
                  </a:cubicBezTo>
                  <a:cubicBezTo>
                    <a:pt x="10878" y="8202"/>
                    <a:pt x="10894" y="8235"/>
                    <a:pt x="10911" y="8252"/>
                  </a:cubicBezTo>
                  <a:cubicBezTo>
                    <a:pt x="10779" y="8581"/>
                    <a:pt x="10647" y="8895"/>
                    <a:pt x="10482" y="9208"/>
                  </a:cubicBezTo>
                  <a:cubicBezTo>
                    <a:pt x="10103" y="9966"/>
                    <a:pt x="9576" y="10675"/>
                    <a:pt x="8785" y="11054"/>
                  </a:cubicBezTo>
                  <a:cubicBezTo>
                    <a:pt x="8461" y="11212"/>
                    <a:pt x="8125" y="11292"/>
                    <a:pt x="7793" y="11292"/>
                  </a:cubicBezTo>
                  <a:cubicBezTo>
                    <a:pt x="7364" y="11292"/>
                    <a:pt x="6941" y="11158"/>
                    <a:pt x="6560" y="10889"/>
                  </a:cubicBezTo>
                  <a:cubicBezTo>
                    <a:pt x="5966" y="10460"/>
                    <a:pt x="5554" y="9801"/>
                    <a:pt x="5258" y="9125"/>
                  </a:cubicBezTo>
                  <a:cubicBezTo>
                    <a:pt x="5109" y="8763"/>
                    <a:pt x="4994" y="8400"/>
                    <a:pt x="4895" y="8005"/>
                  </a:cubicBezTo>
                  <a:cubicBezTo>
                    <a:pt x="5043" y="7724"/>
                    <a:pt x="5175" y="7444"/>
                    <a:pt x="5291" y="7164"/>
                  </a:cubicBezTo>
                  <a:cubicBezTo>
                    <a:pt x="5703" y="6192"/>
                    <a:pt x="5999" y="5170"/>
                    <a:pt x="6148" y="4115"/>
                  </a:cubicBezTo>
                  <a:cubicBezTo>
                    <a:pt x="6214" y="3621"/>
                    <a:pt x="6296" y="3093"/>
                    <a:pt x="6263" y="2599"/>
                  </a:cubicBezTo>
                  <a:cubicBezTo>
                    <a:pt x="6230" y="2286"/>
                    <a:pt x="6148" y="1907"/>
                    <a:pt x="5851" y="1725"/>
                  </a:cubicBezTo>
                  <a:cubicBezTo>
                    <a:pt x="5755" y="1673"/>
                    <a:pt x="5657" y="1649"/>
                    <a:pt x="5561" y="1649"/>
                  </a:cubicBezTo>
                  <a:cubicBezTo>
                    <a:pt x="5325" y="1649"/>
                    <a:pt x="5101" y="1790"/>
                    <a:pt x="4961" y="1989"/>
                  </a:cubicBezTo>
                  <a:cubicBezTo>
                    <a:pt x="4697" y="2368"/>
                    <a:pt x="4582" y="2879"/>
                    <a:pt x="4483" y="3308"/>
                  </a:cubicBezTo>
                  <a:cubicBezTo>
                    <a:pt x="4120" y="4807"/>
                    <a:pt x="4104" y="6439"/>
                    <a:pt x="4483" y="7955"/>
                  </a:cubicBezTo>
                  <a:cubicBezTo>
                    <a:pt x="4186" y="8516"/>
                    <a:pt x="3807" y="9026"/>
                    <a:pt x="3263" y="9323"/>
                  </a:cubicBezTo>
                  <a:cubicBezTo>
                    <a:pt x="2989" y="9473"/>
                    <a:pt x="2699" y="9549"/>
                    <a:pt x="2417" y="9549"/>
                  </a:cubicBezTo>
                  <a:cubicBezTo>
                    <a:pt x="1952" y="9549"/>
                    <a:pt x="1511" y="9342"/>
                    <a:pt x="1203" y="8911"/>
                  </a:cubicBezTo>
                  <a:cubicBezTo>
                    <a:pt x="775" y="8318"/>
                    <a:pt x="659" y="7560"/>
                    <a:pt x="610" y="6851"/>
                  </a:cubicBezTo>
                  <a:cubicBezTo>
                    <a:pt x="544" y="5961"/>
                    <a:pt x="610" y="5071"/>
                    <a:pt x="791" y="4198"/>
                  </a:cubicBezTo>
                  <a:cubicBezTo>
                    <a:pt x="989" y="3341"/>
                    <a:pt x="1302" y="2516"/>
                    <a:pt x="1714" y="1742"/>
                  </a:cubicBezTo>
                  <a:cubicBezTo>
                    <a:pt x="1793" y="1595"/>
                    <a:pt x="1664" y="1465"/>
                    <a:pt x="1538" y="1465"/>
                  </a:cubicBezTo>
                  <a:cubicBezTo>
                    <a:pt x="1479" y="1465"/>
                    <a:pt x="1421" y="1493"/>
                    <a:pt x="1385" y="1561"/>
                  </a:cubicBezTo>
                  <a:cubicBezTo>
                    <a:pt x="412" y="3341"/>
                    <a:pt x="0" y="5434"/>
                    <a:pt x="280" y="7444"/>
                  </a:cubicBezTo>
                  <a:cubicBezTo>
                    <a:pt x="396" y="8219"/>
                    <a:pt x="659" y="9043"/>
                    <a:pt x="1286" y="9554"/>
                  </a:cubicBezTo>
                  <a:cubicBezTo>
                    <a:pt x="1613" y="9819"/>
                    <a:pt x="2002" y="9936"/>
                    <a:pt x="2397" y="9936"/>
                  </a:cubicBezTo>
                  <a:cubicBezTo>
                    <a:pt x="2838" y="9936"/>
                    <a:pt x="3285" y="9790"/>
                    <a:pt x="3659" y="9537"/>
                  </a:cubicBezTo>
                  <a:cubicBezTo>
                    <a:pt x="4055" y="9257"/>
                    <a:pt x="4368" y="8878"/>
                    <a:pt x="4631" y="8483"/>
                  </a:cubicBezTo>
                  <a:cubicBezTo>
                    <a:pt x="4714" y="8763"/>
                    <a:pt x="4813" y="9043"/>
                    <a:pt x="4928" y="9323"/>
                  </a:cubicBezTo>
                  <a:cubicBezTo>
                    <a:pt x="5258" y="10081"/>
                    <a:pt x="5752" y="10823"/>
                    <a:pt x="6444" y="11268"/>
                  </a:cubicBezTo>
                  <a:cubicBezTo>
                    <a:pt x="6860" y="11539"/>
                    <a:pt x="7320" y="11666"/>
                    <a:pt x="7782" y="11666"/>
                  </a:cubicBezTo>
                  <a:cubicBezTo>
                    <a:pt x="8162" y="11666"/>
                    <a:pt x="8543" y="11580"/>
                    <a:pt x="8900" y="11416"/>
                  </a:cubicBezTo>
                  <a:cubicBezTo>
                    <a:pt x="9806" y="11004"/>
                    <a:pt x="10433" y="10197"/>
                    <a:pt x="10861" y="9323"/>
                  </a:cubicBezTo>
                  <a:cubicBezTo>
                    <a:pt x="10960" y="9125"/>
                    <a:pt x="11043" y="8928"/>
                    <a:pt x="11125" y="8713"/>
                  </a:cubicBezTo>
                  <a:cubicBezTo>
                    <a:pt x="11471" y="9373"/>
                    <a:pt x="11883" y="9999"/>
                    <a:pt x="12443" y="10493"/>
                  </a:cubicBezTo>
                  <a:cubicBezTo>
                    <a:pt x="12967" y="10975"/>
                    <a:pt x="13640" y="11308"/>
                    <a:pt x="14347" y="11308"/>
                  </a:cubicBezTo>
                  <a:cubicBezTo>
                    <a:pt x="14486" y="11308"/>
                    <a:pt x="14626" y="11295"/>
                    <a:pt x="14767" y="11268"/>
                  </a:cubicBezTo>
                  <a:cubicBezTo>
                    <a:pt x="15657" y="11087"/>
                    <a:pt x="16333" y="10378"/>
                    <a:pt x="16696" y="9587"/>
                  </a:cubicBezTo>
                  <a:cubicBezTo>
                    <a:pt x="16794" y="9389"/>
                    <a:pt x="16860" y="9191"/>
                    <a:pt x="16926" y="8994"/>
                  </a:cubicBezTo>
                  <a:cubicBezTo>
                    <a:pt x="16959" y="9010"/>
                    <a:pt x="16976" y="9043"/>
                    <a:pt x="16992" y="9059"/>
                  </a:cubicBezTo>
                  <a:cubicBezTo>
                    <a:pt x="17520" y="9702"/>
                    <a:pt x="18245" y="10180"/>
                    <a:pt x="19085" y="10246"/>
                  </a:cubicBezTo>
                  <a:cubicBezTo>
                    <a:pt x="19150" y="10251"/>
                    <a:pt x="19215" y="10254"/>
                    <a:pt x="19280" y="10254"/>
                  </a:cubicBezTo>
                  <a:cubicBezTo>
                    <a:pt x="20073" y="10254"/>
                    <a:pt x="20863" y="9889"/>
                    <a:pt x="21442" y="9356"/>
                  </a:cubicBezTo>
                  <a:cubicBezTo>
                    <a:pt x="21986" y="8845"/>
                    <a:pt x="22332" y="8219"/>
                    <a:pt x="22546" y="7543"/>
                  </a:cubicBezTo>
                  <a:cubicBezTo>
                    <a:pt x="22991" y="8137"/>
                    <a:pt x="23601" y="8697"/>
                    <a:pt x="24343" y="8812"/>
                  </a:cubicBezTo>
                  <a:cubicBezTo>
                    <a:pt x="24429" y="8826"/>
                    <a:pt x="24515" y="8832"/>
                    <a:pt x="24598" y="8832"/>
                  </a:cubicBezTo>
                  <a:cubicBezTo>
                    <a:pt x="25345" y="8832"/>
                    <a:pt x="25975" y="8322"/>
                    <a:pt x="26271" y="7626"/>
                  </a:cubicBezTo>
                  <a:cubicBezTo>
                    <a:pt x="26683" y="6686"/>
                    <a:pt x="26419" y="5582"/>
                    <a:pt x="26106" y="4643"/>
                  </a:cubicBezTo>
                  <a:cubicBezTo>
                    <a:pt x="25826" y="3753"/>
                    <a:pt x="25414" y="2896"/>
                    <a:pt x="24887" y="2104"/>
                  </a:cubicBezTo>
                  <a:cubicBezTo>
                    <a:pt x="24376" y="1346"/>
                    <a:pt x="23766" y="654"/>
                    <a:pt x="23074" y="44"/>
                  </a:cubicBezTo>
                  <a:cubicBezTo>
                    <a:pt x="23036" y="14"/>
                    <a:pt x="22995" y="1"/>
                    <a:pt x="22954" y="1"/>
                  </a:cubicBezTo>
                  <a:close/>
                </a:path>
              </a:pathLst>
            </a:custGeom>
            <a:solidFill>
              <a:srgbClr val="FED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73"/>
            <p:cNvSpPr/>
            <p:nvPr/>
          </p:nvSpPr>
          <p:spPr>
            <a:xfrm>
              <a:off x="925800" y="3205450"/>
              <a:ext cx="6600" cy="2075"/>
            </a:xfrm>
            <a:custGeom>
              <a:avLst/>
              <a:gdLst/>
              <a:ahLst/>
              <a:cxnLst/>
              <a:rect l="l" t="t" r="r" b="b"/>
              <a:pathLst>
                <a:path w="264" h="83" extrusionOk="0">
                  <a:moveTo>
                    <a:pt x="0" y="0"/>
                  </a:moveTo>
                  <a:cubicBezTo>
                    <a:pt x="0" y="0"/>
                    <a:pt x="0" y="17"/>
                    <a:pt x="0" y="17"/>
                  </a:cubicBezTo>
                  <a:lnTo>
                    <a:pt x="264" y="83"/>
                  </a:lnTo>
                  <a:cubicBezTo>
                    <a:pt x="264" y="83"/>
                    <a:pt x="264" y="66"/>
                    <a:pt x="264" y="6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242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73"/>
            <p:cNvSpPr/>
            <p:nvPr/>
          </p:nvSpPr>
          <p:spPr>
            <a:xfrm>
              <a:off x="305675" y="3112325"/>
              <a:ext cx="745400" cy="758600"/>
            </a:xfrm>
            <a:custGeom>
              <a:avLst/>
              <a:gdLst/>
              <a:ahLst/>
              <a:cxnLst/>
              <a:rect l="l" t="t" r="r" b="b"/>
              <a:pathLst>
                <a:path w="29816" h="30344" extrusionOk="0">
                  <a:moveTo>
                    <a:pt x="9148" y="1"/>
                  </a:moveTo>
                  <a:lnTo>
                    <a:pt x="2440" y="20767"/>
                  </a:lnTo>
                  <a:cubicBezTo>
                    <a:pt x="2193" y="21426"/>
                    <a:pt x="1929" y="22069"/>
                    <a:pt x="1385" y="22530"/>
                  </a:cubicBezTo>
                  <a:cubicBezTo>
                    <a:pt x="726" y="23107"/>
                    <a:pt x="1" y="23947"/>
                    <a:pt x="808" y="24310"/>
                  </a:cubicBezTo>
                  <a:lnTo>
                    <a:pt x="26173" y="30342"/>
                  </a:lnTo>
                  <a:cubicBezTo>
                    <a:pt x="26193" y="30343"/>
                    <a:pt x="26212" y="30344"/>
                    <a:pt x="26231" y="30344"/>
                  </a:cubicBezTo>
                  <a:cubicBezTo>
                    <a:pt x="27050" y="30344"/>
                    <a:pt x="26775" y="29302"/>
                    <a:pt x="26453" y="28496"/>
                  </a:cubicBezTo>
                  <a:cubicBezTo>
                    <a:pt x="26189" y="27837"/>
                    <a:pt x="26222" y="27161"/>
                    <a:pt x="26321" y="26453"/>
                  </a:cubicBezTo>
                  <a:lnTo>
                    <a:pt x="29815" y="4928"/>
                  </a:lnTo>
                  <a:lnTo>
                    <a:pt x="25069" y="3791"/>
                  </a:lnTo>
                  <a:lnTo>
                    <a:pt x="24805" y="3725"/>
                  </a:lnTo>
                  <a:lnTo>
                    <a:pt x="13763" y="1105"/>
                  </a:lnTo>
                  <a:lnTo>
                    <a:pt x="91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73"/>
            <p:cNvSpPr/>
            <p:nvPr/>
          </p:nvSpPr>
          <p:spPr>
            <a:xfrm>
              <a:off x="636125" y="2969100"/>
              <a:ext cx="325950" cy="273875"/>
            </a:xfrm>
            <a:custGeom>
              <a:avLst/>
              <a:gdLst/>
              <a:ahLst/>
              <a:cxnLst/>
              <a:rect l="l" t="t" r="r" b="b"/>
              <a:pathLst>
                <a:path w="13038" h="10955" extrusionOk="0">
                  <a:moveTo>
                    <a:pt x="6606" y="0"/>
                  </a:moveTo>
                  <a:cubicBezTo>
                    <a:pt x="5640" y="0"/>
                    <a:pt x="4744" y="260"/>
                    <a:pt x="3940" y="785"/>
                  </a:cubicBezTo>
                  <a:cubicBezTo>
                    <a:pt x="1253" y="2516"/>
                    <a:pt x="413" y="6620"/>
                    <a:pt x="380" y="6784"/>
                  </a:cubicBezTo>
                  <a:lnTo>
                    <a:pt x="34" y="8152"/>
                  </a:lnTo>
                  <a:cubicBezTo>
                    <a:pt x="1" y="8251"/>
                    <a:pt x="67" y="8334"/>
                    <a:pt x="149" y="8366"/>
                  </a:cubicBezTo>
                  <a:cubicBezTo>
                    <a:pt x="162" y="8369"/>
                    <a:pt x="174" y="8370"/>
                    <a:pt x="187" y="8370"/>
                  </a:cubicBezTo>
                  <a:cubicBezTo>
                    <a:pt x="268" y="8370"/>
                    <a:pt x="333" y="8323"/>
                    <a:pt x="347" y="8251"/>
                  </a:cubicBezTo>
                  <a:lnTo>
                    <a:pt x="709" y="6867"/>
                  </a:lnTo>
                  <a:cubicBezTo>
                    <a:pt x="709" y="6817"/>
                    <a:pt x="1550" y="2730"/>
                    <a:pt x="4121" y="1065"/>
                  </a:cubicBezTo>
                  <a:cubicBezTo>
                    <a:pt x="4884" y="572"/>
                    <a:pt x="5723" y="330"/>
                    <a:pt x="6628" y="330"/>
                  </a:cubicBezTo>
                  <a:cubicBezTo>
                    <a:pt x="7053" y="330"/>
                    <a:pt x="7492" y="383"/>
                    <a:pt x="7945" y="489"/>
                  </a:cubicBezTo>
                  <a:cubicBezTo>
                    <a:pt x="9362" y="835"/>
                    <a:pt x="10433" y="1576"/>
                    <a:pt x="11126" y="2730"/>
                  </a:cubicBezTo>
                  <a:cubicBezTo>
                    <a:pt x="12691" y="5334"/>
                    <a:pt x="11801" y="9059"/>
                    <a:pt x="11686" y="9487"/>
                  </a:cubicBezTo>
                  <a:lnTo>
                    <a:pt x="11373" y="10740"/>
                  </a:lnTo>
                  <a:cubicBezTo>
                    <a:pt x="11340" y="10839"/>
                    <a:pt x="11389" y="10921"/>
                    <a:pt x="11488" y="10954"/>
                  </a:cubicBezTo>
                  <a:lnTo>
                    <a:pt x="11521" y="10954"/>
                  </a:lnTo>
                  <a:cubicBezTo>
                    <a:pt x="11604" y="10954"/>
                    <a:pt x="11669" y="10905"/>
                    <a:pt x="11686" y="10839"/>
                  </a:cubicBezTo>
                  <a:lnTo>
                    <a:pt x="12016" y="9570"/>
                  </a:lnTo>
                  <a:cubicBezTo>
                    <a:pt x="12131" y="9125"/>
                    <a:pt x="13037" y="5285"/>
                    <a:pt x="11406" y="2549"/>
                  </a:cubicBezTo>
                  <a:cubicBezTo>
                    <a:pt x="10681" y="1329"/>
                    <a:pt x="9543" y="522"/>
                    <a:pt x="8027" y="175"/>
                  </a:cubicBezTo>
                  <a:cubicBezTo>
                    <a:pt x="7539" y="59"/>
                    <a:pt x="7064" y="0"/>
                    <a:pt x="6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73"/>
            <p:cNvSpPr/>
            <p:nvPr/>
          </p:nvSpPr>
          <p:spPr>
            <a:xfrm>
              <a:off x="393850" y="3675975"/>
              <a:ext cx="539375" cy="87800"/>
            </a:xfrm>
            <a:custGeom>
              <a:avLst/>
              <a:gdLst/>
              <a:ahLst/>
              <a:cxnLst/>
              <a:rect l="l" t="t" r="r" b="b"/>
              <a:pathLst>
                <a:path w="21575" h="3512" extrusionOk="0">
                  <a:moveTo>
                    <a:pt x="215" y="1"/>
                  </a:moveTo>
                  <a:cubicBezTo>
                    <a:pt x="116" y="1"/>
                    <a:pt x="34" y="50"/>
                    <a:pt x="17" y="149"/>
                  </a:cubicBezTo>
                  <a:cubicBezTo>
                    <a:pt x="1" y="231"/>
                    <a:pt x="67" y="314"/>
                    <a:pt x="166" y="330"/>
                  </a:cubicBezTo>
                  <a:lnTo>
                    <a:pt x="21360" y="3511"/>
                  </a:lnTo>
                  <a:lnTo>
                    <a:pt x="21393" y="3511"/>
                  </a:lnTo>
                  <a:cubicBezTo>
                    <a:pt x="21476" y="3511"/>
                    <a:pt x="21542" y="3445"/>
                    <a:pt x="21558" y="3363"/>
                  </a:cubicBezTo>
                  <a:cubicBezTo>
                    <a:pt x="21575" y="3280"/>
                    <a:pt x="21509" y="3181"/>
                    <a:pt x="21410" y="3181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73"/>
            <p:cNvSpPr/>
            <p:nvPr/>
          </p:nvSpPr>
          <p:spPr>
            <a:xfrm>
              <a:off x="627900" y="3019625"/>
              <a:ext cx="857450" cy="859750"/>
            </a:xfrm>
            <a:custGeom>
              <a:avLst/>
              <a:gdLst/>
              <a:ahLst/>
              <a:cxnLst/>
              <a:rect l="l" t="t" r="r" b="b"/>
              <a:pathLst>
                <a:path w="34298" h="34390" extrusionOk="0">
                  <a:moveTo>
                    <a:pt x="17899" y="0"/>
                  </a:moveTo>
                  <a:lnTo>
                    <a:pt x="16399" y="973"/>
                  </a:lnTo>
                  <a:lnTo>
                    <a:pt x="16119" y="1137"/>
                  </a:lnTo>
                  <a:lnTo>
                    <a:pt x="13795" y="2637"/>
                  </a:lnTo>
                  <a:lnTo>
                    <a:pt x="13564" y="2786"/>
                  </a:lnTo>
                  <a:lnTo>
                    <a:pt x="13004" y="3132"/>
                  </a:lnTo>
                  <a:lnTo>
                    <a:pt x="12740" y="3313"/>
                  </a:lnTo>
                  <a:lnTo>
                    <a:pt x="8834" y="5802"/>
                  </a:lnTo>
                  <a:lnTo>
                    <a:pt x="8554" y="5983"/>
                  </a:lnTo>
                  <a:lnTo>
                    <a:pt x="5439" y="7977"/>
                  </a:lnTo>
                  <a:lnTo>
                    <a:pt x="5159" y="8142"/>
                  </a:lnTo>
                  <a:lnTo>
                    <a:pt x="3989" y="8884"/>
                  </a:lnTo>
                  <a:lnTo>
                    <a:pt x="1764" y="10317"/>
                  </a:lnTo>
                  <a:lnTo>
                    <a:pt x="1483" y="10499"/>
                  </a:lnTo>
                  <a:lnTo>
                    <a:pt x="0" y="11438"/>
                  </a:lnTo>
                  <a:lnTo>
                    <a:pt x="10268" y="30704"/>
                  </a:lnTo>
                  <a:cubicBezTo>
                    <a:pt x="10581" y="31331"/>
                    <a:pt x="10845" y="31974"/>
                    <a:pt x="10812" y="32682"/>
                  </a:cubicBezTo>
                  <a:cubicBezTo>
                    <a:pt x="10768" y="33448"/>
                    <a:pt x="10839" y="34390"/>
                    <a:pt x="11411" y="34390"/>
                  </a:cubicBezTo>
                  <a:cubicBezTo>
                    <a:pt x="11492" y="34390"/>
                    <a:pt x="11583" y="34371"/>
                    <a:pt x="11685" y="34330"/>
                  </a:cubicBezTo>
                  <a:lnTo>
                    <a:pt x="14388" y="32600"/>
                  </a:lnTo>
                  <a:lnTo>
                    <a:pt x="14652" y="32435"/>
                  </a:lnTo>
                  <a:lnTo>
                    <a:pt x="18278" y="30111"/>
                  </a:lnTo>
                  <a:lnTo>
                    <a:pt x="18558" y="29946"/>
                  </a:lnTo>
                  <a:lnTo>
                    <a:pt x="21393" y="28117"/>
                  </a:lnTo>
                  <a:lnTo>
                    <a:pt x="21673" y="27952"/>
                  </a:lnTo>
                  <a:lnTo>
                    <a:pt x="26271" y="25019"/>
                  </a:lnTo>
                  <a:lnTo>
                    <a:pt x="26535" y="24837"/>
                  </a:lnTo>
                  <a:lnTo>
                    <a:pt x="30787" y="22118"/>
                  </a:lnTo>
                  <a:lnTo>
                    <a:pt x="31067" y="21953"/>
                  </a:lnTo>
                  <a:lnTo>
                    <a:pt x="33655" y="20288"/>
                  </a:lnTo>
                  <a:cubicBezTo>
                    <a:pt x="34297" y="19679"/>
                    <a:pt x="33342" y="19135"/>
                    <a:pt x="32517" y="18805"/>
                  </a:cubicBezTo>
                  <a:cubicBezTo>
                    <a:pt x="31858" y="18541"/>
                    <a:pt x="31397" y="18031"/>
                    <a:pt x="30952" y="17470"/>
                  </a:cubicBezTo>
                  <a:lnTo>
                    <a:pt x="17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73"/>
            <p:cNvSpPr/>
            <p:nvPr/>
          </p:nvSpPr>
          <p:spPr>
            <a:xfrm>
              <a:off x="967000" y="3085550"/>
              <a:ext cx="5775" cy="3725"/>
            </a:xfrm>
            <a:custGeom>
              <a:avLst/>
              <a:gdLst/>
              <a:ahLst/>
              <a:cxnLst/>
              <a:rect l="l" t="t" r="r" b="b"/>
              <a:pathLst>
                <a:path w="231" h="149" extrusionOk="0">
                  <a:moveTo>
                    <a:pt x="231" y="0"/>
                  </a:moveTo>
                  <a:lnTo>
                    <a:pt x="0" y="149"/>
                  </a:lnTo>
                  <a:cubicBezTo>
                    <a:pt x="0" y="149"/>
                    <a:pt x="0" y="149"/>
                    <a:pt x="0" y="149"/>
                  </a:cubicBezTo>
                  <a:lnTo>
                    <a:pt x="231" y="0"/>
                  </a:lnTo>
                  <a:cubicBezTo>
                    <a:pt x="231" y="0"/>
                    <a:pt x="231" y="0"/>
                    <a:pt x="231" y="0"/>
                  </a:cubicBezTo>
                  <a:close/>
                </a:path>
              </a:pathLst>
            </a:custGeom>
            <a:solidFill>
              <a:srgbClr val="3242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73"/>
            <p:cNvSpPr/>
            <p:nvPr/>
          </p:nvSpPr>
          <p:spPr>
            <a:xfrm>
              <a:off x="662925" y="2968975"/>
              <a:ext cx="331275" cy="307225"/>
            </a:xfrm>
            <a:custGeom>
              <a:avLst/>
              <a:gdLst/>
              <a:ahLst/>
              <a:cxnLst/>
              <a:rect l="l" t="t" r="r" b="b"/>
              <a:pathLst>
                <a:path w="13251" h="12289" extrusionOk="0">
                  <a:moveTo>
                    <a:pt x="5924" y="0"/>
                  </a:moveTo>
                  <a:cubicBezTo>
                    <a:pt x="4932" y="0"/>
                    <a:pt x="3953" y="298"/>
                    <a:pt x="3000" y="906"/>
                  </a:cubicBezTo>
                  <a:cubicBezTo>
                    <a:pt x="1698" y="1746"/>
                    <a:pt x="890" y="2883"/>
                    <a:pt x="610" y="4268"/>
                  </a:cubicBezTo>
                  <a:cubicBezTo>
                    <a:pt x="0" y="7416"/>
                    <a:pt x="2357" y="10860"/>
                    <a:pt x="2456" y="11008"/>
                  </a:cubicBezTo>
                  <a:lnTo>
                    <a:pt x="3197" y="12212"/>
                  </a:lnTo>
                  <a:cubicBezTo>
                    <a:pt x="3228" y="12263"/>
                    <a:pt x="3279" y="12289"/>
                    <a:pt x="3332" y="12289"/>
                  </a:cubicBezTo>
                  <a:cubicBezTo>
                    <a:pt x="3364" y="12289"/>
                    <a:pt x="3397" y="12280"/>
                    <a:pt x="3428" y="12261"/>
                  </a:cubicBezTo>
                  <a:cubicBezTo>
                    <a:pt x="3511" y="12212"/>
                    <a:pt x="3527" y="12113"/>
                    <a:pt x="3478" y="12030"/>
                  </a:cubicBezTo>
                  <a:lnTo>
                    <a:pt x="2736" y="10827"/>
                  </a:lnTo>
                  <a:cubicBezTo>
                    <a:pt x="2703" y="10778"/>
                    <a:pt x="346" y="7333"/>
                    <a:pt x="939" y="4334"/>
                  </a:cubicBezTo>
                  <a:cubicBezTo>
                    <a:pt x="1187" y="3032"/>
                    <a:pt x="1945" y="1977"/>
                    <a:pt x="3181" y="1186"/>
                  </a:cubicBezTo>
                  <a:cubicBezTo>
                    <a:pt x="4072" y="615"/>
                    <a:pt x="4990" y="336"/>
                    <a:pt x="5920" y="336"/>
                  </a:cubicBezTo>
                  <a:cubicBezTo>
                    <a:pt x="6280" y="336"/>
                    <a:pt x="6642" y="378"/>
                    <a:pt x="7005" y="461"/>
                  </a:cubicBezTo>
                  <a:cubicBezTo>
                    <a:pt x="9971" y="1153"/>
                    <a:pt x="12031" y="4383"/>
                    <a:pt x="12246" y="4746"/>
                  </a:cubicBezTo>
                  <a:lnTo>
                    <a:pt x="12938" y="5866"/>
                  </a:lnTo>
                  <a:cubicBezTo>
                    <a:pt x="12971" y="5910"/>
                    <a:pt x="13026" y="5940"/>
                    <a:pt x="13083" y="5940"/>
                  </a:cubicBezTo>
                  <a:cubicBezTo>
                    <a:pt x="13112" y="5940"/>
                    <a:pt x="13141" y="5932"/>
                    <a:pt x="13168" y="5916"/>
                  </a:cubicBezTo>
                  <a:cubicBezTo>
                    <a:pt x="13201" y="5883"/>
                    <a:pt x="13234" y="5850"/>
                    <a:pt x="13234" y="5817"/>
                  </a:cubicBezTo>
                  <a:cubicBezTo>
                    <a:pt x="13251" y="5767"/>
                    <a:pt x="13251" y="5718"/>
                    <a:pt x="13218" y="5685"/>
                  </a:cubicBezTo>
                  <a:lnTo>
                    <a:pt x="12542" y="4564"/>
                  </a:lnTo>
                  <a:cubicBezTo>
                    <a:pt x="12295" y="4185"/>
                    <a:pt x="10169" y="856"/>
                    <a:pt x="7070" y="131"/>
                  </a:cubicBezTo>
                  <a:cubicBezTo>
                    <a:pt x="6687" y="44"/>
                    <a:pt x="6304" y="0"/>
                    <a:pt x="59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73"/>
            <p:cNvSpPr/>
            <p:nvPr/>
          </p:nvSpPr>
          <p:spPr>
            <a:xfrm>
              <a:off x="936925" y="3467700"/>
              <a:ext cx="434700" cy="334600"/>
            </a:xfrm>
            <a:custGeom>
              <a:avLst/>
              <a:gdLst/>
              <a:ahLst/>
              <a:cxnLst/>
              <a:rect l="l" t="t" r="r" b="b"/>
              <a:pathLst>
                <a:path w="17388" h="13384" extrusionOk="0">
                  <a:moveTo>
                    <a:pt x="17214" y="1"/>
                  </a:moveTo>
                  <a:cubicBezTo>
                    <a:pt x="17179" y="1"/>
                    <a:pt x="17142" y="14"/>
                    <a:pt x="17107" y="42"/>
                  </a:cubicBezTo>
                  <a:lnTo>
                    <a:pt x="82" y="13078"/>
                  </a:lnTo>
                  <a:cubicBezTo>
                    <a:pt x="16" y="13144"/>
                    <a:pt x="0" y="13243"/>
                    <a:pt x="66" y="13325"/>
                  </a:cubicBezTo>
                  <a:cubicBezTo>
                    <a:pt x="94" y="13362"/>
                    <a:pt x="137" y="13384"/>
                    <a:pt x="184" y="13384"/>
                  </a:cubicBezTo>
                  <a:cubicBezTo>
                    <a:pt x="221" y="13384"/>
                    <a:pt x="261" y="13371"/>
                    <a:pt x="297" y="13342"/>
                  </a:cubicBezTo>
                  <a:lnTo>
                    <a:pt x="17305" y="305"/>
                  </a:lnTo>
                  <a:cubicBezTo>
                    <a:pt x="17338" y="272"/>
                    <a:pt x="17371" y="239"/>
                    <a:pt x="17371" y="206"/>
                  </a:cubicBezTo>
                  <a:cubicBezTo>
                    <a:pt x="17388" y="157"/>
                    <a:pt x="17371" y="108"/>
                    <a:pt x="17338" y="75"/>
                  </a:cubicBezTo>
                  <a:cubicBezTo>
                    <a:pt x="17309" y="27"/>
                    <a:pt x="17264" y="1"/>
                    <a:pt x="17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73"/>
            <p:cNvSpPr/>
            <p:nvPr/>
          </p:nvSpPr>
          <p:spPr>
            <a:xfrm>
              <a:off x="2920425" y="2897650"/>
              <a:ext cx="7025" cy="1275"/>
            </a:xfrm>
            <a:custGeom>
              <a:avLst/>
              <a:gdLst/>
              <a:ahLst/>
              <a:cxnLst/>
              <a:rect l="l" t="t" r="r" b="b"/>
              <a:pathLst>
                <a:path w="281" h="51" extrusionOk="0">
                  <a:moveTo>
                    <a:pt x="280" y="1"/>
                  </a:moveTo>
                  <a:lnTo>
                    <a:pt x="0" y="34"/>
                  </a:lnTo>
                  <a:cubicBezTo>
                    <a:pt x="0" y="34"/>
                    <a:pt x="0" y="50"/>
                    <a:pt x="0" y="50"/>
                  </a:cubicBezTo>
                  <a:lnTo>
                    <a:pt x="280" y="17"/>
                  </a:lnTo>
                  <a:cubicBezTo>
                    <a:pt x="280" y="17"/>
                    <a:pt x="280" y="17"/>
                    <a:pt x="280" y="1"/>
                  </a:cubicBezTo>
                  <a:close/>
                </a:path>
              </a:pathLst>
            </a:custGeom>
            <a:solidFill>
              <a:srgbClr val="3242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73"/>
            <p:cNvSpPr/>
            <p:nvPr/>
          </p:nvSpPr>
          <p:spPr>
            <a:xfrm>
              <a:off x="2795975" y="2708950"/>
              <a:ext cx="138475" cy="225825"/>
            </a:xfrm>
            <a:custGeom>
              <a:avLst/>
              <a:gdLst/>
              <a:ahLst/>
              <a:cxnLst/>
              <a:rect l="l" t="t" r="r" b="b"/>
              <a:pathLst>
                <a:path w="5539" h="9033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116"/>
                    <a:pt x="50" y="231"/>
                    <a:pt x="50" y="347"/>
                  </a:cubicBezTo>
                  <a:cubicBezTo>
                    <a:pt x="907" y="479"/>
                    <a:pt x="1666" y="825"/>
                    <a:pt x="2341" y="1385"/>
                  </a:cubicBezTo>
                  <a:cubicBezTo>
                    <a:pt x="4665" y="3330"/>
                    <a:pt x="5061" y="7137"/>
                    <a:pt x="5094" y="7565"/>
                  </a:cubicBezTo>
                  <a:lnTo>
                    <a:pt x="5209" y="8884"/>
                  </a:lnTo>
                  <a:cubicBezTo>
                    <a:pt x="5209" y="8966"/>
                    <a:pt x="5291" y="9032"/>
                    <a:pt x="5374" y="9032"/>
                  </a:cubicBezTo>
                  <a:cubicBezTo>
                    <a:pt x="5390" y="9032"/>
                    <a:pt x="5407" y="9016"/>
                    <a:pt x="5423" y="9016"/>
                  </a:cubicBezTo>
                  <a:cubicBezTo>
                    <a:pt x="5489" y="8999"/>
                    <a:pt x="5539" y="8933"/>
                    <a:pt x="5539" y="8851"/>
                  </a:cubicBezTo>
                  <a:lnTo>
                    <a:pt x="5423" y="7549"/>
                  </a:lnTo>
                  <a:cubicBezTo>
                    <a:pt x="5390" y="7104"/>
                    <a:pt x="4995" y="3165"/>
                    <a:pt x="2555" y="1121"/>
                  </a:cubicBezTo>
                  <a:cubicBezTo>
                    <a:pt x="1814" y="512"/>
                    <a:pt x="957" y="13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73"/>
            <p:cNvSpPr/>
            <p:nvPr/>
          </p:nvSpPr>
          <p:spPr>
            <a:xfrm>
              <a:off x="2620450" y="2763350"/>
              <a:ext cx="44525" cy="203550"/>
            </a:xfrm>
            <a:custGeom>
              <a:avLst/>
              <a:gdLst/>
              <a:ahLst/>
              <a:cxnLst/>
              <a:rect l="l" t="t" r="r" b="b"/>
              <a:pathLst>
                <a:path w="1781" h="8142" extrusionOk="0">
                  <a:moveTo>
                    <a:pt x="1748" y="0"/>
                  </a:moveTo>
                  <a:cubicBezTo>
                    <a:pt x="1" y="2538"/>
                    <a:pt x="528" y="6411"/>
                    <a:pt x="545" y="6576"/>
                  </a:cubicBezTo>
                  <a:lnTo>
                    <a:pt x="660" y="7977"/>
                  </a:lnTo>
                  <a:cubicBezTo>
                    <a:pt x="677" y="8076"/>
                    <a:pt x="759" y="8142"/>
                    <a:pt x="841" y="8142"/>
                  </a:cubicBezTo>
                  <a:cubicBezTo>
                    <a:pt x="940" y="8125"/>
                    <a:pt x="1006" y="8043"/>
                    <a:pt x="1006" y="7960"/>
                  </a:cubicBezTo>
                  <a:lnTo>
                    <a:pt x="874" y="6527"/>
                  </a:lnTo>
                  <a:cubicBezTo>
                    <a:pt x="874" y="6494"/>
                    <a:pt x="413" y="3033"/>
                    <a:pt x="1781" y="593"/>
                  </a:cubicBezTo>
                  <a:cubicBezTo>
                    <a:pt x="1764" y="445"/>
                    <a:pt x="1748" y="313"/>
                    <a:pt x="1748" y="165"/>
                  </a:cubicBezTo>
                  <a:cubicBezTo>
                    <a:pt x="1748" y="115"/>
                    <a:pt x="1748" y="50"/>
                    <a:pt x="1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73"/>
            <p:cNvSpPr/>
            <p:nvPr/>
          </p:nvSpPr>
          <p:spPr>
            <a:xfrm>
              <a:off x="2574325" y="3416725"/>
              <a:ext cx="535650" cy="107725"/>
            </a:xfrm>
            <a:custGeom>
              <a:avLst/>
              <a:gdLst/>
              <a:ahLst/>
              <a:cxnLst/>
              <a:rect l="l" t="t" r="r" b="b"/>
              <a:pathLst>
                <a:path w="21426" h="4309" extrusionOk="0">
                  <a:moveTo>
                    <a:pt x="21248" y="1"/>
                  </a:moveTo>
                  <a:cubicBezTo>
                    <a:pt x="21236" y="1"/>
                    <a:pt x="21224" y="2"/>
                    <a:pt x="21211" y="4"/>
                  </a:cubicBezTo>
                  <a:lnTo>
                    <a:pt x="148" y="3976"/>
                  </a:lnTo>
                  <a:cubicBezTo>
                    <a:pt x="50" y="3992"/>
                    <a:pt x="0" y="4075"/>
                    <a:pt x="17" y="4174"/>
                  </a:cubicBezTo>
                  <a:cubicBezTo>
                    <a:pt x="31" y="4248"/>
                    <a:pt x="99" y="4308"/>
                    <a:pt x="172" y="4308"/>
                  </a:cubicBezTo>
                  <a:cubicBezTo>
                    <a:pt x="181" y="4308"/>
                    <a:pt x="189" y="4307"/>
                    <a:pt x="198" y="4306"/>
                  </a:cubicBezTo>
                  <a:lnTo>
                    <a:pt x="21277" y="317"/>
                  </a:lnTo>
                  <a:lnTo>
                    <a:pt x="21294" y="317"/>
                  </a:lnTo>
                  <a:cubicBezTo>
                    <a:pt x="21376" y="284"/>
                    <a:pt x="21426" y="218"/>
                    <a:pt x="21409" y="136"/>
                  </a:cubicBezTo>
                  <a:cubicBezTo>
                    <a:pt x="21395" y="50"/>
                    <a:pt x="21330" y="1"/>
                    <a:pt x="21248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3"/>
            <p:cNvSpPr/>
            <p:nvPr/>
          </p:nvSpPr>
          <p:spPr>
            <a:xfrm>
              <a:off x="2672375" y="2673925"/>
              <a:ext cx="877225" cy="865825"/>
            </a:xfrm>
            <a:custGeom>
              <a:avLst/>
              <a:gdLst/>
              <a:ahLst/>
              <a:cxnLst/>
              <a:rect l="l" t="t" r="r" b="b"/>
              <a:pathLst>
                <a:path w="35089" h="34633" extrusionOk="0">
                  <a:moveTo>
                    <a:pt x="13136" y="1"/>
                  </a:moveTo>
                  <a:lnTo>
                    <a:pt x="12032" y="1402"/>
                  </a:lnTo>
                  <a:lnTo>
                    <a:pt x="11834" y="1649"/>
                  </a:lnTo>
                  <a:lnTo>
                    <a:pt x="10120" y="3824"/>
                  </a:lnTo>
                  <a:lnTo>
                    <a:pt x="9955" y="4055"/>
                  </a:lnTo>
                  <a:lnTo>
                    <a:pt x="9543" y="4566"/>
                  </a:lnTo>
                  <a:lnTo>
                    <a:pt x="9345" y="4813"/>
                  </a:lnTo>
                  <a:lnTo>
                    <a:pt x="6478" y="8455"/>
                  </a:lnTo>
                  <a:lnTo>
                    <a:pt x="6280" y="8719"/>
                  </a:lnTo>
                  <a:lnTo>
                    <a:pt x="3989" y="11620"/>
                  </a:lnTo>
                  <a:lnTo>
                    <a:pt x="3775" y="11867"/>
                  </a:lnTo>
                  <a:lnTo>
                    <a:pt x="2934" y="12955"/>
                  </a:lnTo>
                  <a:lnTo>
                    <a:pt x="1286" y="15048"/>
                  </a:lnTo>
                  <a:lnTo>
                    <a:pt x="1088" y="15295"/>
                  </a:lnTo>
                  <a:lnTo>
                    <a:pt x="1" y="16696"/>
                  </a:lnTo>
                  <a:lnTo>
                    <a:pt x="16020" y="31496"/>
                  </a:lnTo>
                  <a:cubicBezTo>
                    <a:pt x="16531" y="31990"/>
                    <a:pt x="16993" y="32501"/>
                    <a:pt x="17190" y="33194"/>
                  </a:cubicBezTo>
                  <a:cubicBezTo>
                    <a:pt x="17387" y="33861"/>
                    <a:pt x="17708" y="34633"/>
                    <a:pt x="18170" y="34633"/>
                  </a:cubicBezTo>
                  <a:cubicBezTo>
                    <a:pt x="18290" y="34633"/>
                    <a:pt x="18419" y="34581"/>
                    <a:pt x="18558" y="34463"/>
                  </a:cubicBezTo>
                  <a:lnTo>
                    <a:pt x="20536" y="31941"/>
                  </a:lnTo>
                  <a:lnTo>
                    <a:pt x="20734" y="31694"/>
                  </a:lnTo>
                  <a:lnTo>
                    <a:pt x="23404" y="28315"/>
                  </a:lnTo>
                  <a:lnTo>
                    <a:pt x="23602" y="28068"/>
                  </a:lnTo>
                  <a:lnTo>
                    <a:pt x="25678" y="25398"/>
                  </a:lnTo>
                  <a:lnTo>
                    <a:pt x="25892" y="25151"/>
                  </a:lnTo>
                  <a:lnTo>
                    <a:pt x="29271" y="20866"/>
                  </a:lnTo>
                  <a:lnTo>
                    <a:pt x="29469" y="20618"/>
                  </a:lnTo>
                  <a:lnTo>
                    <a:pt x="32584" y="16647"/>
                  </a:lnTo>
                  <a:lnTo>
                    <a:pt x="32782" y="16399"/>
                  </a:lnTo>
                  <a:lnTo>
                    <a:pt x="34677" y="13977"/>
                  </a:lnTo>
                  <a:cubicBezTo>
                    <a:pt x="35089" y="13202"/>
                    <a:pt x="34018" y="12988"/>
                    <a:pt x="33128" y="12955"/>
                  </a:cubicBezTo>
                  <a:cubicBezTo>
                    <a:pt x="32419" y="12905"/>
                    <a:pt x="31809" y="12592"/>
                    <a:pt x="31199" y="12213"/>
                  </a:cubicBezTo>
                  <a:lnTo>
                    <a:pt x="131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3"/>
            <p:cNvSpPr/>
            <p:nvPr/>
          </p:nvSpPr>
          <p:spPr>
            <a:xfrm>
              <a:off x="2921250" y="2769525"/>
              <a:ext cx="4550" cy="5800"/>
            </a:xfrm>
            <a:custGeom>
              <a:avLst/>
              <a:gdLst/>
              <a:ahLst/>
              <a:cxnLst/>
              <a:rect l="l" t="t" r="r" b="b"/>
              <a:pathLst>
                <a:path w="182" h="232" extrusionOk="0">
                  <a:moveTo>
                    <a:pt x="165" y="0"/>
                  </a:moveTo>
                  <a:lnTo>
                    <a:pt x="0" y="231"/>
                  </a:lnTo>
                  <a:lnTo>
                    <a:pt x="0" y="231"/>
                  </a:lnTo>
                  <a:lnTo>
                    <a:pt x="181" y="17"/>
                  </a:lnTo>
                  <a:cubicBezTo>
                    <a:pt x="181" y="17"/>
                    <a:pt x="181" y="17"/>
                    <a:pt x="165" y="0"/>
                  </a:cubicBezTo>
                  <a:close/>
                </a:path>
              </a:pathLst>
            </a:custGeom>
            <a:solidFill>
              <a:srgbClr val="3242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3"/>
            <p:cNvSpPr/>
            <p:nvPr/>
          </p:nvSpPr>
          <p:spPr>
            <a:xfrm>
              <a:off x="2795575" y="2706900"/>
              <a:ext cx="159475" cy="87600"/>
            </a:xfrm>
            <a:custGeom>
              <a:avLst/>
              <a:gdLst/>
              <a:ahLst/>
              <a:cxnLst/>
              <a:rect l="l" t="t" r="r" b="b"/>
              <a:pathLst>
                <a:path w="6379" h="3504" extrusionOk="0">
                  <a:moveTo>
                    <a:pt x="0" y="0"/>
                  </a:moveTo>
                  <a:lnTo>
                    <a:pt x="0" y="0"/>
                  </a:lnTo>
                  <a:cubicBezTo>
                    <a:pt x="33" y="116"/>
                    <a:pt x="50" y="231"/>
                    <a:pt x="66" y="346"/>
                  </a:cubicBezTo>
                  <a:cubicBezTo>
                    <a:pt x="2588" y="659"/>
                    <a:pt x="4813" y="2406"/>
                    <a:pt x="5093" y="2637"/>
                  </a:cubicBezTo>
                  <a:lnTo>
                    <a:pt x="6098" y="3461"/>
                  </a:lnTo>
                  <a:cubicBezTo>
                    <a:pt x="6135" y="3490"/>
                    <a:pt x="6174" y="3503"/>
                    <a:pt x="6212" y="3503"/>
                  </a:cubicBezTo>
                  <a:cubicBezTo>
                    <a:pt x="6261" y="3503"/>
                    <a:pt x="6309" y="3482"/>
                    <a:pt x="6346" y="3445"/>
                  </a:cubicBezTo>
                  <a:cubicBezTo>
                    <a:pt x="6362" y="3412"/>
                    <a:pt x="6379" y="3362"/>
                    <a:pt x="6379" y="3329"/>
                  </a:cubicBezTo>
                  <a:cubicBezTo>
                    <a:pt x="6379" y="3280"/>
                    <a:pt x="6346" y="3247"/>
                    <a:pt x="6313" y="3214"/>
                  </a:cubicBezTo>
                  <a:lnTo>
                    <a:pt x="5307" y="2373"/>
                  </a:lnTo>
                  <a:cubicBezTo>
                    <a:pt x="5011" y="2143"/>
                    <a:pt x="2670" y="29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3"/>
            <p:cNvSpPr/>
            <p:nvPr/>
          </p:nvSpPr>
          <p:spPr>
            <a:xfrm>
              <a:off x="2639825" y="2770750"/>
              <a:ext cx="138050" cy="253850"/>
            </a:xfrm>
            <a:custGeom>
              <a:avLst/>
              <a:gdLst/>
              <a:ahLst/>
              <a:cxnLst/>
              <a:rect l="l" t="t" r="r" b="b"/>
              <a:pathLst>
                <a:path w="5522" h="10154" extrusionOk="0">
                  <a:moveTo>
                    <a:pt x="973" y="1"/>
                  </a:moveTo>
                  <a:cubicBezTo>
                    <a:pt x="281" y="1088"/>
                    <a:pt x="1" y="2242"/>
                    <a:pt x="182" y="3462"/>
                  </a:cubicBezTo>
                  <a:cubicBezTo>
                    <a:pt x="627" y="6626"/>
                    <a:pt x="3989" y="9115"/>
                    <a:pt x="4121" y="9214"/>
                  </a:cubicBezTo>
                  <a:lnTo>
                    <a:pt x="5225" y="10120"/>
                  </a:lnTo>
                  <a:cubicBezTo>
                    <a:pt x="5254" y="10142"/>
                    <a:pt x="5292" y="10154"/>
                    <a:pt x="5330" y="10154"/>
                  </a:cubicBezTo>
                  <a:cubicBezTo>
                    <a:pt x="5379" y="10154"/>
                    <a:pt x="5428" y="10134"/>
                    <a:pt x="5456" y="10087"/>
                  </a:cubicBezTo>
                  <a:cubicBezTo>
                    <a:pt x="5522" y="10021"/>
                    <a:pt x="5505" y="9906"/>
                    <a:pt x="5439" y="9856"/>
                  </a:cubicBezTo>
                  <a:lnTo>
                    <a:pt x="4335" y="8950"/>
                  </a:lnTo>
                  <a:cubicBezTo>
                    <a:pt x="4302" y="8933"/>
                    <a:pt x="924" y="6445"/>
                    <a:pt x="511" y="3412"/>
                  </a:cubicBezTo>
                  <a:cubicBezTo>
                    <a:pt x="363" y="2423"/>
                    <a:pt x="544" y="1468"/>
                    <a:pt x="1022" y="561"/>
                  </a:cubicBezTo>
                  <a:cubicBezTo>
                    <a:pt x="1006" y="380"/>
                    <a:pt x="989" y="182"/>
                    <a:pt x="9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32" name="Google Shape;2132;p73"/>
            <p:cNvGrpSpPr/>
            <p:nvPr/>
          </p:nvGrpSpPr>
          <p:grpSpPr>
            <a:xfrm>
              <a:off x="932800" y="1343500"/>
              <a:ext cx="3722700" cy="3276450"/>
              <a:chOff x="932800" y="1343500"/>
              <a:chExt cx="3722700" cy="3276450"/>
            </a:xfrm>
          </p:grpSpPr>
          <p:sp>
            <p:nvSpPr>
              <p:cNvPr id="2133" name="Google Shape;2133;p73"/>
              <p:cNvSpPr/>
              <p:nvPr/>
            </p:nvSpPr>
            <p:spPr>
              <a:xfrm>
                <a:off x="957925" y="1408450"/>
                <a:ext cx="1773800" cy="444875"/>
              </a:xfrm>
              <a:custGeom>
                <a:avLst/>
                <a:gdLst/>
                <a:ahLst/>
                <a:cxnLst/>
                <a:rect l="l" t="t" r="r" b="b"/>
                <a:pathLst>
                  <a:path w="70952" h="17795" extrusionOk="0">
                    <a:moveTo>
                      <a:pt x="64056" y="1"/>
                    </a:moveTo>
                    <a:cubicBezTo>
                      <a:pt x="63878" y="1"/>
                      <a:pt x="63699" y="8"/>
                      <a:pt x="63519" y="23"/>
                    </a:cubicBezTo>
                    <a:lnTo>
                      <a:pt x="6247" y="4506"/>
                    </a:lnTo>
                    <a:cubicBezTo>
                      <a:pt x="4434" y="4654"/>
                      <a:pt x="2835" y="5528"/>
                      <a:pt x="1715" y="6830"/>
                    </a:cubicBezTo>
                    <a:cubicBezTo>
                      <a:pt x="610" y="8132"/>
                      <a:pt x="1" y="9846"/>
                      <a:pt x="149" y="11659"/>
                    </a:cubicBezTo>
                    <a:cubicBezTo>
                      <a:pt x="415" y="15136"/>
                      <a:pt x="3332" y="17795"/>
                      <a:pt x="6762" y="17795"/>
                    </a:cubicBezTo>
                    <a:cubicBezTo>
                      <a:pt x="6940" y="17795"/>
                      <a:pt x="7121" y="17788"/>
                      <a:pt x="7302" y="17773"/>
                    </a:cubicBezTo>
                    <a:lnTo>
                      <a:pt x="64557" y="13290"/>
                    </a:lnTo>
                    <a:cubicBezTo>
                      <a:pt x="68200" y="12993"/>
                      <a:pt x="70952" y="9780"/>
                      <a:pt x="70672" y="6137"/>
                    </a:cubicBezTo>
                    <a:cubicBezTo>
                      <a:pt x="70390" y="2660"/>
                      <a:pt x="67472" y="1"/>
                      <a:pt x="64056" y="1"/>
                    </a:cubicBezTo>
                    <a:close/>
                  </a:path>
                </a:pathLst>
              </a:custGeom>
              <a:solidFill>
                <a:srgbClr val="FED0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73"/>
              <p:cNvSpPr/>
              <p:nvPr/>
            </p:nvSpPr>
            <p:spPr>
              <a:xfrm>
                <a:off x="932800" y="1387100"/>
                <a:ext cx="1773800" cy="445175"/>
              </a:xfrm>
              <a:custGeom>
                <a:avLst/>
                <a:gdLst/>
                <a:ahLst/>
                <a:cxnLst/>
                <a:rect l="l" t="t" r="r" b="b"/>
                <a:pathLst>
                  <a:path w="70952" h="17807" extrusionOk="0">
                    <a:moveTo>
                      <a:pt x="64031" y="0"/>
                    </a:moveTo>
                    <a:cubicBezTo>
                      <a:pt x="63862" y="0"/>
                      <a:pt x="63691" y="7"/>
                      <a:pt x="63519" y="20"/>
                    </a:cubicBezTo>
                    <a:lnTo>
                      <a:pt x="6263" y="4519"/>
                    </a:lnTo>
                    <a:cubicBezTo>
                      <a:pt x="4434" y="4651"/>
                      <a:pt x="2835" y="5525"/>
                      <a:pt x="1731" y="6827"/>
                    </a:cubicBezTo>
                    <a:cubicBezTo>
                      <a:pt x="626" y="8129"/>
                      <a:pt x="0" y="9843"/>
                      <a:pt x="149" y="11655"/>
                    </a:cubicBezTo>
                    <a:cubicBezTo>
                      <a:pt x="416" y="15142"/>
                      <a:pt x="3362" y="17806"/>
                      <a:pt x="6791" y="17806"/>
                    </a:cubicBezTo>
                    <a:cubicBezTo>
                      <a:pt x="6960" y="17806"/>
                      <a:pt x="7130" y="17800"/>
                      <a:pt x="7301" y="17786"/>
                    </a:cubicBezTo>
                    <a:lnTo>
                      <a:pt x="64557" y="13287"/>
                    </a:lnTo>
                    <a:cubicBezTo>
                      <a:pt x="68216" y="13007"/>
                      <a:pt x="70952" y="9777"/>
                      <a:pt x="70671" y="6134"/>
                    </a:cubicBezTo>
                    <a:cubicBezTo>
                      <a:pt x="70404" y="2648"/>
                      <a:pt x="67459" y="0"/>
                      <a:pt x="640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73"/>
              <p:cNvSpPr/>
              <p:nvPr/>
            </p:nvSpPr>
            <p:spPr>
              <a:xfrm>
                <a:off x="1040750" y="1547050"/>
                <a:ext cx="239400" cy="233625"/>
              </a:xfrm>
              <a:custGeom>
                <a:avLst/>
                <a:gdLst/>
                <a:ahLst/>
                <a:cxnLst/>
                <a:rect l="l" t="t" r="r" b="b"/>
                <a:pathLst>
                  <a:path w="9576" h="9345" extrusionOk="0">
                    <a:moveTo>
                      <a:pt x="4516" y="0"/>
                    </a:moveTo>
                    <a:lnTo>
                      <a:pt x="3264" y="3115"/>
                    </a:lnTo>
                    <a:lnTo>
                      <a:pt x="0" y="3857"/>
                    </a:lnTo>
                    <a:lnTo>
                      <a:pt x="2571" y="5999"/>
                    </a:lnTo>
                    <a:lnTo>
                      <a:pt x="2258" y="9345"/>
                    </a:lnTo>
                    <a:lnTo>
                      <a:pt x="2258" y="9345"/>
                    </a:lnTo>
                    <a:lnTo>
                      <a:pt x="5109" y="7548"/>
                    </a:lnTo>
                    <a:lnTo>
                      <a:pt x="8175" y="8883"/>
                    </a:lnTo>
                    <a:lnTo>
                      <a:pt x="7351" y="5637"/>
                    </a:lnTo>
                    <a:lnTo>
                      <a:pt x="9576" y="3115"/>
                    </a:lnTo>
                    <a:lnTo>
                      <a:pt x="6230" y="2884"/>
                    </a:lnTo>
                    <a:lnTo>
                      <a:pt x="45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73"/>
              <p:cNvSpPr/>
              <p:nvPr/>
            </p:nvSpPr>
            <p:spPr>
              <a:xfrm>
                <a:off x="1367900" y="1521500"/>
                <a:ext cx="239400" cy="233625"/>
              </a:xfrm>
              <a:custGeom>
                <a:avLst/>
                <a:gdLst/>
                <a:ahLst/>
                <a:cxnLst/>
                <a:rect l="l" t="t" r="r" b="b"/>
                <a:pathLst>
                  <a:path w="9576" h="9345" extrusionOk="0">
                    <a:moveTo>
                      <a:pt x="4516" y="0"/>
                    </a:moveTo>
                    <a:lnTo>
                      <a:pt x="3280" y="3115"/>
                    </a:lnTo>
                    <a:lnTo>
                      <a:pt x="0" y="3857"/>
                    </a:lnTo>
                    <a:lnTo>
                      <a:pt x="2588" y="5999"/>
                    </a:lnTo>
                    <a:lnTo>
                      <a:pt x="2275" y="9345"/>
                    </a:lnTo>
                    <a:lnTo>
                      <a:pt x="5109" y="7549"/>
                    </a:lnTo>
                    <a:lnTo>
                      <a:pt x="8191" y="8867"/>
                    </a:lnTo>
                    <a:lnTo>
                      <a:pt x="8191" y="8867"/>
                    </a:lnTo>
                    <a:lnTo>
                      <a:pt x="7367" y="5620"/>
                    </a:lnTo>
                    <a:lnTo>
                      <a:pt x="9576" y="3099"/>
                    </a:lnTo>
                    <a:lnTo>
                      <a:pt x="6230" y="2884"/>
                    </a:lnTo>
                    <a:lnTo>
                      <a:pt x="45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73"/>
              <p:cNvSpPr/>
              <p:nvPr/>
            </p:nvSpPr>
            <p:spPr>
              <a:xfrm>
                <a:off x="1697925" y="1495525"/>
                <a:ext cx="239425" cy="23365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46" extrusionOk="0">
                    <a:moveTo>
                      <a:pt x="4517" y="1"/>
                    </a:moveTo>
                    <a:lnTo>
                      <a:pt x="3280" y="3116"/>
                    </a:lnTo>
                    <a:lnTo>
                      <a:pt x="1" y="3857"/>
                    </a:lnTo>
                    <a:lnTo>
                      <a:pt x="2588" y="6000"/>
                    </a:lnTo>
                    <a:lnTo>
                      <a:pt x="2275" y="9346"/>
                    </a:lnTo>
                    <a:lnTo>
                      <a:pt x="2275" y="9346"/>
                    </a:lnTo>
                    <a:lnTo>
                      <a:pt x="5110" y="7549"/>
                    </a:lnTo>
                    <a:lnTo>
                      <a:pt x="8192" y="8868"/>
                    </a:lnTo>
                    <a:lnTo>
                      <a:pt x="7368" y="5621"/>
                    </a:lnTo>
                    <a:lnTo>
                      <a:pt x="9576" y="3099"/>
                    </a:lnTo>
                    <a:lnTo>
                      <a:pt x="6231" y="2885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73"/>
              <p:cNvSpPr/>
              <p:nvPr/>
            </p:nvSpPr>
            <p:spPr>
              <a:xfrm>
                <a:off x="2025500" y="1470000"/>
                <a:ext cx="239400" cy="233225"/>
              </a:xfrm>
              <a:custGeom>
                <a:avLst/>
                <a:gdLst/>
                <a:ahLst/>
                <a:cxnLst/>
                <a:rect l="l" t="t" r="r" b="b"/>
                <a:pathLst>
                  <a:path w="9576" h="9329" extrusionOk="0">
                    <a:moveTo>
                      <a:pt x="4516" y="0"/>
                    </a:moveTo>
                    <a:lnTo>
                      <a:pt x="3263" y="3115"/>
                    </a:lnTo>
                    <a:lnTo>
                      <a:pt x="0" y="3857"/>
                    </a:lnTo>
                    <a:lnTo>
                      <a:pt x="2571" y="5999"/>
                    </a:lnTo>
                    <a:lnTo>
                      <a:pt x="2275" y="9328"/>
                    </a:lnTo>
                    <a:lnTo>
                      <a:pt x="5109" y="7548"/>
                    </a:lnTo>
                    <a:lnTo>
                      <a:pt x="8191" y="8867"/>
                    </a:lnTo>
                    <a:lnTo>
                      <a:pt x="8191" y="8867"/>
                    </a:lnTo>
                    <a:lnTo>
                      <a:pt x="7367" y="5620"/>
                    </a:lnTo>
                    <a:lnTo>
                      <a:pt x="9576" y="3099"/>
                    </a:lnTo>
                    <a:lnTo>
                      <a:pt x="6230" y="2884"/>
                    </a:lnTo>
                    <a:lnTo>
                      <a:pt x="45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73"/>
              <p:cNvSpPr/>
              <p:nvPr/>
            </p:nvSpPr>
            <p:spPr>
              <a:xfrm>
                <a:off x="2301150" y="1343500"/>
                <a:ext cx="364650" cy="356025"/>
              </a:xfrm>
              <a:custGeom>
                <a:avLst/>
                <a:gdLst/>
                <a:ahLst/>
                <a:cxnLst/>
                <a:rect l="l" t="t" r="r" b="b"/>
                <a:pathLst>
                  <a:path w="14586" h="14241" extrusionOk="0">
                    <a:moveTo>
                      <a:pt x="6873" y="0"/>
                    </a:moveTo>
                    <a:lnTo>
                      <a:pt x="4977" y="4747"/>
                    </a:lnTo>
                    <a:lnTo>
                      <a:pt x="0" y="5884"/>
                    </a:lnTo>
                    <a:lnTo>
                      <a:pt x="3923" y="9147"/>
                    </a:lnTo>
                    <a:lnTo>
                      <a:pt x="3461" y="14240"/>
                    </a:lnTo>
                    <a:lnTo>
                      <a:pt x="3461" y="14240"/>
                    </a:lnTo>
                    <a:lnTo>
                      <a:pt x="7779" y="11521"/>
                    </a:lnTo>
                    <a:lnTo>
                      <a:pt x="12476" y="13531"/>
                    </a:lnTo>
                    <a:lnTo>
                      <a:pt x="12476" y="13531"/>
                    </a:lnTo>
                    <a:lnTo>
                      <a:pt x="11224" y="8571"/>
                    </a:lnTo>
                    <a:lnTo>
                      <a:pt x="14586" y="4730"/>
                    </a:lnTo>
                    <a:lnTo>
                      <a:pt x="9493" y="4401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73"/>
              <p:cNvSpPr/>
              <p:nvPr/>
            </p:nvSpPr>
            <p:spPr>
              <a:xfrm>
                <a:off x="2501375" y="2885700"/>
                <a:ext cx="691425" cy="695950"/>
              </a:xfrm>
              <a:custGeom>
                <a:avLst/>
                <a:gdLst/>
                <a:ahLst/>
                <a:cxnLst/>
                <a:rect l="l" t="t" r="r" b="b"/>
                <a:pathLst>
                  <a:path w="27657" h="27838" extrusionOk="0">
                    <a:moveTo>
                      <a:pt x="21904" y="1"/>
                    </a:moveTo>
                    <a:lnTo>
                      <a:pt x="17042" y="479"/>
                    </a:lnTo>
                    <a:lnTo>
                      <a:pt x="16762" y="512"/>
                    </a:lnTo>
                    <a:lnTo>
                      <a:pt x="5473" y="1666"/>
                    </a:lnTo>
                    <a:lnTo>
                      <a:pt x="759" y="2143"/>
                    </a:lnTo>
                    <a:lnTo>
                      <a:pt x="1237" y="23948"/>
                    </a:lnTo>
                    <a:cubicBezTo>
                      <a:pt x="1237" y="24673"/>
                      <a:pt x="1188" y="25349"/>
                      <a:pt x="841" y="25975"/>
                    </a:cubicBezTo>
                    <a:cubicBezTo>
                      <a:pt x="396" y="26733"/>
                      <a:pt x="1" y="27755"/>
                      <a:pt x="874" y="27837"/>
                    </a:cubicBezTo>
                    <a:lnTo>
                      <a:pt x="26816" y="25200"/>
                    </a:lnTo>
                    <a:cubicBezTo>
                      <a:pt x="27656" y="24953"/>
                      <a:pt x="27063" y="24030"/>
                      <a:pt x="26470" y="23371"/>
                    </a:cubicBezTo>
                    <a:cubicBezTo>
                      <a:pt x="26008" y="22827"/>
                      <a:pt x="25810" y="22168"/>
                      <a:pt x="25679" y="21476"/>
                    </a:cubicBezTo>
                    <a:lnTo>
                      <a:pt x="219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73"/>
              <p:cNvSpPr/>
              <p:nvPr/>
            </p:nvSpPr>
            <p:spPr>
              <a:xfrm>
                <a:off x="3125600" y="3000900"/>
                <a:ext cx="303700" cy="456175"/>
              </a:xfrm>
              <a:custGeom>
                <a:avLst/>
                <a:gdLst/>
                <a:ahLst/>
                <a:cxnLst/>
                <a:rect l="l" t="t" r="r" b="b"/>
                <a:pathLst>
                  <a:path w="12148" h="18247" extrusionOk="0">
                    <a:moveTo>
                      <a:pt x="11987" y="0"/>
                    </a:moveTo>
                    <a:cubicBezTo>
                      <a:pt x="11930" y="0"/>
                      <a:pt x="11867" y="30"/>
                      <a:pt x="11834" y="74"/>
                    </a:cubicBezTo>
                    <a:lnTo>
                      <a:pt x="50" y="17988"/>
                    </a:lnTo>
                    <a:cubicBezTo>
                      <a:pt x="1" y="18071"/>
                      <a:pt x="34" y="18170"/>
                      <a:pt x="100" y="18219"/>
                    </a:cubicBezTo>
                    <a:cubicBezTo>
                      <a:pt x="131" y="18238"/>
                      <a:pt x="164" y="18247"/>
                      <a:pt x="196" y="18247"/>
                    </a:cubicBezTo>
                    <a:cubicBezTo>
                      <a:pt x="249" y="18247"/>
                      <a:pt x="300" y="18221"/>
                      <a:pt x="330" y="18170"/>
                    </a:cubicBezTo>
                    <a:lnTo>
                      <a:pt x="12114" y="255"/>
                    </a:lnTo>
                    <a:cubicBezTo>
                      <a:pt x="12147" y="222"/>
                      <a:pt x="12147" y="189"/>
                      <a:pt x="12147" y="156"/>
                    </a:cubicBezTo>
                    <a:cubicBezTo>
                      <a:pt x="12147" y="107"/>
                      <a:pt x="12114" y="57"/>
                      <a:pt x="12065" y="24"/>
                    </a:cubicBezTo>
                    <a:cubicBezTo>
                      <a:pt x="12043" y="8"/>
                      <a:pt x="12016" y="0"/>
                      <a:pt x="11987" y="0"/>
                    </a:cubicBezTo>
                    <a:close/>
                  </a:path>
                </a:pathLst>
              </a:custGeom>
              <a:solidFill>
                <a:srgbClr val="5016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73"/>
              <p:cNvSpPr/>
              <p:nvPr/>
            </p:nvSpPr>
            <p:spPr>
              <a:xfrm>
                <a:off x="4151550" y="3737375"/>
                <a:ext cx="6225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249" h="149" extrusionOk="0">
                    <a:moveTo>
                      <a:pt x="248" y="0"/>
                    </a:moveTo>
                    <a:lnTo>
                      <a:pt x="1" y="149"/>
                    </a:lnTo>
                    <a:lnTo>
                      <a:pt x="1" y="149"/>
                    </a:lnTo>
                    <a:lnTo>
                      <a:pt x="248" y="17"/>
                    </a:lnTo>
                    <a:cubicBezTo>
                      <a:pt x="248" y="17"/>
                      <a:pt x="248" y="0"/>
                      <a:pt x="248" y="0"/>
                    </a:cubicBezTo>
                    <a:close/>
                  </a:path>
                </a:pathLst>
              </a:custGeom>
              <a:solidFill>
                <a:srgbClr val="3242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73"/>
              <p:cNvSpPr/>
              <p:nvPr/>
            </p:nvSpPr>
            <p:spPr>
              <a:xfrm>
                <a:off x="3805450" y="3675150"/>
                <a:ext cx="850050" cy="853750"/>
              </a:xfrm>
              <a:custGeom>
                <a:avLst/>
                <a:gdLst/>
                <a:ahLst/>
                <a:cxnLst/>
                <a:rect l="l" t="t" r="r" b="b"/>
                <a:pathLst>
                  <a:path w="34002" h="34150" extrusionOk="0">
                    <a:moveTo>
                      <a:pt x="18278" y="1"/>
                    </a:moveTo>
                    <a:lnTo>
                      <a:pt x="14092" y="2489"/>
                    </a:lnTo>
                    <a:lnTo>
                      <a:pt x="13845" y="2638"/>
                    </a:lnTo>
                    <a:lnTo>
                      <a:pt x="4088" y="8422"/>
                    </a:lnTo>
                    <a:lnTo>
                      <a:pt x="1" y="10845"/>
                    </a:lnTo>
                    <a:lnTo>
                      <a:pt x="9626" y="30425"/>
                    </a:lnTo>
                    <a:cubicBezTo>
                      <a:pt x="9922" y="31067"/>
                      <a:pt x="10170" y="31710"/>
                      <a:pt x="10104" y="32435"/>
                    </a:cubicBezTo>
                    <a:cubicBezTo>
                      <a:pt x="10045" y="33209"/>
                      <a:pt x="10077" y="34150"/>
                      <a:pt x="10669" y="34150"/>
                    </a:cubicBezTo>
                    <a:cubicBezTo>
                      <a:pt x="10745" y="34150"/>
                      <a:pt x="10831" y="34134"/>
                      <a:pt x="10928" y="34100"/>
                    </a:cubicBezTo>
                    <a:lnTo>
                      <a:pt x="33342" y="20800"/>
                    </a:lnTo>
                    <a:cubicBezTo>
                      <a:pt x="34001" y="20223"/>
                      <a:pt x="33078" y="19630"/>
                      <a:pt x="32271" y="19283"/>
                    </a:cubicBezTo>
                    <a:cubicBezTo>
                      <a:pt x="31612" y="18987"/>
                      <a:pt x="31167" y="18476"/>
                      <a:pt x="30738" y="17899"/>
                    </a:cubicBezTo>
                    <a:lnTo>
                      <a:pt x="182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73"/>
              <p:cNvSpPr/>
              <p:nvPr/>
            </p:nvSpPr>
            <p:spPr>
              <a:xfrm>
                <a:off x="3959150" y="3615650"/>
                <a:ext cx="219225" cy="154475"/>
              </a:xfrm>
              <a:custGeom>
                <a:avLst/>
                <a:gdLst/>
                <a:ahLst/>
                <a:cxnLst/>
                <a:rect l="l" t="t" r="r" b="b"/>
                <a:pathLst>
                  <a:path w="8769" h="6179" extrusionOk="0">
                    <a:moveTo>
                      <a:pt x="1484" y="0"/>
                    </a:moveTo>
                    <a:cubicBezTo>
                      <a:pt x="985" y="0"/>
                      <a:pt x="488" y="79"/>
                      <a:pt x="0" y="238"/>
                    </a:cubicBezTo>
                    <a:cubicBezTo>
                      <a:pt x="66" y="321"/>
                      <a:pt x="132" y="419"/>
                      <a:pt x="181" y="518"/>
                    </a:cubicBezTo>
                    <a:cubicBezTo>
                      <a:pt x="608" y="399"/>
                      <a:pt x="1039" y="337"/>
                      <a:pt x="1473" y="337"/>
                    </a:cubicBezTo>
                    <a:cubicBezTo>
                      <a:pt x="1876" y="337"/>
                      <a:pt x="2281" y="391"/>
                      <a:pt x="2687" y="502"/>
                    </a:cubicBezTo>
                    <a:cubicBezTo>
                      <a:pt x="5620" y="1276"/>
                      <a:pt x="7582" y="4573"/>
                      <a:pt x="7796" y="4952"/>
                    </a:cubicBezTo>
                    <a:lnTo>
                      <a:pt x="8439" y="6089"/>
                    </a:lnTo>
                    <a:cubicBezTo>
                      <a:pt x="8472" y="6145"/>
                      <a:pt x="8529" y="6178"/>
                      <a:pt x="8587" y="6178"/>
                    </a:cubicBezTo>
                    <a:cubicBezTo>
                      <a:pt x="8615" y="6178"/>
                      <a:pt x="8643" y="6171"/>
                      <a:pt x="8669" y="6155"/>
                    </a:cubicBezTo>
                    <a:cubicBezTo>
                      <a:pt x="8686" y="6138"/>
                      <a:pt x="8686" y="6138"/>
                      <a:pt x="8702" y="6122"/>
                    </a:cubicBezTo>
                    <a:cubicBezTo>
                      <a:pt x="8752" y="6072"/>
                      <a:pt x="8768" y="5990"/>
                      <a:pt x="8735" y="5924"/>
                    </a:cubicBezTo>
                    <a:lnTo>
                      <a:pt x="8076" y="4787"/>
                    </a:lnTo>
                    <a:cubicBezTo>
                      <a:pt x="7862" y="4408"/>
                      <a:pt x="5835" y="996"/>
                      <a:pt x="2769" y="172"/>
                    </a:cubicBezTo>
                    <a:cubicBezTo>
                      <a:pt x="2343" y="58"/>
                      <a:pt x="1913" y="0"/>
                      <a:pt x="14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73"/>
              <p:cNvSpPr/>
              <p:nvPr/>
            </p:nvSpPr>
            <p:spPr>
              <a:xfrm>
                <a:off x="3849125" y="3725825"/>
                <a:ext cx="80800" cy="194800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7792" extrusionOk="0">
                    <a:moveTo>
                      <a:pt x="512" y="1"/>
                    </a:moveTo>
                    <a:cubicBezTo>
                      <a:pt x="1" y="3033"/>
                      <a:pt x="2110" y="6346"/>
                      <a:pt x="2193" y="6478"/>
                    </a:cubicBezTo>
                    <a:lnTo>
                      <a:pt x="2901" y="7714"/>
                    </a:lnTo>
                    <a:cubicBezTo>
                      <a:pt x="2932" y="7765"/>
                      <a:pt x="2983" y="7791"/>
                      <a:pt x="3036" y="7791"/>
                    </a:cubicBezTo>
                    <a:cubicBezTo>
                      <a:pt x="3068" y="7791"/>
                      <a:pt x="3101" y="7782"/>
                      <a:pt x="3132" y="7763"/>
                    </a:cubicBezTo>
                    <a:cubicBezTo>
                      <a:pt x="3198" y="7730"/>
                      <a:pt x="3231" y="7632"/>
                      <a:pt x="3182" y="7549"/>
                    </a:cubicBezTo>
                    <a:lnTo>
                      <a:pt x="2473" y="6297"/>
                    </a:lnTo>
                    <a:cubicBezTo>
                      <a:pt x="2456" y="6264"/>
                      <a:pt x="578" y="3313"/>
                      <a:pt x="792" y="528"/>
                    </a:cubicBezTo>
                    <a:cubicBezTo>
                      <a:pt x="726" y="413"/>
                      <a:pt x="643" y="297"/>
                      <a:pt x="578" y="166"/>
                    </a:cubicBezTo>
                    <a:cubicBezTo>
                      <a:pt x="561" y="116"/>
                      <a:pt x="545" y="67"/>
                      <a:pt x="5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73"/>
              <p:cNvSpPr/>
              <p:nvPr/>
            </p:nvSpPr>
            <p:spPr>
              <a:xfrm>
                <a:off x="4098000" y="4132625"/>
                <a:ext cx="445425" cy="320325"/>
              </a:xfrm>
              <a:custGeom>
                <a:avLst/>
                <a:gdLst/>
                <a:ahLst/>
                <a:cxnLst/>
                <a:rect l="l" t="t" r="r" b="b"/>
                <a:pathLst>
                  <a:path w="17817" h="12813" extrusionOk="0">
                    <a:moveTo>
                      <a:pt x="17633" y="1"/>
                    </a:moveTo>
                    <a:cubicBezTo>
                      <a:pt x="17600" y="1"/>
                      <a:pt x="17567" y="10"/>
                      <a:pt x="17536" y="29"/>
                    </a:cubicBezTo>
                    <a:lnTo>
                      <a:pt x="99" y="12505"/>
                    </a:lnTo>
                    <a:cubicBezTo>
                      <a:pt x="33" y="12571"/>
                      <a:pt x="0" y="12670"/>
                      <a:pt x="66" y="12735"/>
                    </a:cubicBezTo>
                    <a:cubicBezTo>
                      <a:pt x="97" y="12787"/>
                      <a:pt x="147" y="12813"/>
                      <a:pt x="201" y="12813"/>
                    </a:cubicBezTo>
                    <a:cubicBezTo>
                      <a:pt x="233" y="12813"/>
                      <a:pt x="266" y="12803"/>
                      <a:pt x="297" y="12785"/>
                    </a:cubicBezTo>
                    <a:lnTo>
                      <a:pt x="17734" y="309"/>
                    </a:lnTo>
                    <a:cubicBezTo>
                      <a:pt x="17751" y="309"/>
                      <a:pt x="17751" y="292"/>
                      <a:pt x="17751" y="292"/>
                    </a:cubicBezTo>
                    <a:cubicBezTo>
                      <a:pt x="17816" y="243"/>
                      <a:pt x="17816" y="144"/>
                      <a:pt x="17783" y="78"/>
                    </a:cubicBezTo>
                    <a:cubicBezTo>
                      <a:pt x="17742" y="26"/>
                      <a:pt x="17688" y="1"/>
                      <a:pt x="176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73"/>
              <p:cNvSpPr/>
              <p:nvPr/>
            </p:nvSpPr>
            <p:spPr>
              <a:xfrm>
                <a:off x="2452350" y="1578800"/>
                <a:ext cx="150425" cy="216725"/>
              </a:xfrm>
              <a:custGeom>
                <a:avLst/>
                <a:gdLst/>
                <a:ahLst/>
                <a:cxnLst/>
                <a:rect l="l" t="t" r="r" b="b"/>
                <a:pathLst>
                  <a:path w="6017" h="8669" extrusionOk="0">
                    <a:moveTo>
                      <a:pt x="1514" y="1"/>
                    </a:moveTo>
                    <a:cubicBezTo>
                      <a:pt x="1459" y="1"/>
                      <a:pt x="1405" y="11"/>
                      <a:pt x="1352" y="32"/>
                    </a:cubicBezTo>
                    <a:cubicBezTo>
                      <a:pt x="1" y="576"/>
                      <a:pt x="2011" y="2685"/>
                      <a:pt x="2638" y="5767"/>
                    </a:cubicBezTo>
                    <a:cubicBezTo>
                      <a:pt x="2638" y="5767"/>
                      <a:pt x="3011" y="5569"/>
                      <a:pt x="3389" y="5569"/>
                    </a:cubicBezTo>
                    <a:cubicBezTo>
                      <a:pt x="3555" y="5569"/>
                      <a:pt x="3721" y="5607"/>
                      <a:pt x="3857" y="5718"/>
                    </a:cubicBezTo>
                    <a:cubicBezTo>
                      <a:pt x="4302" y="6081"/>
                      <a:pt x="5868" y="8009"/>
                      <a:pt x="6016" y="8668"/>
                    </a:cubicBezTo>
                    <a:lnTo>
                      <a:pt x="5917" y="7564"/>
                    </a:lnTo>
                    <a:cubicBezTo>
                      <a:pt x="5324" y="7333"/>
                      <a:pt x="4945" y="6163"/>
                      <a:pt x="4945" y="6163"/>
                    </a:cubicBezTo>
                    <a:cubicBezTo>
                      <a:pt x="4929" y="6147"/>
                      <a:pt x="4912" y="6114"/>
                      <a:pt x="4912" y="6097"/>
                    </a:cubicBezTo>
                    <a:cubicBezTo>
                      <a:pt x="4912" y="6081"/>
                      <a:pt x="4912" y="6081"/>
                      <a:pt x="4896" y="6064"/>
                    </a:cubicBezTo>
                    <a:cubicBezTo>
                      <a:pt x="4879" y="6031"/>
                      <a:pt x="4879" y="5998"/>
                      <a:pt x="4863" y="5965"/>
                    </a:cubicBezTo>
                    <a:cubicBezTo>
                      <a:pt x="4863" y="5949"/>
                      <a:pt x="4863" y="5916"/>
                      <a:pt x="4846" y="5899"/>
                    </a:cubicBezTo>
                    <a:cubicBezTo>
                      <a:pt x="4437" y="4718"/>
                      <a:pt x="2703" y="1"/>
                      <a:pt x="1514" y="1"/>
                    </a:cubicBezTo>
                    <a:close/>
                  </a:path>
                </a:pathLst>
              </a:custGeom>
              <a:solidFill>
                <a:srgbClr val="FEA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73"/>
              <p:cNvSpPr/>
              <p:nvPr/>
            </p:nvSpPr>
            <p:spPr>
              <a:xfrm>
                <a:off x="3806275" y="3539175"/>
                <a:ext cx="247650" cy="269900"/>
              </a:xfrm>
              <a:custGeom>
                <a:avLst/>
                <a:gdLst/>
                <a:ahLst/>
                <a:cxnLst/>
                <a:rect l="l" t="t" r="r" b="b"/>
                <a:pathLst>
                  <a:path w="9906" h="10796" extrusionOk="0">
                    <a:moveTo>
                      <a:pt x="2325" y="1"/>
                    </a:moveTo>
                    <a:cubicBezTo>
                      <a:pt x="1814" y="611"/>
                      <a:pt x="264" y="2490"/>
                      <a:pt x="133" y="3165"/>
                    </a:cubicBezTo>
                    <a:cubicBezTo>
                      <a:pt x="1" y="3874"/>
                      <a:pt x="528" y="6824"/>
                      <a:pt x="512" y="8126"/>
                    </a:cubicBezTo>
                    <a:cubicBezTo>
                      <a:pt x="497" y="8372"/>
                      <a:pt x="698" y="8567"/>
                      <a:pt x="925" y="8567"/>
                    </a:cubicBezTo>
                    <a:cubicBezTo>
                      <a:pt x="957" y="8567"/>
                      <a:pt x="990" y="8563"/>
                      <a:pt x="1023" y="8555"/>
                    </a:cubicBezTo>
                    <a:cubicBezTo>
                      <a:pt x="1171" y="8538"/>
                      <a:pt x="1319" y="8472"/>
                      <a:pt x="1418" y="8357"/>
                    </a:cubicBezTo>
                    <a:lnTo>
                      <a:pt x="1418" y="8357"/>
                    </a:lnTo>
                    <a:cubicBezTo>
                      <a:pt x="1418" y="8357"/>
                      <a:pt x="973" y="9988"/>
                      <a:pt x="1962" y="10153"/>
                    </a:cubicBezTo>
                    <a:cubicBezTo>
                      <a:pt x="2074" y="10174"/>
                      <a:pt x="2178" y="10183"/>
                      <a:pt x="2273" y="10183"/>
                    </a:cubicBezTo>
                    <a:cubicBezTo>
                      <a:pt x="3018" y="10183"/>
                      <a:pt x="3264" y="9626"/>
                      <a:pt x="3264" y="9626"/>
                    </a:cubicBezTo>
                    <a:cubicBezTo>
                      <a:pt x="3264" y="9626"/>
                      <a:pt x="3330" y="10796"/>
                      <a:pt x="4500" y="10796"/>
                    </a:cubicBezTo>
                    <a:cubicBezTo>
                      <a:pt x="5670" y="10779"/>
                      <a:pt x="5687" y="9626"/>
                      <a:pt x="5687" y="9626"/>
                    </a:cubicBezTo>
                    <a:cubicBezTo>
                      <a:pt x="5687" y="9626"/>
                      <a:pt x="5920" y="10079"/>
                      <a:pt x="6397" y="10079"/>
                    </a:cubicBezTo>
                    <a:cubicBezTo>
                      <a:pt x="6458" y="10079"/>
                      <a:pt x="6524" y="10071"/>
                      <a:pt x="6593" y="10054"/>
                    </a:cubicBezTo>
                    <a:cubicBezTo>
                      <a:pt x="7186" y="9922"/>
                      <a:pt x="7533" y="10203"/>
                      <a:pt x="7714" y="8291"/>
                    </a:cubicBezTo>
                    <a:cubicBezTo>
                      <a:pt x="7714" y="8291"/>
                      <a:pt x="7917" y="8751"/>
                      <a:pt x="8471" y="8751"/>
                    </a:cubicBezTo>
                    <a:cubicBezTo>
                      <a:pt x="8528" y="8751"/>
                      <a:pt x="8589" y="8747"/>
                      <a:pt x="8653" y="8736"/>
                    </a:cubicBezTo>
                    <a:cubicBezTo>
                      <a:pt x="9345" y="8620"/>
                      <a:pt x="9477" y="8901"/>
                      <a:pt x="9692" y="6033"/>
                    </a:cubicBezTo>
                    <a:cubicBezTo>
                      <a:pt x="9906" y="3182"/>
                      <a:pt x="9741" y="2275"/>
                      <a:pt x="9741" y="2275"/>
                    </a:cubicBezTo>
                    <a:lnTo>
                      <a:pt x="9065" y="17"/>
                    </a:lnTo>
                    <a:cubicBezTo>
                      <a:pt x="8018" y="333"/>
                      <a:pt x="6944" y="446"/>
                      <a:pt x="5942" y="446"/>
                    </a:cubicBezTo>
                    <a:cubicBezTo>
                      <a:pt x="4482" y="446"/>
                      <a:pt x="3175" y="206"/>
                      <a:pt x="2325" y="1"/>
                    </a:cubicBezTo>
                    <a:close/>
                  </a:path>
                </a:pathLst>
              </a:custGeom>
              <a:solidFill>
                <a:srgbClr val="FEA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73"/>
              <p:cNvSpPr/>
              <p:nvPr/>
            </p:nvSpPr>
            <p:spPr>
              <a:xfrm>
                <a:off x="2429275" y="1694375"/>
                <a:ext cx="248075" cy="322800"/>
              </a:xfrm>
              <a:custGeom>
                <a:avLst/>
                <a:gdLst/>
                <a:ahLst/>
                <a:cxnLst/>
                <a:rect l="l" t="t" r="r" b="b"/>
                <a:pathLst>
                  <a:path w="9923" h="12912" extrusionOk="0">
                    <a:moveTo>
                      <a:pt x="6347" y="1"/>
                    </a:moveTo>
                    <a:cubicBezTo>
                      <a:pt x="6235" y="1"/>
                      <a:pt x="6122" y="40"/>
                      <a:pt x="6033" y="123"/>
                    </a:cubicBezTo>
                    <a:cubicBezTo>
                      <a:pt x="5802" y="353"/>
                      <a:pt x="5604" y="716"/>
                      <a:pt x="5769" y="1276"/>
                    </a:cubicBezTo>
                    <a:cubicBezTo>
                      <a:pt x="5786" y="1293"/>
                      <a:pt x="5786" y="1326"/>
                      <a:pt x="5786" y="1342"/>
                    </a:cubicBezTo>
                    <a:cubicBezTo>
                      <a:pt x="5802" y="1375"/>
                      <a:pt x="5819" y="1408"/>
                      <a:pt x="5819" y="1441"/>
                    </a:cubicBezTo>
                    <a:cubicBezTo>
                      <a:pt x="5835" y="1458"/>
                      <a:pt x="5835" y="1458"/>
                      <a:pt x="5835" y="1474"/>
                    </a:cubicBezTo>
                    <a:cubicBezTo>
                      <a:pt x="5835" y="1491"/>
                      <a:pt x="5852" y="1524"/>
                      <a:pt x="5868" y="1540"/>
                    </a:cubicBezTo>
                    <a:cubicBezTo>
                      <a:pt x="5868" y="1540"/>
                      <a:pt x="6247" y="2710"/>
                      <a:pt x="6840" y="2941"/>
                    </a:cubicBezTo>
                    <a:lnTo>
                      <a:pt x="6939" y="4045"/>
                    </a:lnTo>
                    <a:cubicBezTo>
                      <a:pt x="7071" y="4688"/>
                      <a:pt x="7615" y="6336"/>
                      <a:pt x="6066" y="6484"/>
                    </a:cubicBezTo>
                    <a:cubicBezTo>
                      <a:pt x="6148" y="6830"/>
                      <a:pt x="6181" y="7111"/>
                      <a:pt x="6148" y="7275"/>
                    </a:cubicBezTo>
                    <a:cubicBezTo>
                      <a:pt x="6040" y="7756"/>
                      <a:pt x="5669" y="8038"/>
                      <a:pt x="5293" y="8038"/>
                    </a:cubicBezTo>
                    <a:cubicBezTo>
                      <a:pt x="5037" y="8038"/>
                      <a:pt x="4779" y="7908"/>
                      <a:pt x="4599" y="7622"/>
                    </a:cubicBezTo>
                    <a:cubicBezTo>
                      <a:pt x="4698" y="6962"/>
                      <a:pt x="4302" y="5973"/>
                      <a:pt x="4302" y="5973"/>
                    </a:cubicBezTo>
                    <a:cubicBezTo>
                      <a:pt x="4302" y="5973"/>
                      <a:pt x="3228" y="4307"/>
                      <a:pt x="2192" y="4307"/>
                    </a:cubicBezTo>
                    <a:cubicBezTo>
                      <a:pt x="2030" y="4307"/>
                      <a:pt x="1870" y="4347"/>
                      <a:pt x="1715" y="4441"/>
                    </a:cubicBezTo>
                    <a:cubicBezTo>
                      <a:pt x="1715" y="4441"/>
                      <a:pt x="297" y="4721"/>
                      <a:pt x="149" y="5611"/>
                    </a:cubicBezTo>
                    <a:cubicBezTo>
                      <a:pt x="1" y="6484"/>
                      <a:pt x="264" y="7885"/>
                      <a:pt x="1055" y="9319"/>
                    </a:cubicBezTo>
                    <a:cubicBezTo>
                      <a:pt x="1830" y="10769"/>
                      <a:pt x="2835" y="12121"/>
                      <a:pt x="2835" y="12121"/>
                    </a:cubicBezTo>
                    <a:lnTo>
                      <a:pt x="2951" y="12912"/>
                    </a:lnTo>
                    <a:cubicBezTo>
                      <a:pt x="4689" y="11473"/>
                      <a:pt x="6784" y="11179"/>
                      <a:pt x="8172" y="11179"/>
                    </a:cubicBezTo>
                    <a:cubicBezTo>
                      <a:pt x="8389" y="11179"/>
                      <a:pt x="8590" y="11187"/>
                      <a:pt x="8769" y="11198"/>
                    </a:cubicBezTo>
                    <a:lnTo>
                      <a:pt x="8554" y="10258"/>
                    </a:lnTo>
                    <a:cubicBezTo>
                      <a:pt x="8554" y="10258"/>
                      <a:pt x="9313" y="8627"/>
                      <a:pt x="9626" y="7473"/>
                    </a:cubicBezTo>
                    <a:cubicBezTo>
                      <a:pt x="9922" y="6336"/>
                      <a:pt x="9741" y="5133"/>
                      <a:pt x="9741" y="5133"/>
                    </a:cubicBezTo>
                    <a:lnTo>
                      <a:pt x="8670" y="1721"/>
                    </a:lnTo>
                    <a:cubicBezTo>
                      <a:pt x="8670" y="1721"/>
                      <a:pt x="7434" y="1260"/>
                      <a:pt x="6758" y="222"/>
                    </a:cubicBezTo>
                    <a:cubicBezTo>
                      <a:pt x="6662" y="77"/>
                      <a:pt x="6504" y="1"/>
                      <a:pt x="6347" y="1"/>
                    </a:cubicBezTo>
                    <a:close/>
                  </a:path>
                </a:pathLst>
              </a:custGeom>
              <a:solidFill>
                <a:srgbClr val="FEA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73"/>
              <p:cNvSpPr/>
              <p:nvPr/>
            </p:nvSpPr>
            <p:spPr>
              <a:xfrm>
                <a:off x="2492725" y="1718000"/>
                <a:ext cx="126925" cy="138500"/>
              </a:xfrm>
              <a:custGeom>
                <a:avLst/>
                <a:gdLst/>
                <a:ahLst/>
                <a:cxnLst/>
                <a:rect l="l" t="t" r="r" b="b"/>
                <a:pathLst>
                  <a:path w="5077" h="5540" extrusionOk="0">
                    <a:moveTo>
                      <a:pt x="1774" y="1"/>
                    </a:moveTo>
                    <a:cubicBezTo>
                      <a:pt x="1396" y="1"/>
                      <a:pt x="1023" y="199"/>
                      <a:pt x="1023" y="199"/>
                    </a:cubicBezTo>
                    <a:cubicBezTo>
                      <a:pt x="1023" y="199"/>
                      <a:pt x="1" y="1089"/>
                      <a:pt x="380" y="2045"/>
                    </a:cubicBezTo>
                    <a:cubicBezTo>
                      <a:pt x="380" y="2045"/>
                      <a:pt x="749" y="1813"/>
                      <a:pt x="1243" y="1813"/>
                    </a:cubicBezTo>
                    <a:cubicBezTo>
                      <a:pt x="1366" y="1813"/>
                      <a:pt x="1497" y="1828"/>
                      <a:pt x="1632" y="1864"/>
                    </a:cubicBezTo>
                    <a:cubicBezTo>
                      <a:pt x="2160" y="2012"/>
                      <a:pt x="3215" y="4237"/>
                      <a:pt x="3528" y="5539"/>
                    </a:cubicBezTo>
                    <a:cubicBezTo>
                      <a:pt x="5077" y="5391"/>
                      <a:pt x="4533" y="3743"/>
                      <a:pt x="4401" y="3100"/>
                    </a:cubicBezTo>
                    <a:cubicBezTo>
                      <a:pt x="4253" y="2441"/>
                      <a:pt x="2687" y="513"/>
                      <a:pt x="2242" y="150"/>
                    </a:cubicBezTo>
                    <a:cubicBezTo>
                      <a:pt x="2106" y="39"/>
                      <a:pt x="1940" y="1"/>
                      <a:pt x="1774" y="1"/>
                    </a:cubicBezTo>
                    <a:close/>
                  </a:path>
                </a:pathLst>
              </a:custGeom>
              <a:solidFill>
                <a:srgbClr val="FEA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73"/>
              <p:cNvSpPr/>
              <p:nvPr/>
            </p:nvSpPr>
            <p:spPr>
              <a:xfrm>
                <a:off x="2468825" y="1763325"/>
                <a:ext cx="115000" cy="132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5281" extrusionOk="0">
                    <a:moveTo>
                      <a:pt x="2199" y="0"/>
                    </a:moveTo>
                    <a:cubicBezTo>
                      <a:pt x="1705" y="0"/>
                      <a:pt x="1336" y="232"/>
                      <a:pt x="1336" y="232"/>
                    </a:cubicBezTo>
                    <a:cubicBezTo>
                      <a:pt x="1336" y="232"/>
                      <a:pt x="1" y="628"/>
                      <a:pt x="133" y="1683"/>
                    </a:cubicBezTo>
                    <a:cubicBezTo>
                      <a:pt x="288" y="1589"/>
                      <a:pt x="448" y="1549"/>
                      <a:pt x="610" y="1549"/>
                    </a:cubicBezTo>
                    <a:cubicBezTo>
                      <a:pt x="1646" y="1549"/>
                      <a:pt x="2720" y="3215"/>
                      <a:pt x="2720" y="3215"/>
                    </a:cubicBezTo>
                    <a:cubicBezTo>
                      <a:pt x="2720" y="3215"/>
                      <a:pt x="3116" y="4204"/>
                      <a:pt x="3017" y="4864"/>
                    </a:cubicBezTo>
                    <a:cubicBezTo>
                      <a:pt x="3197" y="5150"/>
                      <a:pt x="3455" y="5280"/>
                      <a:pt x="3711" y="5280"/>
                    </a:cubicBezTo>
                    <a:cubicBezTo>
                      <a:pt x="4087" y="5280"/>
                      <a:pt x="4458" y="4998"/>
                      <a:pt x="4566" y="4517"/>
                    </a:cubicBezTo>
                    <a:cubicBezTo>
                      <a:pt x="4599" y="4353"/>
                      <a:pt x="4566" y="4072"/>
                      <a:pt x="4484" y="3726"/>
                    </a:cubicBezTo>
                    <a:cubicBezTo>
                      <a:pt x="4171" y="2424"/>
                      <a:pt x="3116" y="199"/>
                      <a:pt x="2588" y="51"/>
                    </a:cubicBezTo>
                    <a:cubicBezTo>
                      <a:pt x="2453" y="15"/>
                      <a:pt x="2322" y="0"/>
                      <a:pt x="2199" y="0"/>
                    </a:cubicBezTo>
                    <a:close/>
                  </a:path>
                </a:pathLst>
              </a:custGeom>
              <a:solidFill>
                <a:srgbClr val="FEA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73"/>
              <p:cNvSpPr/>
              <p:nvPr/>
            </p:nvSpPr>
            <p:spPr>
              <a:xfrm>
                <a:off x="2487375" y="1973850"/>
                <a:ext cx="1566975" cy="1577450"/>
              </a:xfrm>
              <a:custGeom>
                <a:avLst/>
                <a:gdLst/>
                <a:ahLst/>
                <a:cxnLst/>
                <a:rect l="l" t="t" r="r" b="b"/>
                <a:pathLst>
                  <a:path w="62679" h="63098" extrusionOk="0">
                    <a:moveTo>
                      <a:pt x="5848" y="0"/>
                    </a:moveTo>
                    <a:cubicBezTo>
                      <a:pt x="4460" y="0"/>
                      <a:pt x="2365" y="294"/>
                      <a:pt x="627" y="1733"/>
                    </a:cubicBezTo>
                    <a:cubicBezTo>
                      <a:pt x="413" y="1914"/>
                      <a:pt x="198" y="2112"/>
                      <a:pt x="1" y="2326"/>
                    </a:cubicBezTo>
                    <a:lnTo>
                      <a:pt x="4450" y="22713"/>
                    </a:lnTo>
                    <a:cubicBezTo>
                      <a:pt x="4960" y="25743"/>
                      <a:pt x="7587" y="27849"/>
                      <a:pt x="10522" y="27849"/>
                    </a:cubicBezTo>
                    <a:cubicBezTo>
                      <a:pt x="11003" y="27849"/>
                      <a:pt x="11493" y="27792"/>
                      <a:pt x="11982" y="27674"/>
                    </a:cubicBezTo>
                    <a:lnTo>
                      <a:pt x="24360" y="24625"/>
                    </a:lnTo>
                    <a:lnTo>
                      <a:pt x="24376" y="35124"/>
                    </a:lnTo>
                    <a:lnTo>
                      <a:pt x="23272" y="45704"/>
                    </a:lnTo>
                    <a:cubicBezTo>
                      <a:pt x="23272" y="45704"/>
                      <a:pt x="23536" y="45803"/>
                      <a:pt x="24063" y="45985"/>
                    </a:cubicBezTo>
                    <a:cubicBezTo>
                      <a:pt x="25804" y="46547"/>
                      <a:pt x="30337" y="47787"/>
                      <a:pt x="36506" y="47787"/>
                    </a:cubicBezTo>
                    <a:cubicBezTo>
                      <a:pt x="39912" y="47787"/>
                      <a:pt x="43817" y="47409"/>
                      <a:pt x="48027" y="46331"/>
                    </a:cubicBezTo>
                    <a:lnTo>
                      <a:pt x="47895" y="36409"/>
                    </a:lnTo>
                    <a:lnTo>
                      <a:pt x="48076" y="31020"/>
                    </a:lnTo>
                    <a:lnTo>
                      <a:pt x="53119" y="42161"/>
                    </a:lnTo>
                    <a:lnTo>
                      <a:pt x="53910" y="59367"/>
                    </a:lnTo>
                    <a:cubicBezTo>
                      <a:pt x="53910" y="59367"/>
                      <a:pt x="54108" y="62597"/>
                      <a:pt x="54009" y="62713"/>
                    </a:cubicBezTo>
                    <a:cubicBezTo>
                      <a:pt x="54815" y="62905"/>
                      <a:pt x="56344" y="63097"/>
                      <a:pt x="57984" y="63097"/>
                    </a:cubicBezTo>
                    <a:cubicBezTo>
                      <a:pt x="59296" y="63097"/>
                      <a:pt x="60679" y="62975"/>
                      <a:pt x="61821" y="62630"/>
                    </a:cubicBezTo>
                    <a:cubicBezTo>
                      <a:pt x="62101" y="62548"/>
                      <a:pt x="62398" y="62449"/>
                      <a:pt x="62678" y="62334"/>
                    </a:cubicBezTo>
                    <a:lnTo>
                      <a:pt x="62151" y="39788"/>
                    </a:lnTo>
                    <a:cubicBezTo>
                      <a:pt x="62134" y="39491"/>
                      <a:pt x="62069" y="39194"/>
                      <a:pt x="61953" y="38914"/>
                    </a:cubicBezTo>
                    <a:lnTo>
                      <a:pt x="53020" y="16632"/>
                    </a:lnTo>
                    <a:cubicBezTo>
                      <a:pt x="52130" y="14753"/>
                      <a:pt x="50350" y="13451"/>
                      <a:pt x="48290" y="13171"/>
                    </a:cubicBezTo>
                    <a:lnTo>
                      <a:pt x="42621" y="12231"/>
                    </a:lnTo>
                    <a:lnTo>
                      <a:pt x="42621" y="12231"/>
                    </a:lnTo>
                    <a:lnTo>
                      <a:pt x="42654" y="12479"/>
                    </a:lnTo>
                    <a:cubicBezTo>
                      <a:pt x="42654" y="12479"/>
                      <a:pt x="42060" y="14555"/>
                      <a:pt x="37676" y="14555"/>
                    </a:cubicBezTo>
                    <a:cubicBezTo>
                      <a:pt x="33292" y="14555"/>
                      <a:pt x="32551" y="13467"/>
                      <a:pt x="32551" y="13467"/>
                    </a:cubicBezTo>
                    <a:lnTo>
                      <a:pt x="32699" y="12544"/>
                    </a:lnTo>
                    <a:lnTo>
                      <a:pt x="32765" y="12165"/>
                    </a:lnTo>
                    <a:lnTo>
                      <a:pt x="26024" y="12215"/>
                    </a:lnTo>
                    <a:cubicBezTo>
                      <a:pt x="25316" y="12231"/>
                      <a:pt x="24623" y="12363"/>
                      <a:pt x="23981" y="12610"/>
                    </a:cubicBezTo>
                    <a:lnTo>
                      <a:pt x="12263" y="17621"/>
                    </a:lnTo>
                    <a:lnTo>
                      <a:pt x="7351" y="118"/>
                    </a:lnTo>
                    <a:cubicBezTo>
                      <a:pt x="7351" y="118"/>
                      <a:pt x="7005" y="35"/>
                      <a:pt x="6445" y="19"/>
                    </a:cubicBezTo>
                    <a:cubicBezTo>
                      <a:pt x="6266" y="8"/>
                      <a:pt x="6065" y="0"/>
                      <a:pt x="584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73"/>
              <p:cNvSpPr/>
              <p:nvPr/>
            </p:nvSpPr>
            <p:spPr>
              <a:xfrm>
                <a:off x="3084000" y="2424700"/>
                <a:ext cx="13625" cy="162825"/>
              </a:xfrm>
              <a:custGeom>
                <a:avLst/>
                <a:gdLst/>
                <a:ahLst/>
                <a:cxnLst/>
                <a:rect l="l" t="t" r="r" b="b"/>
                <a:pathLst>
                  <a:path w="545" h="6513" extrusionOk="0">
                    <a:moveTo>
                      <a:pt x="185" y="1"/>
                    </a:moveTo>
                    <a:cubicBezTo>
                      <a:pt x="92" y="1"/>
                      <a:pt x="0" y="58"/>
                      <a:pt x="0" y="180"/>
                    </a:cubicBezTo>
                    <a:cubicBezTo>
                      <a:pt x="50" y="2224"/>
                      <a:pt x="99" y="4284"/>
                      <a:pt x="165" y="6327"/>
                    </a:cubicBezTo>
                    <a:cubicBezTo>
                      <a:pt x="165" y="6451"/>
                      <a:pt x="260" y="6513"/>
                      <a:pt x="355" y="6513"/>
                    </a:cubicBezTo>
                    <a:cubicBezTo>
                      <a:pt x="449" y="6513"/>
                      <a:pt x="544" y="6451"/>
                      <a:pt x="544" y="6327"/>
                    </a:cubicBezTo>
                    <a:cubicBezTo>
                      <a:pt x="478" y="4284"/>
                      <a:pt x="429" y="2224"/>
                      <a:pt x="379" y="180"/>
                    </a:cubicBezTo>
                    <a:cubicBezTo>
                      <a:pt x="379" y="63"/>
                      <a:pt x="281" y="1"/>
                      <a:pt x="1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73"/>
              <p:cNvSpPr/>
              <p:nvPr/>
            </p:nvSpPr>
            <p:spPr>
              <a:xfrm>
                <a:off x="3028875" y="2487575"/>
                <a:ext cx="4902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1961" h="3493" extrusionOk="0">
                    <a:moveTo>
                      <a:pt x="255" y="1"/>
                    </a:moveTo>
                    <a:cubicBezTo>
                      <a:pt x="129" y="1"/>
                      <a:pt x="0" y="139"/>
                      <a:pt x="79" y="285"/>
                    </a:cubicBezTo>
                    <a:cubicBezTo>
                      <a:pt x="574" y="1324"/>
                      <a:pt x="1068" y="2362"/>
                      <a:pt x="1562" y="3400"/>
                    </a:cubicBezTo>
                    <a:cubicBezTo>
                      <a:pt x="1593" y="3466"/>
                      <a:pt x="1644" y="3493"/>
                      <a:pt x="1698" y="3493"/>
                    </a:cubicBezTo>
                    <a:cubicBezTo>
                      <a:pt x="1822" y="3493"/>
                      <a:pt x="1961" y="3352"/>
                      <a:pt x="1892" y="3203"/>
                    </a:cubicBezTo>
                    <a:cubicBezTo>
                      <a:pt x="1398" y="2164"/>
                      <a:pt x="903" y="1142"/>
                      <a:pt x="409" y="104"/>
                    </a:cubicBezTo>
                    <a:cubicBezTo>
                      <a:pt x="372" y="31"/>
                      <a:pt x="314" y="1"/>
                      <a:pt x="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73"/>
              <p:cNvSpPr/>
              <p:nvPr/>
            </p:nvSpPr>
            <p:spPr>
              <a:xfrm>
                <a:off x="3576675" y="2583850"/>
                <a:ext cx="113650" cy="164950"/>
              </a:xfrm>
              <a:custGeom>
                <a:avLst/>
                <a:gdLst/>
                <a:ahLst/>
                <a:cxnLst/>
                <a:rect l="l" t="t" r="r" b="b"/>
                <a:pathLst>
                  <a:path w="4546" h="6598" extrusionOk="0">
                    <a:moveTo>
                      <a:pt x="266" y="1"/>
                    </a:moveTo>
                    <a:cubicBezTo>
                      <a:pt x="128" y="1"/>
                      <a:pt x="0" y="142"/>
                      <a:pt x="104" y="291"/>
                    </a:cubicBezTo>
                    <a:cubicBezTo>
                      <a:pt x="1439" y="2351"/>
                      <a:pt x="2790" y="4428"/>
                      <a:pt x="4125" y="6504"/>
                    </a:cubicBezTo>
                    <a:cubicBezTo>
                      <a:pt x="4165" y="6570"/>
                      <a:pt x="4225" y="6597"/>
                      <a:pt x="4283" y="6597"/>
                    </a:cubicBezTo>
                    <a:cubicBezTo>
                      <a:pt x="4416" y="6597"/>
                      <a:pt x="4546" y="6460"/>
                      <a:pt x="4455" y="6323"/>
                    </a:cubicBezTo>
                    <a:cubicBezTo>
                      <a:pt x="3120" y="4246"/>
                      <a:pt x="1768" y="2170"/>
                      <a:pt x="433" y="93"/>
                    </a:cubicBezTo>
                    <a:cubicBezTo>
                      <a:pt x="388" y="28"/>
                      <a:pt x="32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73"/>
              <p:cNvSpPr/>
              <p:nvPr/>
            </p:nvSpPr>
            <p:spPr>
              <a:xfrm>
                <a:off x="2479550" y="1722675"/>
                <a:ext cx="133100" cy="184775"/>
              </a:xfrm>
              <a:custGeom>
                <a:avLst/>
                <a:gdLst/>
                <a:ahLst/>
                <a:cxnLst/>
                <a:rect l="l" t="t" r="r" b="b"/>
                <a:pathLst>
                  <a:path w="5324" h="7391" extrusionOk="0">
                    <a:moveTo>
                      <a:pt x="1760" y="0"/>
                    </a:moveTo>
                    <a:cubicBezTo>
                      <a:pt x="1566" y="0"/>
                      <a:pt x="1507" y="301"/>
                      <a:pt x="1714" y="375"/>
                    </a:cubicBezTo>
                    <a:cubicBezTo>
                      <a:pt x="2967" y="754"/>
                      <a:pt x="3939" y="1842"/>
                      <a:pt x="4187" y="3127"/>
                    </a:cubicBezTo>
                    <a:cubicBezTo>
                      <a:pt x="4055" y="3325"/>
                      <a:pt x="3956" y="3539"/>
                      <a:pt x="3857" y="3754"/>
                    </a:cubicBezTo>
                    <a:cubicBezTo>
                      <a:pt x="3346" y="2781"/>
                      <a:pt x="2390" y="2040"/>
                      <a:pt x="1302" y="1842"/>
                    </a:cubicBezTo>
                    <a:cubicBezTo>
                      <a:pt x="1292" y="1840"/>
                      <a:pt x="1281" y="1840"/>
                      <a:pt x="1271" y="1840"/>
                    </a:cubicBezTo>
                    <a:cubicBezTo>
                      <a:pt x="1047" y="1840"/>
                      <a:pt x="967" y="2173"/>
                      <a:pt x="1204" y="2204"/>
                    </a:cubicBezTo>
                    <a:cubicBezTo>
                      <a:pt x="2308" y="2402"/>
                      <a:pt x="3264" y="3193"/>
                      <a:pt x="3676" y="4248"/>
                    </a:cubicBezTo>
                    <a:cubicBezTo>
                      <a:pt x="3626" y="4380"/>
                      <a:pt x="3593" y="4512"/>
                      <a:pt x="3560" y="4644"/>
                    </a:cubicBezTo>
                    <a:cubicBezTo>
                      <a:pt x="3297" y="4182"/>
                      <a:pt x="2703" y="3918"/>
                      <a:pt x="2258" y="3737"/>
                    </a:cubicBezTo>
                    <a:cubicBezTo>
                      <a:pt x="1616" y="3457"/>
                      <a:pt x="940" y="3309"/>
                      <a:pt x="248" y="3292"/>
                    </a:cubicBezTo>
                    <a:cubicBezTo>
                      <a:pt x="243" y="3292"/>
                      <a:pt x="238" y="3292"/>
                      <a:pt x="233" y="3292"/>
                    </a:cubicBezTo>
                    <a:cubicBezTo>
                      <a:pt x="1" y="3292"/>
                      <a:pt x="5" y="3671"/>
                      <a:pt x="248" y="3671"/>
                    </a:cubicBezTo>
                    <a:cubicBezTo>
                      <a:pt x="808" y="3688"/>
                      <a:pt x="1368" y="3803"/>
                      <a:pt x="1896" y="4001"/>
                    </a:cubicBezTo>
                    <a:cubicBezTo>
                      <a:pt x="2159" y="4083"/>
                      <a:pt x="2423" y="4215"/>
                      <a:pt x="2654" y="4347"/>
                    </a:cubicBezTo>
                    <a:cubicBezTo>
                      <a:pt x="2885" y="4479"/>
                      <a:pt x="3165" y="4644"/>
                      <a:pt x="3280" y="4891"/>
                    </a:cubicBezTo>
                    <a:cubicBezTo>
                      <a:pt x="3544" y="5484"/>
                      <a:pt x="2720" y="5550"/>
                      <a:pt x="2341" y="5567"/>
                    </a:cubicBezTo>
                    <a:cubicBezTo>
                      <a:pt x="2184" y="5575"/>
                      <a:pt x="2027" y="5579"/>
                      <a:pt x="1868" y="5579"/>
                    </a:cubicBezTo>
                    <a:cubicBezTo>
                      <a:pt x="1394" y="5579"/>
                      <a:pt x="915" y="5542"/>
                      <a:pt x="445" y="5468"/>
                    </a:cubicBezTo>
                    <a:cubicBezTo>
                      <a:pt x="436" y="5466"/>
                      <a:pt x="426" y="5466"/>
                      <a:pt x="417" y="5466"/>
                    </a:cubicBezTo>
                    <a:cubicBezTo>
                      <a:pt x="295" y="5466"/>
                      <a:pt x="184" y="5561"/>
                      <a:pt x="215" y="5698"/>
                    </a:cubicBezTo>
                    <a:cubicBezTo>
                      <a:pt x="347" y="6226"/>
                      <a:pt x="495" y="6737"/>
                      <a:pt x="627" y="7248"/>
                    </a:cubicBezTo>
                    <a:cubicBezTo>
                      <a:pt x="647" y="7347"/>
                      <a:pt x="720" y="7391"/>
                      <a:pt x="797" y="7391"/>
                    </a:cubicBezTo>
                    <a:cubicBezTo>
                      <a:pt x="910" y="7391"/>
                      <a:pt x="1029" y="7296"/>
                      <a:pt x="989" y="7149"/>
                    </a:cubicBezTo>
                    <a:cubicBezTo>
                      <a:pt x="874" y="6720"/>
                      <a:pt x="759" y="6308"/>
                      <a:pt x="660" y="5880"/>
                    </a:cubicBezTo>
                    <a:lnTo>
                      <a:pt x="660" y="5880"/>
                    </a:lnTo>
                    <a:cubicBezTo>
                      <a:pt x="1061" y="5931"/>
                      <a:pt x="1476" y="5957"/>
                      <a:pt x="1887" y="5957"/>
                    </a:cubicBezTo>
                    <a:cubicBezTo>
                      <a:pt x="2134" y="5957"/>
                      <a:pt x="2380" y="5948"/>
                      <a:pt x="2621" y="5929"/>
                    </a:cubicBezTo>
                    <a:cubicBezTo>
                      <a:pt x="2951" y="5896"/>
                      <a:pt x="3297" y="5797"/>
                      <a:pt x="3511" y="5567"/>
                    </a:cubicBezTo>
                    <a:cubicBezTo>
                      <a:pt x="3544" y="5585"/>
                      <a:pt x="3581" y="5595"/>
                      <a:pt x="3617" y="5595"/>
                    </a:cubicBezTo>
                    <a:cubicBezTo>
                      <a:pt x="3708" y="5595"/>
                      <a:pt x="3796" y="5536"/>
                      <a:pt x="3808" y="5418"/>
                    </a:cubicBezTo>
                    <a:cubicBezTo>
                      <a:pt x="3841" y="5072"/>
                      <a:pt x="3906" y="4743"/>
                      <a:pt x="4005" y="4413"/>
                    </a:cubicBezTo>
                    <a:cubicBezTo>
                      <a:pt x="4071" y="4380"/>
                      <a:pt x="4088" y="4314"/>
                      <a:pt x="4071" y="4232"/>
                    </a:cubicBezTo>
                    <a:cubicBezTo>
                      <a:pt x="4318" y="3539"/>
                      <a:pt x="4714" y="2913"/>
                      <a:pt x="5241" y="2386"/>
                    </a:cubicBezTo>
                    <a:cubicBezTo>
                      <a:pt x="5307" y="2320"/>
                      <a:pt x="5324" y="2188"/>
                      <a:pt x="5241" y="2122"/>
                    </a:cubicBezTo>
                    <a:cubicBezTo>
                      <a:pt x="4665" y="1611"/>
                      <a:pt x="4269" y="968"/>
                      <a:pt x="4071" y="227"/>
                    </a:cubicBezTo>
                    <a:cubicBezTo>
                      <a:pt x="4045" y="135"/>
                      <a:pt x="3972" y="95"/>
                      <a:pt x="3898" y="95"/>
                    </a:cubicBezTo>
                    <a:cubicBezTo>
                      <a:pt x="3785" y="95"/>
                      <a:pt x="3669" y="187"/>
                      <a:pt x="3709" y="326"/>
                    </a:cubicBezTo>
                    <a:cubicBezTo>
                      <a:pt x="3890" y="1067"/>
                      <a:pt x="4286" y="1743"/>
                      <a:pt x="4846" y="2254"/>
                    </a:cubicBezTo>
                    <a:cubicBezTo>
                      <a:pt x="4714" y="2402"/>
                      <a:pt x="4582" y="2551"/>
                      <a:pt x="4467" y="2715"/>
                    </a:cubicBezTo>
                    <a:cubicBezTo>
                      <a:pt x="4104" y="1446"/>
                      <a:pt x="3082" y="392"/>
                      <a:pt x="1830" y="12"/>
                    </a:cubicBezTo>
                    <a:cubicBezTo>
                      <a:pt x="1805" y="4"/>
                      <a:pt x="1781" y="0"/>
                      <a:pt x="17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73"/>
              <p:cNvSpPr/>
              <p:nvPr/>
            </p:nvSpPr>
            <p:spPr>
              <a:xfrm>
                <a:off x="3840475" y="3656625"/>
                <a:ext cx="27800" cy="94475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3779" extrusionOk="0">
                    <a:moveTo>
                      <a:pt x="879" y="1"/>
                    </a:moveTo>
                    <a:cubicBezTo>
                      <a:pt x="803" y="1"/>
                      <a:pt x="726" y="40"/>
                      <a:pt x="693" y="132"/>
                    </a:cubicBezTo>
                    <a:cubicBezTo>
                      <a:pt x="330" y="1253"/>
                      <a:pt x="116" y="2423"/>
                      <a:pt x="17" y="3593"/>
                    </a:cubicBezTo>
                    <a:cubicBezTo>
                      <a:pt x="1" y="3716"/>
                      <a:pt x="87" y="3778"/>
                      <a:pt x="182" y="3778"/>
                    </a:cubicBezTo>
                    <a:cubicBezTo>
                      <a:pt x="277" y="3778"/>
                      <a:pt x="380" y="3716"/>
                      <a:pt x="396" y="3593"/>
                    </a:cubicBezTo>
                    <a:cubicBezTo>
                      <a:pt x="495" y="2456"/>
                      <a:pt x="709" y="1318"/>
                      <a:pt x="1072" y="231"/>
                    </a:cubicBezTo>
                    <a:cubicBezTo>
                      <a:pt x="1112" y="92"/>
                      <a:pt x="996" y="1"/>
                      <a:pt x="8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73"/>
              <p:cNvSpPr/>
              <p:nvPr/>
            </p:nvSpPr>
            <p:spPr>
              <a:xfrm>
                <a:off x="2905175" y="3123450"/>
                <a:ext cx="960050" cy="1496500"/>
              </a:xfrm>
              <a:custGeom>
                <a:avLst/>
                <a:gdLst/>
                <a:ahLst/>
                <a:cxnLst/>
                <a:rect l="l" t="t" r="r" b="b"/>
                <a:pathLst>
                  <a:path w="38402" h="59860" extrusionOk="0">
                    <a:moveTo>
                      <a:pt x="7351" y="1"/>
                    </a:moveTo>
                    <a:cubicBezTo>
                      <a:pt x="7351" y="1"/>
                      <a:pt x="1962" y="39077"/>
                      <a:pt x="0" y="59860"/>
                    </a:cubicBezTo>
                    <a:lnTo>
                      <a:pt x="14290" y="59860"/>
                    </a:lnTo>
                    <a:lnTo>
                      <a:pt x="19415" y="18805"/>
                    </a:lnTo>
                    <a:lnTo>
                      <a:pt x="24541" y="59860"/>
                    </a:lnTo>
                    <a:lnTo>
                      <a:pt x="38401" y="59860"/>
                    </a:lnTo>
                    <a:cubicBezTo>
                      <a:pt x="38401" y="59860"/>
                      <a:pt x="33490" y="16531"/>
                      <a:pt x="31315" y="347"/>
                    </a:cubicBezTo>
                    <a:cubicBezTo>
                      <a:pt x="27105" y="1425"/>
                      <a:pt x="23200" y="1803"/>
                      <a:pt x="19794" y="1803"/>
                    </a:cubicBezTo>
                    <a:cubicBezTo>
                      <a:pt x="13625" y="1803"/>
                      <a:pt x="9092" y="563"/>
                      <a:pt x="73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73"/>
              <p:cNvSpPr/>
              <p:nvPr/>
            </p:nvSpPr>
            <p:spPr>
              <a:xfrm>
                <a:off x="3116500" y="3414150"/>
                <a:ext cx="257125" cy="157550"/>
              </a:xfrm>
              <a:custGeom>
                <a:avLst/>
                <a:gdLst/>
                <a:ahLst/>
                <a:cxnLst/>
                <a:rect l="l" t="t" r="r" b="b"/>
                <a:pathLst>
                  <a:path w="10285" h="6302" extrusionOk="0">
                    <a:moveTo>
                      <a:pt x="290" y="0"/>
                    </a:moveTo>
                    <a:cubicBezTo>
                      <a:pt x="118" y="0"/>
                      <a:pt x="0" y="256"/>
                      <a:pt x="184" y="354"/>
                    </a:cubicBezTo>
                    <a:cubicBezTo>
                      <a:pt x="3430" y="2332"/>
                      <a:pt x="6677" y="4310"/>
                      <a:pt x="9924" y="6271"/>
                    </a:cubicBezTo>
                    <a:cubicBezTo>
                      <a:pt x="9958" y="6292"/>
                      <a:pt x="9992" y="6301"/>
                      <a:pt x="10024" y="6301"/>
                    </a:cubicBezTo>
                    <a:cubicBezTo>
                      <a:pt x="10186" y="6301"/>
                      <a:pt x="10285" y="6052"/>
                      <a:pt x="10105" y="5941"/>
                    </a:cubicBezTo>
                    <a:cubicBezTo>
                      <a:pt x="6858" y="3980"/>
                      <a:pt x="3628" y="2002"/>
                      <a:pt x="381" y="25"/>
                    </a:cubicBezTo>
                    <a:cubicBezTo>
                      <a:pt x="350" y="8"/>
                      <a:pt x="319" y="0"/>
                      <a:pt x="2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73"/>
              <p:cNvSpPr/>
              <p:nvPr/>
            </p:nvSpPr>
            <p:spPr>
              <a:xfrm>
                <a:off x="3152750" y="3551025"/>
                <a:ext cx="177700" cy="40625"/>
              </a:xfrm>
              <a:custGeom>
                <a:avLst/>
                <a:gdLst/>
                <a:ahLst/>
                <a:cxnLst/>
                <a:rect l="l" t="t" r="r" b="b"/>
                <a:pathLst>
                  <a:path w="7108" h="1625" extrusionOk="0">
                    <a:moveTo>
                      <a:pt x="273" y="0"/>
                    </a:moveTo>
                    <a:cubicBezTo>
                      <a:pt x="74" y="0"/>
                      <a:pt x="1" y="321"/>
                      <a:pt x="217" y="367"/>
                    </a:cubicBezTo>
                    <a:cubicBezTo>
                      <a:pt x="2409" y="779"/>
                      <a:pt x="4601" y="1208"/>
                      <a:pt x="6776" y="1620"/>
                    </a:cubicBezTo>
                    <a:cubicBezTo>
                      <a:pt x="6792" y="1623"/>
                      <a:pt x="6807" y="1625"/>
                      <a:pt x="6822" y="1625"/>
                    </a:cubicBezTo>
                    <a:cubicBezTo>
                      <a:pt x="7035" y="1625"/>
                      <a:pt x="7108" y="1304"/>
                      <a:pt x="6892" y="1257"/>
                    </a:cubicBezTo>
                    <a:cubicBezTo>
                      <a:pt x="4700" y="829"/>
                      <a:pt x="2508" y="417"/>
                      <a:pt x="316" y="5"/>
                    </a:cubicBezTo>
                    <a:cubicBezTo>
                      <a:pt x="301" y="2"/>
                      <a:pt x="287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73"/>
              <p:cNvSpPr/>
              <p:nvPr/>
            </p:nvSpPr>
            <p:spPr>
              <a:xfrm>
                <a:off x="3660825" y="3161975"/>
                <a:ext cx="155975" cy="1443650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57746" extrusionOk="0">
                    <a:moveTo>
                      <a:pt x="182" y="0"/>
                    </a:moveTo>
                    <a:cubicBezTo>
                      <a:pt x="87" y="0"/>
                      <a:pt x="1" y="58"/>
                      <a:pt x="17" y="174"/>
                    </a:cubicBezTo>
                    <a:cubicBezTo>
                      <a:pt x="957" y="7639"/>
                      <a:pt x="1830" y="15122"/>
                      <a:pt x="2638" y="22604"/>
                    </a:cubicBezTo>
                    <a:cubicBezTo>
                      <a:pt x="3429" y="30054"/>
                      <a:pt x="4154" y="37503"/>
                      <a:pt x="4813" y="44953"/>
                    </a:cubicBezTo>
                    <a:cubicBezTo>
                      <a:pt x="5176" y="49155"/>
                      <a:pt x="5522" y="53358"/>
                      <a:pt x="5852" y="57561"/>
                    </a:cubicBezTo>
                    <a:cubicBezTo>
                      <a:pt x="5860" y="57684"/>
                      <a:pt x="5959" y="57746"/>
                      <a:pt x="6054" y="57746"/>
                    </a:cubicBezTo>
                    <a:cubicBezTo>
                      <a:pt x="6148" y="57746"/>
                      <a:pt x="6239" y="57684"/>
                      <a:pt x="6231" y="57561"/>
                    </a:cubicBezTo>
                    <a:cubicBezTo>
                      <a:pt x="5654" y="50062"/>
                      <a:pt x="4995" y="42563"/>
                      <a:pt x="4286" y="35080"/>
                    </a:cubicBezTo>
                    <a:cubicBezTo>
                      <a:pt x="3561" y="27631"/>
                      <a:pt x="2770" y="20182"/>
                      <a:pt x="1913" y="12749"/>
                    </a:cubicBezTo>
                    <a:cubicBezTo>
                      <a:pt x="1435" y="8546"/>
                      <a:pt x="924" y="4360"/>
                      <a:pt x="396" y="174"/>
                    </a:cubicBezTo>
                    <a:cubicBezTo>
                      <a:pt x="380" y="58"/>
                      <a:pt x="277" y="0"/>
                      <a:pt x="1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73"/>
              <p:cNvSpPr/>
              <p:nvPr/>
            </p:nvSpPr>
            <p:spPr>
              <a:xfrm>
                <a:off x="3192350" y="1816500"/>
                <a:ext cx="412875" cy="409575"/>
              </a:xfrm>
              <a:custGeom>
                <a:avLst/>
                <a:gdLst/>
                <a:ahLst/>
                <a:cxnLst/>
                <a:rect l="l" t="t" r="r" b="b"/>
                <a:pathLst>
                  <a:path w="16515" h="16383" extrusionOk="0">
                    <a:moveTo>
                      <a:pt x="10582" y="1"/>
                    </a:moveTo>
                    <a:cubicBezTo>
                      <a:pt x="9834" y="1290"/>
                      <a:pt x="8378" y="2180"/>
                      <a:pt x="6869" y="2180"/>
                    </a:cubicBezTo>
                    <a:cubicBezTo>
                      <a:pt x="6816" y="2180"/>
                      <a:pt x="6762" y="2178"/>
                      <a:pt x="6709" y="2176"/>
                    </a:cubicBezTo>
                    <a:cubicBezTo>
                      <a:pt x="6198" y="2160"/>
                      <a:pt x="5654" y="2028"/>
                      <a:pt x="5308" y="1649"/>
                    </a:cubicBezTo>
                    <a:cubicBezTo>
                      <a:pt x="4962" y="1270"/>
                      <a:pt x="4912" y="577"/>
                      <a:pt x="5341" y="264"/>
                    </a:cubicBezTo>
                    <a:lnTo>
                      <a:pt x="5341" y="264"/>
                    </a:lnTo>
                    <a:cubicBezTo>
                      <a:pt x="4484" y="643"/>
                      <a:pt x="3627" y="990"/>
                      <a:pt x="2720" y="1187"/>
                    </a:cubicBezTo>
                    <a:cubicBezTo>
                      <a:pt x="2336" y="1264"/>
                      <a:pt x="1936" y="1307"/>
                      <a:pt x="1538" y="1307"/>
                    </a:cubicBezTo>
                    <a:cubicBezTo>
                      <a:pt x="1253" y="1307"/>
                      <a:pt x="969" y="1285"/>
                      <a:pt x="693" y="1237"/>
                    </a:cubicBezTo>
                    <a:cubicBezTo>
                      <a:pt x="462" y="1929"/>
                      <a:pt x="347" y="2671"/>
                      <a:pt x="347" y="3429"/>
                    </a:cubicBezTo>
                    <a:cubicBezTo>
                      <a:pt x="347" y="3725"/>
                      <a:pt x="363" y="4022"/>
                      <a:pt x="396" y="4302"/>
                    </a:cubicBezTo>
                    <a:cubicBezTo>
                      <a:pt x="396" y="4302"/>
                      <a:pt x="396" y="4335"/>
                      <a:pt x="413" y="4401"/>
                    </a:cubicBezTo>
                    <a:cubicBezTo>
                      <a:pt x="413" y="4467"/>
                      <a:pt x="429" y="4533"/>
                      <a:pt x="446" y="4582"/>
                    </a:cubicBezTo>
                    <a:cubicBezTo>
                      <a:pt x="446" y="4615"/>
                      <a:pt x="446" y="4632"/>
                      <a:pt x="446" y="4665"/>
                    </a:cubicBezTo>
                    <a:cubicBezTo>
                      <a:pt x="512" y="5159"/>
                      <a:pt x="578" y="6049"/>
                      <a:pt x="347" y="6774"/>
                    </a:cubicBezTo>
                    <a:cubicBezTo>
                      <a:pt x="1" y="7829"/>
                      <a:pt x="627" y="11059"/>
                      <a:pt x="1501" y="12839"/>
                    </a:cubicBezTo>
                    <a:cubicBezTo>
                      <a:pt x="2555" y="14982"/>
                      <a:pt x="3857" y="15905"/>
                      <a:pt x="4929" y="16234"/>
                    </a:cubicBezTo>
                    <a:cubicBezTo>
                      <a:pt x="5275" y="16350"/>
                      <a:pt x="5588" y="16383"/>
                      <a:pt x="5868" y="16383"/>
                    </a:cubicBezTo>
                    <a:cubicBezTo>
                      <a:pt x="7038" y="16383"/>
                      <a:pt x="10499" y="15377"/>
                      <a:pt x="12230" y="12724"/>
                    </a:cubicBezTo>
                    <a:cubicBezTo>
                      <a:pt x="12823" y="11834"/>
                      <a:pt x="13219" y="10730"/>
                      <a:pt x="13235" y="9428"/>
                    </a:cubicBezTo>
                    <a:cubicBezTo>
                      <a:pt x="13298" y="9432"/>
                      <a:pt x="13361" y="9434"/>
                      <a:pt x="13424" y="9434"/>
                    </a:cubicBezTo>
                    <a:cubicBezTo>
                      <a:pt x="14151" y="9434"/>
                      <a:pt x="14865" y="9174"/>
                      <a:pt x="15411" y="8719"/>
                    </a:cubicBezTo>
                    <a:cubicBezTo>
                      <a:pt x="16103" y="8126"/>
                      <a:pt x="16515" y="7219"/>
                      <a:pt x="16498" y="6313"/>
                    </a:cubicBezTo>
                    <a:cubicBezTo>
                      <a:pt x="16498" y="5851"/>
                      <a:pt x="16383" y="5406"/>
                      <a:pt x="16119" y="5027"/>
                    </a:cubicBezTo>
                    <a:cubicBezTo>
                      <a:pt x="15922" y="4698"/>
                      <a:pt x="15608" y="4434"/>
                      <a:pt x="15229" y="4319"/>
                    </a:cubicBezTo>
                    <a:cubicBezTo>
                      <a:pt x="15180" y="4302"/>
                      <a:pt x="15098" y="4286"/>
                      <a:pt x="15032" y="4269"/>
                    </a:cubicBezTo>
                    <a:cubicBezTo>
                      <a:pt x="14951" y="4251"/>
                      <a:pt x="14866" y="4241"/>
                      <a:pt x="14780" y="4241"/>
                    </a:cubicBezTo>
                    <a:cubicBezTo>
                      <a:pt x="14637" y="4241"/>
                      <a:pt x="14490" y="4267"/>
                      <a:pt x="14356" y="4319"/>
                    </a:cubicBezTo>
                    <a:cubicBezTo>
                      <a:pt x="14356" y="4319"/>
                      <a:pt x="11455" y="3363"/>
                      <a:pt x="10582" y="1"/>
                    </a:cubicBezTo>
                    <a:close/>
                  </a:path>
                </a:pathLst>
              </a:custGeom>
              <a:solidFill>
                <a:srgbClr val="FEA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73"/>
              <p:cNvSpPr/>
              <p:nvPr/>
            </p:nvSpPr>
            <p:spPr>
              <a:xfrm>
                <a:off x="3301125" y="2052175"/>
                <a:ext cx="252600" cy="285575"/>
              </a:xfrm>
              <a:custGeom>
                <a:avLst/>
                <a:gdLst/>
                <a:ahLst/>
                <a:cxnLst/>
                <a:rect l="l" t="t" r="r" b="b"/>
                <a:pathLst>
                  <a:path w="10104" h="11423" extrusionOk="0">
                    <a:moveTo>
                      <a:pt x="8884" y="1"/>
                    </a:moveTo>
                    <a:cubicBezTo>
                      <a:pt x="8868" y="1303"/>
                      <a:pt x="8472" y="2407"/>
                      <a:pt x="7879" y="3297"/>
                    </a:cubicBezTo>
                    <a:cubicBezTo>
                      <a:pt x="7879" y="3297"/>
                      <a:pt x="7982" y="9496"/>
                      <a:pt x="1503" y="9496"/>
                    </a:cubicBezTo>
                    <a:cubicBezTo>
                      <a:pt x="1119" y="9496"/>
                      <a:pt x="712" y="9474"/>
                      <a:pt x="281" y="9428"/>
                    </a:cubicBezTo>
                    <a:lnTo>
                      <a:pt x="149" y="9411"/>
                    </a:lnTo>
                    <a:lnTo>
                      <a:pt x="1" y="10318"/>
                    </a:lnTo>
                    <a:cubicBezTo>
                      <a:pt x="1" y="10318"/>
                      <a:pt x="742" y="11422"/>
                      <a:pt x="5126" y="11422"/>
                    </a:cubicBezTo>
                    <a:cubicBezTo>
                      <a:pt x="9510" y="11422"/>
                      <a:pt x="10104" y="9346"/>
                      <a:pt x="10104" y="9346"/>
                    </a:cubicBezTo>
                    <a:lnTo>
                      <a:pt x="10071" y="9098"/>
                    </a:lnTo>
                    <a:lnTo>
                      <a:pt x="8884" y="1"/>
                    </a:lnTo>
                    <a:close/>
                  </a:path>
                </a:pathLst>
              </a:custGeom>
              <a:solidFill>
                <a:srgbClr val="FEA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73"/>
              <p:cNvSpPr/>
              <p:nvPr/>
            </p:nvSpPr>
            <p:spPr>
              <a:xfrm>
                <a:off x="3134675" y="1603675"/>
                <a:ext cx="450375" cy="320800"/>
              </a:xfrm>
              <a:custGeom>
                <a:avLst/>
                <a:gdLst/>
                <a:ahLst/>
                <a:cxnLst/>
                <a:rect l="l" t="t" r="r" b="b"/>
                <a:pathLst>
                  <a:path w="18015" h="12832" extrusionOk="0">
                    <a:moveTo>
                      <a:pt x="6983" y="0"/>
                    </a:moveTo>
                    <a:cubicBezTo>
                      <a:pt x="6641" y="0"/>
                      <a:pt x="6304" y="55"/>
                      <a:pt x="5983" y="191"/>
                    </a:cubicBezTo>
                    <a:cubicBezTo>
                      <a:pt x="5324" y="454"/>
                      <a:pt x="4813" y="1081"/>
                      <a:pt x="4665" y="1806"/>
                    </a:cubicBezTo>
                    <a:cubicBezTo>
                      <a:pt x="4516" y="2515"/>
                      <a:pt x="4763" y="3289"/>
                      <a:pt x="5274" y="3800"/>
                    </a:cubicBezTo>
                    <a:cubicBezTo>
                      <a:pt x="4882" y="3711"/>
                      <a:pt x="4477" y="3664"/>
                      <a:pt x="4075" y="3664"/>
                    </a:cubicBezTo>
                    <a:cubicBezTo>
                      <a:pt x="3211" y="3664"/>
                      <a:pt x="2357" y="3882"/>
                      <a:pt x="1649" y="4377"/>
                    </a:cubicBezTo>
                    <a:cubicBezTo>
                      <a:pt x="610" y="5086"/>
                      <a:pt x="0" y="6470"/>
                      <a:pt x="379" y="7673"/>
                    </a:cubicBezTo>
                    <a:cubicBezTo>
                      <a:pt x="660" y="8547"/>
                      <a:pt x="1418" y="9239"/>
                      <a:pt x="2291" y="9552"/>
                    </a:cubicBezTo>
                    <a:cubicBezTo>
                      <a:pt x="2522" y="9651"/>
                      <a:pt x="2753" y="9700"/>
                      <a:pt x="3000" y="9750"/>
                    </a:cubicBezTo>
                    <a:cubicBezTo>
                      <a:pt x="3276" y="9798"/>
                      <a:pt x="3557" y="9820"/>
                      <a:pt x="3840" y="9820"/>
                    </a:cubicBezTo>
                    <a:cubicBezTo>
                      <a:pt x="4235" y="9820"/>
                      <a:pt x="4634" y="9777"/>
                      <a:pt x="5027" y="9700"/>
                    </a:cubicBezTo>
                    <a:cubicBezTo>
                      <a:pt x="5934" y="9503"/>
                      <a:pt x="6791" y="9156"/>
                      <a:pt x="7631" y="8777"/>
                    </a:cubicBezTo>
                    <a:lnTo>
                      <a:pt x="7631" y="8777"/>
                    </a:lnTo>
                    <a:cubicBezTo>
                      <a:pt x="7219" y="9090"/>
                      <a:pt x="7269" y="9783"/>
                      <a:pt x="7615" y="10162"/>
                    </a:cubicBezTo>
                    <a:cubicBezTo>
                      <a:pt x="7961" y="10541"/>
                      <a:pt x="8505" y="10673"/>
                      <a:pt x="9016" y="10689"/>
                    </a:cubicBezTo>
                    <a:cubicBezTo>
                      <a:pt x="9069" y="10691"/>
                      <a:pt x="9123" y="10693"/>
                      <a:pt x="9176" y="10693"/>
                    </a:cubicBezTo>
                    <a:cubicBezTo>
                      <a:pt x="10685" y="10693"/>
                      <a:pt x="12141" y="9803"/>
                      <a:pt x="12889" y="8514"/>
                    </a:cubicBezTo>
                    <a:cubicBezTo>
                      <a:pt x="13762" y="11876"/>
                      <a:pt x="16663" y="12832"/>
                      <a:pt x="16663" y="12832"/>
                    </a:cubicBezTo>
                    <a:cubicBezTo>
                      <a:pt x="16797" y="12780"/>
                      <a:pt x="16937" y="12754"/>
                      <a:pt x="17080" y="12754"/>
                    </a:cubicBezTo>
                    <a:cubicBezTo>
                      <a:pt x="17166" y="12754"/>
                      <a:pt x="17252" y="12764"/>
                      <a:pt x="17339" y="12782"/>
                    </a:cubicBezTo>
                    <a:cubicBezTo>
                      <a:pt x="17405" y="12799"/>
                      <a:pt x="17470" y="12815"/>
                      <a:pt x="17536" y="12832"/>
                    </a:cubicBezTo>
                    <a:cubicBezTo>
                      <a:pt x="17652" y="11876"/>
                      <a:pt x="17751" y="10920"/>
                      <a:pt x="17833" y="9964"/>
                    </a:cubicBezTo>
                    <a:cubicBezTo>
                      <a:pt x="17932" y="9074"/>
                      <a:pt x="18014" y="8168"/>
                      <a:pt x="17882" y="7278"/>
                    </a:cubicBezTo>
                    <a:cubicBezTo>
                      <a:pt x="17751" y="6388"/>
                      <a:pt x="17355" y="5498"/>
                      <a:pt x="16630" y="4954"/>
                    </a:cubicBezTo>
                    <a:cubicBezTo>
                      <a:pt x="16231" y="4652"/>
                      <a:pt x="15723" y="4483"/>
                      <a:pt x="15224" y="4483"/>
                    </a:cubicBezTo>
                    <a:cubicBezTo>
                      <a:pt x="14878" y="4483"/>
                      <a:pt x="14537" y="4564"/>
                      <a:pt x="14240" y="4739"/>
                    </a:cubicBezTo>
                    <a:cubicBezTo>
                      <a:pt x="12922" y="2729"/>
                      <a:pt x="10944" y="1163"/>
                      <a:pt x="8686" y="339"/>
                    </a:cubicBezTo>
                    <a:cubicBezTo>
                      <a:pt x="8139" y="153"/>
                      <a:pt x="7554" y="0"/>
                      <a:pt x="69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73"/>
              <p:cNvSpPr/>
              <p:nvPr/>
            </p:nvSpPr>
            <p:spPr>
              <a:xfrm>
                <a:off x="3304850" y="2134600"/>
                <a:ext cx="195825" cy="154975"/>
              </a:xfrm>
              <a:custGeom>
                <a:avLst/>
                <a:gdLst/>
                <a:ahLst/>
                <a:cxnLst/>
                <a:rect l="l" t="t" r="r" b="b"/>
                <a:pathLst>
                  <a:path w="7833" h="6199" extrusionOk="0">
                    <a:moveTo>
                      <a:pt x="7730" y="0"/>
                    </a:moveTo>
                    <a:lnTo>
                      <a:pt x="7730" y="0"/>
                    </a:lnTo>
                    <a:cubicBezTo>
                      <a:pt x="5999" y="2653"/>
                      <a:pt x="2538" y="3659"/>
                      <a:pt x="1368" y="3659"/>
                    </a:cubicBezTo>
                    <a:cubicBezTo>
                      <a:pt x="1088" y="3659"/>
                      <a:pt x="775" y="3626"/>
                      <a:pt x="429" y="3510"/>
                    </a:cubicBezTo>
                    <a:lnTo>
                      <a:pt x="66" y="5735"/>
                    </a:lnTo>
                    <a:lnTo>
                      <a:pt x="0" y="6114"/>
                    </a:lnTo>
                    <a:lnTo>
                      <a:pt x="132" y="6131"/>
                    </a:lnTo>
                    <a:cubicBezTo>
                      <a:pt x="563" y="6177"/>
                      <a:pt x="970" y="6199"/>
                      <a:pt x="1354" y="6199"/>
                    </a:cubicBezTo>
                    <a:cubicBezTo>
                      <a:pt x="7832" y="6199"/>
                      <a:pt x="7730" y="0"/>
                      <a:pt x="7730" y="0"/>
                    </a:cubicBezTo>
                    <a:close/>
                  </a:path>
                </a:pathLst>
              </a:custGeom>
              <a:solidFill>
                <a:srgbClr val="FE6E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73"/>
              <p:cNvSpPr/>
              <p:nvPr/>
            </p:nvSpPr>
            <p:spPr>
              <a:xfrm>
                <a:off x="3111175" y="1558575"/>
                <a:ext cx="385300" cy="270875"/>
              </a:xfrm>
              <a:custGeom>
                <a:avLst/>
                <a:gdLst/>
                <a:ahLst/>
                <a:cxnLst/>
                <a:rect l="l" t="t" r="r" b="b"/>
                <a:pathLst>
                  <a:path w="15412" h="10835" extrusionOk="0">
                    <a:moveTo>
                      <a:pt x="7537" y="0"/>
                    </a:moveTo>
                    <a:cubicBezTo>
                      <a:pt x="7355" y="0"/>
                      <a:pt x="7172" y="11"/>
                      <a:pt x="6989" y="33"/>
                    </a:cubicBezTo>
                    <a:cubicBezTo>
                      <a:pt x="5835" y="165"/>
                      <a:pt x="4715" y="825"/>
                      <a:pt x="4187" y="1879"/>
                    </a:cubicBezTo>
                    <a:cubicBezTo>
                      <a:pt x="3726" y="2786"/>
                      <a:pt x="3792" y="3939"/>
                      <a:pt x="4401" y="4747"/>
                    </a:cubicBezTo>
                    <a:cubicBezTo>
                      <a:pt x="4183" y="4716"/>
                      <a:pt x="3962" y="4701"/>
                      <a:pt x="3742" y="4701"/>
                    </a:cubicBezTo>
                    <a:cubicBezTo>
                      <a:pt x="2305" y="4701"/>
                      <a:pt x="905" y="5364"/>
                      <a:pt x="347" y="6807"/>
                    </a:cubicBezTo>
                    <a:cubicBezTo>
                      <a:pt x="50" y="7615"/>
                      <a:pt x="116" y="8521"/>
                      <a:pt x="594" y="9246"/>
                    </a:cubicBezTo>
                    <a:cubicBezTo>
                      <a:pt x="1089" y="9955"/>
                      <a:pt x="1880" y="10449"/>
                      <a:pt x="2704" y="10664"/>
                    </a:cubicBezTo>
                    <a:cubicBezTo>
                      <a:pt x="3162" y="10788"/>
                      <a:pt x="3632" y="10835"/>
                      <a:pt x="4106" y="10835"/>
                    </a:cubicBezTo>
                    <a:cubicBezTo>
                      <a:pt x="4893" y="10835"/>
                      <a:pt x="5690" y="10705"/>
                      <a:pt x="6462" y="10581"/>
                    </a:cubicBezTo>
                    <a:cubicBezTo>
                      <a:pt x="6678" y="10550"/>
                      <a:pt x="6604" y="10214"/>
                      <a:pt x="6403" y="10214"/>
                    </a:cubicBezTo>
                    <a:cubicBezTo>
                      <a:pt x="6390" y="10214"/>
                      <a:pt x="6377" y="10216"/>
                      <a:pt x="6363" y="10219"/>
                    </a:cubicBezTo>
                    <a:cubicBezTo>
                      <a:pt x="5656" y="10333"/>
                      <a:pt x="4889" y="10448"/>
                      <a:pt x="4137" y="10448"/>
                    </a:cubicBezTo>
                    <a:cubicBezTo>
                      <a:pt x="3047" y="10448"/>
                      <a:pt x="1987" y="10207"/>
                      <a:pt x="1188" y="9378"/>
                    </a:cubicBezTo>
                    <a:cubicBezTo>
                      <a:pt x="1" y="8126"/>
                      <a:pt x="627" y="6181"/>
                      <a:pt x="2061" y="5439"/>
                    </a:cubicBezTo>
                    <a:cubicBezTo>
                      <a:pt x="2565" y="5183"/>
                      <a:pt x="3124" y="5068"/>
                      <a:pt x="3687" y="5068"/>
                    </a:cubicBezTo>
                    <a:cubicBezTo>
                      <a:pt x="4100" y="5068"/>
                      <a:pt x="4515" y="5130"/>
                      <a:pt x="4912" y="5241"/>
                    </a:cubicBezTo>
                    <a:cubicBezTo>
                      <a:pt x="4927" y="5246"/>
                      <a:pt x="4942" y="5248"/>
                      <a:pt x="4956" y="5248"/>
                    </a:cubicBezTo>
                    <a:cubicBezTo>
                      <a:pt x="5104" y="5248"/>
                      <a:pt x="5229" y="5033"/>
                      <a:pt x="5094" y="4928"/>
                    </a:cubicBezTo>
                    <a:cubicBezTo>
                      <a:pt x="4253" y="4269"/>
                      <a:pt x="4039" y="3082"/>
                      <a:pt x="4484" y="2127"/>
                    </a:cubicBezTo>
                    <a:cubicBezTo>
                      <a:pt x="4962" y="1138"/>
                      <a:pt x="5984" y="511"/>
                      <a:pt x="7071" y="396"/>
                    </a:cubicBezTo>
                    <a:cubicBezTo>
                      <a:pt x="7226" y="380"/>
                      <a:pt x="7379" y="372"/>
                      <a:pt x="7532" y="372"/>
                    </a:cubicBezTo>
                    <a:cubicBezTo>
                      <a:pt x="9741" y="372"/>
                      <a:pt x="11746" y="1991"/>
                      <a:pt x="13087" y="3610"/>
                    </a:cubicBezTo>
                    <a:cubicBezTo>
                      <a:pt x="13911" y="4582"/>
                      <a:pt x="14554" y="5703"/>
                      <a:pt x="14999" y="6906"/>
                    </a:cubicBezTo>
                    <a:cubicBezTo>
                      <a:pt x="15032" y="6998"/>
                      <a:pt x="15109" y="7037"/>
                      <a:pt x="15184" y="7037"/>
                    </a:cubicBezTo>
                    <a:cubicBezTo>
                      <a:pt x="15299" y="7037"/>
                      <a:pt x="15411" y="6946"/>
                      <a:pt x="15361" y="6807"/>
                    </a:cubicBezTo>
                    <a:cubicBezTo>
                      <a:pt x="14488" y="4467"/>
                      <a:pt x="12873" y="2374"/>
                      <a:pt x="10763" y="1039"/>
                    </a:cubicBezTo>
                    <a:cubicBezTo>
                      <a:pt x="9796" y="427"/>
                      <a:pt x="8682" y="0"/>
                      <a:pt x="75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73"/>
              <p:cNvSpPr/>
              <p:nvPr/>
            </p:nvSpPr>
            <p:spPr>
              <a:xfrm>
                <a:off x="3261175" y="1649625"/>
                <a:ext cx="236450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9458" h="6223" extrusionOk="0">
                    <a:moveTo>
                      <a:pt x="4433" y="0"/>
                    </a:moveTo>
                    <a:cubicBezTo>
                      <a:pt x="4427" y="0"/>
                      <a:pt x="4422" y="0"/>
                      <a:pt x="4417" y="1"/>
                    </a:cubicBezTo>
                    <a:cubicBezTo>
                      <a:pt x="3511" y="67"/>
                      <a:pt x="2637" y="347"/>
                      <a:pt x="1895" y="841"/>
                    </a:cubicBezTo>
                    <a:cubicBezTo>
                      <a:pt x="1170" y="1319"/>
                      <a:pt x="396" y="2028"/>
                      <a:pt x="132" y="2869"/>
                    </a:cubicBezTo>
                    <a:cubicBezTo>
                      <a:pt x="0" y="3281"/>
                      <a:pt x="66" y="3726"/>
                      <a:pt x="363" y="4055"/>
                    </a:cubicBezTo>
                    <a:cubicBezTo>
                      <a:pt x="626" y="4335"/>
                      <a:pt x="1005" y="4467"/>
                      <a:pt x="1368" y="4550"/>
                    </a:cubicBezTo>
                    <a:cubicBezTo>
                      <a:pt x="1741" y="4631"/>
                      <a:pt x="2119" y="4670"/>
                      <a:pt x="2496" y="4670"/>
                    </a:cubicBezTo>
                    <a:cubicBezTo>
                      <a:pt x="3036" y="4670"/>
                      <a:pt x="3573" y="4589"/>
                      <a:pt x="4087" y="4434"/>
                    </a:cubicBezTo>
                    <a:cubicBezTo>
                      <a:pt x="4467" y="4335"/>
                      <a:pt x="4846" y="4187"/>
                      <a:pt x="5192" y="4006"/>
                    </a:cubicBezTo>
                    <a:lnTo>
                      <a:pt x="5192" y="4006"/>
                    </a:lnTo>
                    <a:cubicBezTo>
                      <a:pt x="4994" y="4517"/>
                      <a:pt x="5010" y="5159"/>
                      <a:pt x="5357" y="5621"/>
                    </a:cubicBezTo>
                    <a:cubicBezTo>
                      <a:pt x="5673" y="6052"/>
                      <a:pt x="6148" y="6223"/>
                      <a:pt x="6651" y="6223"/>
                    </a:cubicBezTo>
                    <a:cubicBezTo>
                      <a:pt x="7302" y="6223"/>
                      <a:pt x="7999" y="5936"/>
                      <a:pt x="8455" y="5555"/>
                    </a:cubicBezTo>
                    <a:cubicBezTo>
                      <a:pt x="8949" y="5143"/>
                      <a:pt x="9312" y="4566"/>
                      <a:pt x="9427" y="3923"/>
                    </a:cubicBezTo>
                    <a:cubicBezTo>
                      <a:pt x="9457" y="3783"/>
                      <a:pt x="9330" y="3686"/>
                      <a:pt x="9217" y="3686"/>
                    </a:cubicBezTo>
                    <a:cubicBezTo>
                      <a:pt x="9144" y="3686"/>
                      <a:pt x="9078" y="3727"/>
                      <a:pt x="9065" y="3824"/>
                    </a:cubicBezTo>
                    <a:cubicBezTo>
                      <a:pt x="8865" y="4915"/>
                      <a:pt x="7850" y="5834"/>
                      <a:pt x="6725" y="5834"/>
                    </a:cubicBezTo>
                    <a:cubicBezTo>
                      <a:pt x="6643" y="5834"/>
                      <a:pt x="6560" y="5829"/>
                      <a:pt x="6477" y="5819"/>
                    </a:cubicBezTo>
                    <a:cubicBezTo>
                      <a:pt x="5785" y="5736"/>
                      <a:pt x="5373" y="5192"/>
                      <a:pt x="5455" y="4500"/>
                    </a:cubicBezTo>
                    <a:cubicBezTo>
                      <a:pt x="5488" y="4138"/>
                      <a:pt x="5670" y="3824"/>
                      <a:pt x="5900" y="3561"/>
                    </a:cubicBezTo>
                    <a:cubicBezTo>
                      <a:pt x="6164" y="3363"/>
                      <a:pt x="6428" y="3149"/>
                      <a:pt x="6659" y="2901"/>
                    </a:cubicBezTo>
                    <a:cubicBezTo>
                      <a:pt x="6780" y="2780"/>
                      <a:pt x="6670" y="2571"/>
                      <a:pt x="6526" y="2571"/>
                    </a:cubicBezTo>
                    <a:cubicBezTo>
                      <a:pt x="6494" y="2571"/>
                      <a:pt x="6461" y="2581"/>
                      <a:pt x="6428" y="2605"/>
                    </a:cubicBezTo>
                    <a:cubicBezTo>
                      <a:pt x="6164" y="2786"/>
                      <a:pt x="5884" y="3000"/>
                      <a:pt x="5670" y="3248"/>
                    </a:cubicBezTo>
                    <a:cubicBezTo>
                      <a:pt x="4740" y="3907"/>
                      <a:pt x="3620" y="4281"/>
                      <a:pt x="2482" y="4281"/>
                    </a:cubicBezTo>
                    <a:cubicBezTo>
                      <a:pt x="2369" y="4281"/>
                      <a:pt x="2256" y="4277"/>
                      <a:pt x="2143" y="4269"/>
                    </a:cubicBezTo>
                    <a:cubicBezTo>
                      <a:pt x="1500" y="4236"/>
                      <a:pt x="330" y="4055"/>
                      <a:pt x="462" y="3165"/>
                    </a:cubicBezTo>
                    <a:cubicBezTo>
                      <a:pt x="511" y="2737"/>
                      <a:pt x="808" y="2358"/>
                      <a:pt x="1071" y="2061"/>
                    </a:cubicBezTo>
                    <a:cubicBezTo>
                      <a:pt x="1319" y="1764"/>
                      <a:pt x="1615" y="1501"/>
                      <a:pt x="1928" y="1270"/>
                    </a:cubicBezTo>
                    <a:cubicBezTo>
                      <a:pt x="2654" y="759"/>
                      <a:pt x="3527" y="446"/>
                      <a:pt x="4417" y="380"/>
                    </a:cubicBezTo>
                    <a:cubicBezTo>
                      <a:pt x="4659" y="364"/>
                      <a:pt x="4664" y="0"/>
                      <a:pt x="44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73"/>
              <p:cNvSpPr/>
              <p:nvPr/>
            </p:nvSpPr>
            <p:spPr>
              <a:xfrm>
                <a:off x="3279300" y="2055900"/>
                <a:ext cx="10262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4105" h="2264" extrusionOk="0">
                    <a:moveTo>
                      <a:pt x="3198" y="0"/>
                    </a:moveTo>
                    <a:cubicBezTo>
                      <a:pt x="3066" y="17"/>
                      <a:pt x="2917" y="50"/>
                      <a:pt x="2786" y="83"/>
                    </a:cubicBezTo>
                    <a:cubicBezTo>
                      <a:pt x="2588" y="116"/>
                      <a:pt x="2374" y="181"/>
                      <a:pt x="2176" y="214"/>
                    </a:cubicBezTo>
                    <a:cubicBezTo>
                      <a:pt x="1928" y="271"/>
                      <a:pt x="1688" y="296"/>
                      <a:pt x="1445" y="296"/>
                    </a:cubicBezTo>
                    <a:cubicBezTo>
                      <a:pt x="1332" y="296"/>
                      <a:pt x="1219" y="291"/>
                      <a:pt x="1105" y="280"/>
                    </a:cubicBezTo>
                    <a:cubicBezTo>
                      <a:pt x="967" y="262"/>
                      <a:pt x="834" y="238"/>
                      <a:pt x="703" y="238"/>
                    </a:cubicBezTo>
                    <a:cubicBezTo>
                      <a:pt x="600" y="238"/>
                      <a:pt x="498" y="253"/>
                      <a:pt x="396" y="297"/>
                    </a:cubicBezTo>
                    <a:cubicBezTo>
                      <a:pt x="198" y="396"/>
                      <a:pt x="50" y="610"/>
                      <a:pt x="33" y="841"/>
                    </a:cubicBezTo>
                    <a:cubicBezTo>
                      <a:pt x="0" y="1071"/>
                      <a:pt x="83" y="1302"/>
                      <a:pt x="215" y="1483"/>
                    </a:cubicBezTo>
                    <a:cubicBezTo>
                      <a:pt x="346" y="1665"/>
                      <a:pt x="528" y="1813"/>
                      <a:pt x="725" y="1928"/>
                    </a:cubicBezTo>
                    <a:cubicBezTo>
                      <a:pt x="1106" y="2148"/>
                      <a:pt x="1552" y="2264"/>
                      <a:pt x="1993" y="2264"/>
                    </a:cubicBezTo>
                    <a:cubicBezTo>
                      <a:pt x="2049" y="2264"/>
                      <a:pt x="2104" y="2262"/>
                      <a:pt x="2159" y="2258"/>
                    </a:cubicBezTo>
                    <a:cubicBezTo>
                      <a:pt x="2654" y="2225"/>
                      <a:pt x="3148" y="2027"/>
                      <a:pt x="3544" y="1714"/>
                    </a:cubicBezTo>
                    <a:cubicBezTo>
                      <a:pt x="3758" y="1533"/>
                      <a:pt x="3939" y="1302"/>
                      <a:pt x="4038" y="1038"/>
                    </a:cubicBezTo>
                    <a:cubicBezTo>
                      <a:pt x="4104" y="758"/>
                      <a:pt x="4071" y="445"/>
                      <a:pt x="3873" y="247"/>
                    </a:cubicBezTo>
                    <a:cubicBezTo>
                      <a:pt x="3709" y="66"/>
                      <a:pt x="3445" y="0"/>
                      <a:pt x="31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73"/>
              <p:cNvSpPr/>
              <p:nvPr/>
            </p:nvSpPr>
            <p:spPr>
              <a:xfrm>
                <a:off x="3369125" y="1907975"/>
                <a:ext cx="45350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1814" h="2127" extrusionOk="0">
                    <a:moveTo>
                      <a:pt x="907" y="0"/>
                    </a:moveTo>
                    <a:cubicBezTo>
                      <a:pt x="412" y="0"/>
                      <a:pt x="0" y="478"/>
                      <a:pt x="0" y="1055"/>
                    </a:cubicBezTo>
                    <a:cubicBezTo>
                      <a:pt x="0" y="1649"/>
                      <a:pt x="412" y="2126"/>
                      <a:pt x="907" y="2126"/>
                    </a:cubicBezTo>
                    <a:cubicBezTo>
                      <a:pt x="1401" y="2126"/>
                      <a:pt x="1813" y="1649"/>
                      <a:pt x="1813" y="1055"/>
                    </a:cubicBezTo>
                    <a:cubicBezTo>
                      <a:pt x="1813" y="478"/>
                      <a:pt x="1401" y="0"/>
                      <a:pt x="9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73"/>
              <p:cNvSpPr/>
              <p:nvPr/>
            </p:nvSpPr>
            <p:spPr>
              <a:xfrm>
                <a:off x="3199775" y="1907975"/>
                <a:ext cx="44925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2127" extrusionOk="0">
                    <a:moveTo>
                      <a:pt x="907" y="0"/>
                    </a:moveTo>
                    <a:cubicBezTo>
                      <a:pt x="396" y="0"/>
                      <a:pt x="0" y="478"/>
                      <a:pt x="0" y="1055"/>
                    </a:cubicBezTo>
                    <a:cubicBezTo>
                      <a:pt x="0" y="1649"/>
                      <a:pt x="396" y="2126"/>
                      <a:pt x="907" y="2126"/>
                    </a:cubicBezTo>
                    <a:cubicBezTo>
                      <a:pt x="1401" y="2126"/>
                      <a:pt x="1797" y="1649"/>
                      <a:pt x="1797" y="1055"/>
                    </a:cubicBezTo>
                    <a:cubicBezTo>
                      <a:pt x="1797" y="478"/>
                      <a:pt x="1401" y="0"/>
                      <a:pt x="9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73"/>
              <p:cNvSpPr/>
              <p:nvPr/>
            </p:nvSpPr>
            <p:spPr>
              <a:xfrm>
                <a:off x="3363750" y="1867425"/>
                <a:ext cx="6390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1318" extrusionOk="0">
                    <a:moveTo>
                      <a:pt x="1042" y="0"/>
                    </a:moveTo>
                    <a:cubicBezTo>
                      <a:pt x="996" y="0"/>
                      <a:pt x="951" y="2"/>
                      <a:pt x="907" y="7"/>
                    </a:cubicBezTo>
                    <a:cubicBezTo>
                      <a:pt x="726" y="7"/>
                      <a:pt x="561" y="40"/>
                      <a:pt x="396" y="73"/>
                    </a:cubicBezTo>
                    <a:cubicBezTo>
                      <a:pt x="248" y="106"/>
                      <a:pt x="133" y="238"/>
                      <a:pt x="67" y="370"/>
                    </a:cubicBezTo>
                    <a:cubicBezTo>
                      <a:pt x="1" y="502"/>
                      <a:pt x="1" y="667"/>
                      <a:pt x="34" y="815"/>
                    </a:cubicBezTo>
                    <a:cubicBezTo>
                      <a:pt x="83" y="947"/>
                      <a:pt x="199" y="1062"/>
                      <a:pt x="331" y="1128"/>
                    </a:cubicBezTo>
                    <a:cubicBezTo>
                      <a:pt x="408" y="1167"/>
                      <a:pt x="485" y="1183"/>
                      <a:pt x="566" y="1183"/>
                    </a:cubicBezTo>
                    <a:cubicBezTo>
                      <a:pt x="608" y="1183"/>
                      <a:pt x="651" y="1178"/>
                      <a:pt x="696" y="1170"/>
                    </a:cubicBezTo>
                    <a:lnTo>
                      <a:pt x="696" y="1170"/>
                    </a:lnTo>
                    <a:lnTo>
                      <a:pt x="660" y="1177"/>
                    </a:lnTo>
                    <a:cubicBezTo>
                      <a:pt x="793" y="1153"/>
                      <a:pt x="917" y="1138"/>
                      <a:pt x="1045" y="1138"/>
                    </a:cubicBezTo>
                    <a:cubicBezTo>
                      <a:pt x="1092" y="1138"/>
                      <a:pt x="1139" y="1140"/>
                      <a:pt x="1188" y="1144"/>
                    </a:cubicBezTo>
                    <a:cubicBezTo>
                      <a:pt x="1336" y="1161"/>
                      <a:pt x="1484" y="1194"/>
                      <a:pt x="1649" y="1243"/>
                    </a:cubicBezTo>
                    <a:cubicBezTo>
                      <a:pt x="1666" y="1243"/>
                      <a:pt x="1682" y="1260"/>
                      <a:pt x="1715" y="1260"/>
                    </a:cubicBezTo>
                    <a:cubicBezTo>
                      <a:pt x="1802" y="1299"/>
                      <a:pt x="1891" y="1318"/>
                      <a:pt x="1977" y="1318"/>
                    </a:cubicBezTo>
                    <a:cubicBezTo>
                      <a:pt x="2182" y="1318"/>
                      <a:pt x="2369" y="1210"/>
                      <a:pt x="2473" y="1013"/>
                    </a:cubicBezTo>
                    <a:cubicBezTo>
                      <a:pt x="2556" y="881"/>
                      <a:pt x="2556" y="700"/>
                      <a:pt x="2506" y="568"/>
                    </a:cubicBezTo>
                    <a:cubicBezTo>
                      <a:pt x="2457" y="436"/>
                      <a:pt x="2358" y="304"/>
                      <a:pt x="2226" y="238"/>
                    </a:cubicBezTo>
                    <a:cubicBezTo>
                      <a:pt x="1962" y="123"/>
                      <a:pt x="1682" y="40"/>
                      <a:pt x="1385" y="24"/>
                    </a:cubicBezTo>
                    <a:cubicBezTo>
                      <a:pt x="1269" y="12"/>
                      <a:pt x="1152" y="0"/>
                      <a:pt x="10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73"/>
              <p:cNvSpPr/>
              <p:nvPr/>
            </p:nvSpPr>
            <p:spPr>
              <a:xfrm>
                <a:off x="3193175" y="1867425"/>
                <a:ext cx="6430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2572" h="1318" extrusionOk="0">
                    <a:moveTo>
                      <a:pt x="1521" y="0"/>
                    </a:moveTo>
                    <a:cubicBezTo>
                      <a:pt x="1404" y="0"/>
                      <a:pt x="1287" y="12"/>
                      <a:pt x="1171" y="24"/>
                    </a:cubicBezTo>
                    <a:cubicBezTo>
                      <a:pt x="891" y="40"/>
                      <a:pt x="594" y="123"/>
                      <a:pt x="330" y="238"/>
                    </a:cubicBezTo>
                    <a:cubicBezTo>
                      <a:pt x="215" y="304"/>
                      <a:pt x="100" y="436"/>
                      <a:pt x="50" y="568"/>
                    </a:cubicBezTo>
                    <a:cubicBezTo>
                      <a:pt x="1" y="700"/>
                      <a:pt x="17" y="881"/>
                      <a:pt x="83" y="1013"/>
                    </a:cubicBezTo>
                    <a:cubicBezTo>
                      <a:pt x="188" y="1210"/>
                      <a:pt x="382" y="1318"/>
                      <a:pt x="586" y="1318"/>
                    </a:cubicBezTo>
                    <a:cubicBezTo>
                      <a:pt x="672" y="1318"/>
                      <a:pt x="759" y="1299"/>
                      <a:pt x="841" y="1260"/>
                    </a:cubicBezTo>
                    <a:cubicBezTo>
                      <a:pt x="874" y="1260"/>
                      <a:pt x="891" y="1243"/>
                      <a:pt x="924" y="1243"/>
                    </a:cubicBezTo>
                    <a:cubicBezTo>
                      <a:pt x="1072" y="1194"/>
                      <a:pt x="1220" y="1161"/>
                      <a:pt x="1369" y="1144"/>
                    </a:cubicBezTo>
                    <a:cubicBezTo>
                      <a:pt x="1417" y="1140"/>
                      <a:pt x="1466" y="1138"/>
                      <a:pt x="1514" y="1138"/>
                    </a:cubicBezTo>
                    <a:cubicBezTo>
                      <a:pt x="1646" y="1138"/>
                      <a:pt x="1775" y="1153"/>
                      <a:pt x="1896" y="1177"/>
                    </a:cubicBezTo>
                    <a:lnTo>
                      <a:pt x="1830" y="1161"/>
                    </a:lnTo>
                    <a:lnTo>
                      <a:pt x="1830" y="1161"/>
                    </a:lnTo>
                    <a:cubicBezTo>
                      <a:pt x="1885" y="1175"/>
                      <a:pt x="1939" y="1183"/>
                      <a:pt x="1995" y="1183"/>
                    </a:cubicBezTo>
                    <a:cubicBezTo>
                      <a:pt x="2074" y="1183"/>
                      <a:pt x="2155" y="1167"/>
                      <a:pt x="2242" y="1128"/>
                    </a:cubicBezTo>
                    <a:cubicBezTo>
                      <a:pt x="2358" y="1062"/>
                      <a:pt x="2473" y="947"/>
                      <a:pt x="2522" y="815"/>
                    </a:cubicBezTo>
                    <a:cubicBezTo>
                      <a:pt x="2555" y="667"/>
                      <a:pt x="2572" y="502"/>
                      <a:pt x="2489" y="370"/>
                    </a:cubicBezTo>
                    <a:cubicBezTo>
                      <a:pt x="2423" y="238"/>
                      <a:pt x="2308" y="106"/>
                      <a:pt x="2176" y="73"/>
                    </a:cubicBezTo>
                    <a:cubicBezTo>
                      <a:pt x="1995" y="40"/>
                      <a:pt x="1830" y="7"/>
                      <a:pt x="1665" y="7"/>
                    </a:cubicBezTo>
                    <a:cubicBezTo>
                      <a:pt x="1617" y="2"/>
                      <a:pt x="1569" y="0"/>
                      <a:pt x="1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73"/>
              <p:cNvSpPr/>
              <p:nvPr/>
            </p:nvSpPr>
            <p:spPr>
              <a:xfrm>
                <a:off x="3395475" y="1978850"/>
                <a:ext cx="72550" cy="72125"/>
              </a:xfrm>
              <a:custGeom>
                <a:avLst/>
                <a:gdLst/>
                <a:ahLst/>
                <a:cxnLst/>
                <a:rect l="l" t="t" r="r" b="b"/>
                <a:pathLst>
                  <a:path w="2902" h="2885" extrusionOk="0">
                    <a:moveTo>
                      <a:pt x="1451" y="0"/>
                    </a:moveTo>
                    <a:cubicBezTo>
                      <a:pt x="660" y="0"/>
                      <a:pt x="1" y="643"/>
                      <a:pt x="1" y="1451"/>
                    </a:cubicBezTo>
                    <a:cubicBezTo>
                      <a:pt x="1" y="2242"/>
                      <a:pt x="660" y="2884"/>
                      <a:pt x="1451" y="2884"/>
                    </a:cubicBezTo>
                    <a:cubicBezTo>
                      <a:pt x="2242" y="2884"/>
                      <a:pt x="2902" y="2242"/>
                      <a:pt x="2902" y="1451"/>
                    </a:cubicBezTo>
                    <a:cubicBezTo>
                      <a:pt x="2902" y="643"/>
                      <a:pt x="2242" y="0"/>
                      <a:pt x="1451" y="0"/>
                    </a:cubicBezTo>
                    <a:close/>
                  </a:path>
                </a:pathLst>
              </a:custGeom>
              <a:solidFill>
                <a:srgbClr val="FE6E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73"/>
              <p:cNvSpPr/>
              <p:nvPr/>
            </p:nvSpPr>
            <p:spPr>
              <a:xfrm>
                <a:off x="3242200" y="1924450"/>
                <a:ext cx="77050" cy="101175"/>
              </a:xfrm>
              <a:custGeom>
                <a:avLst/>
                <a:gdLst/>
                <a:ahLst/>
                <a:cxnLst/>
                <a:rect l="l" t="t" r="r" b="b"/>
                <a:pathLst>
                  <a:path w="3082" h="4047" extrusionOk="0">
                    <a:moveTo>
                      <a:pt x="2277" y="0"/>
                    </a:moveTo>
                    <a:cubicBezTo>
                      <a:pt x="2209" y="0"/>
                      <a:pt x="2137" y="36"/>
                      <a:pt x="2061" y="116"/>
                    </a:cubicBezTo>
                    <a:cubicBezTo>
                      <a:pt x="2061" y="1550"/>
                      <a:pt x="1" y="3412"/>
                      <a:pt x="2325" y="4022"/>
                    </a:cubicBezTo>
                    <a:cubicBezTo>
                      <a:pt x="2371" y="4039"/>
                      <a:pt x="2413" y="4047"/>
                      <a:pt x="2453" y="4047"/>
                    </a:cubicBezTo>
                    <a:cubicBezTo>
                      <a:pt x="2879" y="4047"/>
                      <a:pt x="2935" y="3133"/>
                      <a:pt x="2935" y="2786"/>
                    </a:cubicBezTo>
                    <a:cubicBezTo>
                      <a:pt x="3081" y="2346"/>
                      <a:pt x="2823" y="0"/>
                      <a:pt x="2277" y="0"/>
                    </a:cubicBezTo>
                    <a:close/>
                  </a:path>
                </a:pathLst>
              </a:custGeom>
              <a:solidFill>
                <a:srgbClr val="FE7E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73"/>
              <p:cNvSpPr/>
              <p:nvPr/>
            </p:nvSpPr>
            <p:spPr>
              <a:xfrm>
                <a:off x="3264450" y="1902625"/>
                <a:ext cx="58550" cy="131050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5242" extrusionOk="0">
                    <a:moveTo>
                      <a:pt x="1287" y="0"/>
                    </a:moveTo>
                    <a:cubicBezTo>
                      <a:pt x="1171" y="0"/>
                      <a:pt x="1089" y="83"/>
                      <a:pt x="1089" y="181"/>
                    </a:cubicBezTo>
                    <a:cubicBezTo>
                      <a:pt x="1105" y="1269"/>
                      <a:pt x="792" y="2357"/>
                      <a:pt x="199" y="3263"/>
                    </a:cubicBezTo>
                    <a:cubicBezTo>
                      <a:pt x="1" y="3577"/>
                      <a:pt x="34" y="3989"/>
                      <a:pt x="265" y="4269"/>
                    </a:cubicBezTo>
                    <a:cubicBezTo>
                      <a:pt x="726" y="4829"/>
                      <a:pt x="1402" y="5175"/>
                      <a:pt x="2127" y="5241"/>
                    </a:cubicBezTo>
                    <a:lnTo>
                      <a:pt x="2144" y="5241"/>
                    </a:lnTo>
                    <a:cubicBezTo>
                      <a:pt x="2242" y="5241"/>
                      <a:pt x="2325" y="5159"/>
                      <a:pt x="2325" y="5060"/>
                    </a:cubicBezTo>
                    <a:cubicBezTo>
                      <a:pt x="2341" y="4961"/>
                      <a:pt x="2259" y="4862"/>
                      <a:pt x="2160" y="4862"/>
                    </a:cubicBezTo>
                    <a:cubicBezTo>
                      <a:pt x="1550" y="4813"/>
                      <a:pt x="957" y="4500"/>
                      <a:pt x="561" y="4022"/>
                    </a:cubicBezTo>
                    <a:cubicBezTo>
                      <a:pt x="429" y="3873"/>
                      <a:pt x="413" y="3642"/>
                      <a:pt x="528" y="3478"/>
                    </a:cubicBezTo>
                    <a:cubicBezTo>
                      <a:pt x="1155" y="2505"/>
                      <a:pt x="1484" y="1335"/>
                      <a:pt x="1468" y="181"/>
                    </a:cubicBezTo>
                    <a:cubicBezTo>
                      <a:pt x="1468" y="83"/>
                      <a:pt x="1385" y="0"/>
                      <a:pt x="12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73"/>
              <p:cNvSpPr/>
              <p:nvPr/>
            </p:nvSpPr>
            <p:spPr>
              <a:xfrm>
                <a:off x="3532100" y="1941100"/>
                <a:ext cx="52400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2944" extrusionOk="0">
                    <a:moveTo>
                      <a:pt x="1820" y="1"/>
                    </a:moveTo>
                    <a:cubicBezTo>
                      <a:pt x="1776" y="1"/>
                      <a:pt x="1730" y="18"/>
                      <a:pt x="1689" y="60"/>
                    </a:cubicBezTo>
                    <a:cubicBezTo>
                      <a:pt x="931" y="785"/>
                      <a:pt x="370" y="1708"/>
                      <a:pt x="41" y="2713"/>
                    </a:cubicBezTo>
                    <a:cubicBezTo>
                      <a:pt x="1" y="2852"/>
                      <a:pt x="117" y="2944"/>
                      <a:pt x="233" y="2944"/>
                    </a:cubicBezTo>
                    <a:cubicBezTo>
                      <a:pt x="310" y="2944"/>
                      <a:pt x="387" y="2904"/>
                      <a:pt x="420" y="2812"/>
                    </a:cubicBezTo>
                    <a:cubicBezTo>
                      <a:pt x="716" y="1873"/>
                      <a:pt x="1244" y="1016"/>
                      <a:pt x="1969" y="324"/>
                    </a:cubicBezTo>
                    <a:cubicBezTo>
                      <a:pt x="2096" y="197"/>
                      <a:pt x="1968" y="1"/>
                      <a:pt x="18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73"/>
              <p:cNvSpPr/>
              <p:nvPr/>
            </p:nvSpPr>
            <p:spPr>
              <a:xfrm>
                <a:off x="3469250" y="3828850"/>
                <a:ext cx="410400" cy="622575"/>
              </a:xfrm>
              <a:custGeom>
                <a:avLst/>
                <a:gdLst/>
                <a:ahLst/>
                <a:cxnLst/>
                <a:rect l="l" t="t" r="r" b="b"/>
                <a:pathLst>
                  <a:path w="16416" h="24903" extrusionOk="0">
                    <a:moveTo>
                      <a:pt x="12213" y="0"/>
                    </a:moveTo>
                    <a:lnTo>
                      <a:pt x="0" y="20849"/>
                    </a:lnTo>
                    <a:lnTo>
                      <a:pt x="10383" y="24903"/>
                    </a:lnTo>
                    <a:lnTo>
                      <a:pt x="16415" y="1879"/>
                    </a:lnTo>
                    <a:lnTo>
                      <a:pt x="13663" y="1764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73"/>
              <p:cNvSpPr/>
              <p:nvPr/>
            </p:nvSpPr>
            <p:spPr>
              <a:xfrm>
                <a:off x="3339875" y="3748900"/>
                <a:ext cx="434700" cy="601175"/>
              </a:xfrm>
              <a:custGeom>
                <a:avLst/>
                <a:gdLst/>
                <a:ahLst/>
                <a:cxnLst/>
                <a:rect l="l" t="t" r="r" b="b"/>
                <a:pathLst>
                  <a:path w="17388" h="24047" extrusionOk="0">
                    <a:moveTo>
                      <a:pt x="14487" y="1"/>
                    </a:moveTo>
                    <a:lnTo>
                      <a:pt x="0" y="16861"/>
                    </a:lnTo>
                    <a:lnTo>
                      <a:pt x="5175" y="24047"/>
                    </a:lnTo>
                    <a:lnTo>
                      <a:pt x="17388" y="3198"/>
                    </a:lnTo>
                    <a:lnTo>
                      <a:pt x="144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73"/>
              <p:cNvSpPr/>
              <p:nvPr/>
            </p:nvSpPr>
            <p:spPr>
              <a:xfrm>
                <a:off x="3728000" y="3691725"/>
                <a:ext cx="12405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4962" h="3811" extrusionOk="0">
                    <a:moveTo>
                      <a:pt x="4780" y="1"/>
                    </a:moveTo>
                    <a:cubicBezTo>
                      <a:pt x="4758" y="1"/>
                      <a:pt x="4735" y="5"/>
                      <a:pt x="4714" y="13"/>
                    </a:cubicBezTo>
                    <a:cubicBezTo>
                      <a:pt x="1302" y="1530"/>
                      <a:pt x="99" y="3474"/>
                      <a:pt x="50" y="3557"/>
                    </a:cubicBezTo>
                    <a:cubicBezTo>
                      <a:pt x="0" y="3639"/>
                      <a:pt x="33" y="3738"/>
                      <a:pt x="99" y="3788"/>
                    </a:cubicBezTo>
                    <a:cubicBezTo>
                      <a:pt x="134" y="3799"/>
                      <a:pt x="169" y="3811"/>
                      <a:pt x="198" y="3811"/>
                    </a:cubicBezTo>
                    <a:cubicBezTo>
                      <a:pt x="210" y="3811"/>
                      <a:pt x="221" y="3809"/>
                      <a:pt x="231" y="3804"/>
                    </a:cubicBezTo>
                    <a:cubicBezTo>
                      <a:pt x="280" y="3788"/>
                      <a:pt x="313" y="3771"/>
                      <a:pt x="330" y="3722"/>
                    </a:cubicBezTo>
                    <a:cubicBezTo>
                      <a:pt x="346" y="3705"/>
                      <a:pt x="1533" y="1793"/>
                      <a:pt x="4846" y="327"/>
                    </a:cubicBezTo>
                    <a:cubicBezTo>
                      <a:pt x="4928" y="277"/>
                      <a:pt x="4961" y="178"/>
                      <a:pt x="4928" y="96"/>
                    </a:cubicBezTo>
                    <a:cubicBezTo>
                      <a:pt x="4904" y="35"/>
                      <a:pt x="4843" y="1"/>
                      <a:pt x="47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73"/>
              <p:cNvSpPr/>
              <p:nvPr/>
            </p:nvSpPr>
            <p:spPr>
              <a:xfrm>
                <a:off x="3464300" y="3868725"/>
                <a:ext cx="351475" cy="485525"/>
              </a:xfrm>
              <a:custGeom>
                <a:avLst/>
                <a:gdLst/>
                <a:ahLst/>
                <a:cxnLst/>
                <a:rect l="l" t="t" r="r" b="b"/>
                <a:pathLst>
                  <a:path w="14059" h="19421" extrusionOk="0">
                    <a:moveTo>
                      <a:pt x="13850" y="0"/>
                    </a:moveTo>
                    <a:cubicBezTo>
                      <a:pt x="13786" y="0"/>
                      <a:pt x="13737" y="43"/>
                      <a:pt x="13713" y="103"/>
                    </a:cubicBezTo>
                    <a:lnTo>
                      <a:pt x="7071" y="17490"/>
                    </a:lnTo>
                    <a:lnTo>
                      <a:pt x="149" y="19089"/>
                    </a:lnTo>
                    <a:cubicBezTo>
                      <a:pt x="66" y="19089"/>
                      <a:pt x="0" y="19188"/>
                      <a:pt x="33" y="19287"/>
                    </a:cubicBezTo>
                    <a:cubicBezTo>
                      <a:pt x="48" y="19360"/>
                      <a:pt x="116" y="19421"/>
                      <a:pt x="201" y="19421"/>
                    </a:cubicBezTo>
                    <a:cubicBezTo>
                      <a:pt x="211" y="19421"/>
                      <a:pt x="221" y="19420"/>
                      <a:pt x="231" y="19418"/>
                    </a:cubicBezTo>
                    <a:lnTo>
                      <a:pt x="7236" y="17803"/>
                    </a:lnTo>
                    <a:cubicBezTo>
                      <a:pt x="7285" y="17787"/>
                      <a:pt x="7334" y="17754"/>
                      <a:pt x="7351" y="17704"/>
                    </a:cubicBezTo>
                    <a:lnTo>
                      <a:pt x="14026" y="234"/>
                    </a:lnTo>
                    <a:cubicBezTo>
                      <a:pt x="14059" y="136"/>
                      <a:pt x="14009" y="53"/>
                      <a:pt x="13927" y="20"/>
                    </a:cubicBezTo>
                    <a:cubicBezTo>
                      <a:pt x="13900" y="7"/>
                      <a:pt x="13874" y="0"/>
                      <a:pt x="138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73"/>
              <p:cNvSpPr/>
              <p:nvPr/>
            </p:nvSpPr>
            <p:spPr>
              <a:xfrm>
                <a:off x="3639400" y="4305375"/>
                <a:ext cx="94375" cy="1502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6011" extrusionOk="0">
                    <a:moveTo>
                      <a:pt x="182" y="1"/>
                    </a:moveTo>
                    <a:cubicBezTo>
                      <a:pt x="154" y="1"/>
                      <a:pt x="126" y="8"/>
                      <a:pt x="100" y="24"/>
                    </a:cubicBezTo>
                    <a:cubicBezTo>
                      <a:pt x="17" y="74"/>
                      <a:pt x="1" y="172"/>
                      <a:pt x="50" y="255"/>
                    </a:cubicBezTo>
                    <a:lnTo>
                      <a:pt x="3445" y="5924"/>
                    </a:lnTo>
                    <a:cubicBezTo>
                      <a:pt x="3473" y="5979"/>
                      <a:pt x="3534" y="6011"/>
                      <a:pt x="3592" y="6011"/>
                    </a:cubicBezTo>
                    <a:cubicBezTo>
                      <a:pt x="3604" y="6011"/>
                      <a:pt x="3615" y="6010"/>
                      <a:pt x="3627" y="6007"/>
                    </a:cubicBezTo>
                    <a:cubicBezTo>
                      <a:pt x="3643" y="5990"/>
                      <a:pt x="3660" y="5990"/>
                      <a:pt x="3676" y="5990"/>
                    </a:cubicBezTo>
                    <a:cubicBezTo>
                      <a:pt x="3742" y="5941"/>
                      <a:pt x="3775" y="5825"/>
                      <a:pt x="3726" y="5743"/>
                    </a:cubicBezTo>
                    <a:lnTo>
                      <a:pt x="330" y="90"/>
                    </a:lnTo>
                    <a:cubicBezTo>
                      <a:pt x="297" y="34"/>
                      <a:pt x="240" y="1"/>
                      <a:pt x="182" y="1"/>
                    </a:cubicBezTo>
                    <a:close/>
                  </a:path>
                </a:pathLst>
              </a:custGeom>
              <a:solidFill>
                <a:srgbClr val="5016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73"/>
              <p:cNvSpPr/>
              <p:nvPr/>
            </p:nvSpPr>
            <p:spPr>
              <a:xfrm>
                <a:off x="3845000" y="3900125"/>
                <a:ext cx="285150" cy="618475"/>
              </a:xfrm>
              <a:custGeom>
                <a:avLst/>
                <a:gdLst/>
                <a:ahLst/>
                <a:cxnLst/>
                <a:rect l="l" t="t" r="r" b="b"/>
                <a:pathLst>
                  <a:path w="11406" h="24739" extrusionOk="0">
                    <a:moveTo>
                      <a:pt x="4566" y="0"/>
                    </a:moveTo>
                    <a:lnTo>
                      <a:pt x="2160" y="1335"/>
                    </a:lnTo>
                    <a:lnTo>
                      <a:pt x="1" y="577"/>
                    </a:lnTo>
                    <a:lnTo>
                      <a:pt x="413" y="24738"/>
                    </a:lnTo>
                    <a:lnTo>
                      <a:pt x="11406" y="22794"/>
                    </a:lnTo>
                    <a:lnTo>
                      <a:pt x="456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73"/>
              <p:cNvSpPr/>
              <p:nvPr/>
            </p:nvSpPr>
            <p:spPr>
              <a:xfrm>
                <a:off x="3651775" y="3884050"/>
                <a:ext cx="203550" cy="634550"/>
              </a:xfrm>
              <a:custGeom>
                <a:avLst/>
                <a:gdLst/>
                <a:ahLst/>
                <a:cxnLst/>
                <a:rect l="l" t="t" r="r" b="b"/>
                <a:pathLst>
                  <a:path w="8142" h="25382" extrusionOk="0">
                    <a:moveTo>
                      <a:pt x="3593" y="1"/>
                    </a:moveTo>
                    <a:lnTo>
                      <a:pt x="0" y="21953"/>
                    </a:lnTo>
                    <a:lnTo>
                      <a:pt x="8142" y="25381"/>
                    </a:lnTo>
                    <a:lnTo>
                      <a:pt x="7730" y="1220"/>
                    </a:lnTo>
                    <a:lnTo>
                      <a:pt x="359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73"/>
              <p:cNvSpPr/>
              <p:nvPr/>
            </p:nvSpPr>
            <p:spPr>
              <a:xfrm>
                <a:off x="3850775" y="4360050"/>
                <a:ext cx="283925" cy="162850"/>
              </a:xfrm>
              <a:custGeom>
                <a:avLst/>
                <a:gdLst/>
                <a:ahLst/>
                <a:cxnLst/>
                <a:rect l="l" t="t" r="r" b="b"/>
                <a:pathLst>
                  <a:path w="11357" h="6514" extrusionOk="0">
                    <a:moveTo>
                      <a:pt x="4811" y="0"/>
                    </a:moveTo>
                    <a:cubicBezTo>
                      <a:pt x="4759" y="0"/>
                      <a:pt x="4711" y="22"/>
                      <a:pt x="4681" y="62"/>
                    </a:cubicBezTo>
                    <a:lnTo>
                      <a:pt x="50" y="6242"/>
                    </a:lnTo>
                    <a:cubicBezTo>
                      <a:pt x="1" y="6308"/>
                      <a:pt x="1" y="6424"/>
                      <a:pt x="83" y="6473"/>
                    </a:cubicBezTo>
                    <a:cubicBezTo>
                      <a:pt x="111" y="6501"/>
                      <a:pt x="147" y="6514"/>
                      <a:pt x="183" y="6514"/>
                    </a:cubicBezTo>
                    <a:cubicBezTo>
                      <a:pt x="234" y="6514"/>
                      <a:pt x="285" y="6488"/>
                      <a:pt x="314" y="6440"/>
                    </a:cubicBezTo>
                    <a:lnTo>
                      <a:pt x="4846" y="392"/>
                    </a:lnTo>
                    <a:lnTo>
                      <a:pt x="11076" y="4528"/>
                    </a:lnTo>
                    <a:cubicBezTo>
                      <a:pt x="11112" y="4553"/>
                      <a:pt x="11148" y="4568"/>
                      <a:pt x="11185" y="4568"/>
                    </a:cubicBezTo>
                    <a:cubicBezTo>
                      <a:pt x="11198" y="4568"/>
                      <a:pt x="11211" y="4566"/>
                      <a:pt x="11224" y="4561"/>
                    </a:cubicBezTo>
                    <a:cubicBezTo>
                      <a:pt x="11257" y="4545"/>
                      <a:pt x="11290" y="4528"/>
                      <a:pt x="11307" y="4495"/>
                    </a:cubicBezTo>
                    <a:cubicBezTo>
                      <a:pt x="11356" y="4413"/>
                      <a:pt x="11340" y="4298"/>
                      <a:pt x="11257" y="4248"/>
                    </a:cubicBezTo>
                    <a:lnTo>
                      <a:pt x="4912" y="29"/>
                    </a:lnTo>
                    <a:cubicBezTo>
                      <a:pt x="4880" y="10"/>
                      <a:pt x="4844" y="0"/>
                      <a:pt x="48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73"/>
              <p:cNvSpPr/>
              <p:nvPr/>
            </p:nvSpPr>
            <p:spPr>
              <a:xfrm>
                <a:off x="3894450" y="3929300"/>
                <a:ext cx="81200" cy="439375"/>
              </a:xfrm>
              <a:custGeom>
                <a:avLst/>
                <a:gdLst/>
                <a:ahLst/>
                <a:cxnLst/>
                <a:rect l="l" t="t" r="r" b="b"/>
                <a:pathLst>
                  <a:path w="3248" h="17575" extrusionOk="0">
                    <a:moveTo>
                      <a:pt x="179" y="1"/>
                    </a:moveTo>
                    <a:cubicBezTo>
                      <a:pt x="169" y="1"/>
                      <a:pt x="159" y="2"/>
                      <a:pt x="149" y="3"/>
                    </a:cubicBezTo>
                    <a:cubicBezTo>
                      <a:pt x="67" y="20"/>
                      <a:pt x="1" y="102"/>
                      <a:pt x="17" y="201"/>
                    </a:cubicBezTo>
                    <a:lnTo>
                      <a:pt x="2901" y="17424"/>
                    </a:lnTo>
                    <a:cubicBezTo>
                      <a:pt x="2916" y="17513"/>
                      <a:pt x="2984" y="17575"/>
                      <a:pt x="3069" y="17575"/>
                    </a:cubicBezTo>
                    <a:cubicBezTo>
                      <a:pt x="3079" y="17575"/>
                      <a:pt x="3089" y="17574"/>
                      <a:pt x="3099" y="17572"/>
                    </a:cubicBezTo>
                    <a:cubicBezTo>
                      <a:pt x="3099" y="17572"/>
                      <a:pt x="3099" y="17556"/>
                      <a:pt x="3116" y="17556"/>
                    </a:cubicBezTo>
                    <a:cubicBezTo>
                      <a:pt x="3198" y="17539"/>
                      <a:pt x="3247" y="17457"/>
                      <a:pt x="3231" y="17374"/>
                    </a:cubicBezTo>
                    <a:lnTo>
                      <a:pt x="347" y="135"/>
                    </a:lnTo>
                    <a:cubicBezTo>
                      <a:pt x="332" y="61"/>
                      <a:pt x="264" y="1"/>
                      <a:pt x="1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73"/>
              <p:cNvSpPr/>
              <p:nvPr/>
            </p:nvSpPr>
            <p:spPr>
              <a:xfrm>
                <a:off x="3750250" y="3693625"/>
                <a:ext cx="110850" cy="198700"/>
              </a:xfrm>
              <a:custGeom>
                <a:avLst/>
                <a:gdLst/>
                <a:ahLst/>
                <a:cxnLst/>
                <a:rect l="l" t="t" r="r" b="b"/>
                <a:pathLst>
                  <a:path w="4434" h="7948" extrusionOk="0">
                    <a:moveTo>
                      <a:pt x="4257" y="0"/>
                    </a:moveTo>
                    <a:cubicBezTo>
                      <a:pt x="4233" y="0"/>
                      <a:pt x="4209" y="6"/>
                      <a:pt x="4186" y="20"/>
                    </a:cubicBezTo>
                    <a:cubicBezTo>
                      <a:pt x="1203" y="1190"/>
                      <a:pt x="66" y="7469"/>
                      <a:pt x="17" y="7749"/>
                    </a:cubicBezTo>
                    <a:cubicBezTo>
                      <a:pt x="0" y="7832"/>
                      <a:pt x="66" y="7931"/>
                      <a:pt x="165" y="7947"/>
                    </a:cubicBezTo>
                    <a:cubicBezTo>
                      <a:pt x="182" y="7947"/>
                      <a:pt x="214" y="7947"/>
                      <a:pt x="231" y="7931"/>
                    </a:cubicBezTo>
                    <a:cubicBezTo>
                      <a:pt x="297" y="7914"/>
                      <a:pt x="346" y="7865"/>
                      <a:pt x="346" y="7799"/>
                    </a:cubicBezTo>
                    <a:cubicBezTo>
                      <a:pt x="363" y="7733"/>
                      <a:pt x="1500" y="1437"/>
                      <a:pt x="4302" y="333"/>
                    </a:cubicBezTo>
                    <a:cubicBezTo>
                      <a:pt x="4384" y="300"/>
                      <a:pt x="4434" y="201"/>
                      <a:pt x="4401" y="102"/>
                    </a:cubicBezTo>
                    <a:cubicBezTo>
                      <a:pt x="4377" y="42"/>
                      <a:pt x="4318" y="0"/>
                      <a:pt x="42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73"/>
              <p:cNvSpPr/>
              <p:nvPr/>
            </p:nvSpPr>
            <p:spPr>
              <a:xfrm>
                <a:off x="3901050" y="3798850"/>
                <a:ext cx="52750" cy="111275"/>
              </a:xfrm>
              <a:custGeom>
                <a:avLst/>
                <a:gdLst/>
                <a:ahLst/>
                <a:cxnLst/>
                <a:rect l="l" t="t" r="r" b="b"/>
                <a:pathLst>
                  <a:path w="2110" h="4451" extrusionOk="0">
                    <a:moveTo>
                      <a:pt x="182" y="1"/>
                    </a:moveTo>
                    <a:cubicBezTo>
                      <a:pt x="159" y="1"/>
                      <a:pt x="137" y="5"/>
                      <a:pt x="116" y="13"/>
                    </a:cubicBezTo>
                    <a:cubicBezTo>
                      <a:pt x="33" y="63"/>
                      <a:pt x="0" y="162"/>
                      <a:pt x="33" y="244"/>
                    </a:cubicBezTo>
                    <a:lnTo>
                      <a:pt x="1764" y="4348"/>
                    </a:lnTo>
                    <a:cubicBezTo>
                      <a:pt x="1791" y="4417"/>
                      <a:pt x="1865" y="4451"/>
                      <a:pt x="1926" y="4451"/>
                    </a:cubicBezTo>
                    <a:cubicBezTo>
                      <a:pt x="1939" y="4451"/>
                      <a:pt x="1951" y="4450"/>
                      <a:pt x="1962" y="4447"/>
                    </a:cubicBezTo>
                    <a:cubicBezTo>
                      <a:pt x="1978" y="4447"/>
                      <a:pt x="1978" y="4430"/>
                      <a:pt x="1995" y="4430"/>
                    </a:cubicBezTo>
                    <a:cubicBezTo>
                      <a:pt x="2077" y="4397"/>
                      <a:pt x="2110" y="4299"/>
                      <a:pt x="2077" y="4200"/>
                    </a:cubicBezTo>
                    <a:lnTo>
                      <a:pt x="346" y="96"/>
                    </a:lnTo>
                    <a:cubicBezTo>
                      <a:pt x="310" y="35"/>
                      <a:pt x="246" y="1"/>
                      <a:pt x="1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73"/>
              <p:cNvSpPr/>
              <p:nvPr/>
            </p:nvSpPr>
            <p:spPr>
              <a:xfrm>
                <a:off x="3879200" y="3777950"/>
                <a:ext cx="44525" cy="148650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5946" extrusionOk="0">
                    <a:moveTo>
                      <a:pt x="195" y="0"/>
                    </a:moveTo>
                    <a:cubicBezTo>
                      <a:pt x="179" y="0"/>
                      <a:pt x="164" y="3"/>
                      <a:pt x="149" y="9"/>
                    </a:cubicBezTo>
                    <a:cubicBezTo>
                      <a:pt x="50" y="25"/>
                      <a:pt x="1" y="124"/>
                      <a:pt x="17" y="223"/>
                    </a:cubicBezTo>
                    <a:lnTo>
                      <a:pt x="1435" y="5827"/>
                    </a:lnTo>
                    <a:cubicBezTo>
                      <a:pt x="1463" y="5898"/>
                      <a:pt x="1530" y="5945"/>
                      <a:pt x="1612" y="5945"/>
                    </a:cubicBezTo>
                    <a:cubicBezTo>
                      <a:pt x="1624" y="5945"/>
                      <a:pt x="1636" y="5944"/>
                      <a:pt x="1649" y="5942"/>
                    </a:cubicBezTo>
                    <a:cubicBezTo>
                      <a:pt x="1731" y="5909"/>
                      <a:pt x="1781" y="5827"/>
                      <a:pt x="1764" y="5728"/>
                    </a:cubicBezTo>
                    <a:lnTo>
                      <a:pt x="347" y="124"/>
                    </a:lnTo>
                    <a:cubicBezTo>
                      <a:pt x="333" y="57"/>
                      <a:pt x="265" y="0"/>
                      <a:pt x="1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73"/>
              <p:cNvSpPr/>
              <p:nvPr/>
            </p:nvSpPr>
            <p:spPr>
              <a:xfrm>
                <a:off x="3776625" y="3703000"/>
                <a:ext cx="78700" cy="212900"/>
              </a:xfrm>
              <a:custGeom>
                <a:avLst/>
                <a:gdLst/>
                <a:ahLst/>
                <a:cxnLst/>
                <a:rect l="l" t="t" r="r" b="b"/>
                <a:pathLst>
                  <a:path w="3148" h="8516" extrusionOk="0">
                    <a:moveTo>
                      <a:pt x="2964" y="0"/>
                    </a:moveTo>
                    <a:cubicBezTo>
                      <a:pt x="2906" y="0"/>
                      <a:pt x="2851" y="29"/>
                      <a:pt x="2818" y="73"/>
                    </a:cubicBezTo>
                    <a:cubicBezTo>
                      <a:pt x="0" y="4408"/>
                      <a:pt x="2159" y="8380"/>
                      <a:pt x="2176" y="8429"/>
                    </a:cubicBezTo>
                    <a:cubicBezTo>
                      <a:pt x="2217" y="8484"/>
                      <a:pt x="2280" y="8516"/>
                      <a:pt x="2338" y="8516"/>
                    </a:cubicBezTo>
                    <a:cubicBezTo>
                      <a:pt x="2350" y="8516"/>
                      <a:pt x="2362" y="8514"/>
                      <a:pt x="2373" y="8512"/>
                    </a:cubicBezTo>
                    <a:cubicBezTo>
                      <a:pt x="2390" y="8512"/>
                      <a:pt x="2406" y="8495"/>
                      <a:pt x="2406" y="8495"/>
                    </a:cubicBezTo>
                    <a:cubicBezTo>
                      <a:pt x="2489" y="8446"/>
                      <a:pt x="2522" y="8347"/>
                      <a:pt x="2472" y="8264"/>
                    </a:cubicBezTo>
                    <a:cubicBezTo>
                      <a:pt x="2456" y="8231"/>
                      <a:pt x="396" y="4424"/>
                      <a:pt x="3098" y="271"/>
                    </a:cubicBezTo>
                    <a:cubicBezTo>
                      <a:pt x="3148" y="189"/>
                      <a:pt x="3131" y="90"/>
                      <a:pt x="3049" y="24"/>
                    </a:cubicBezTo>
                    <a:cubicBezTo>
                      <a:pt x="3022" y="7"/>
                      <a:pt x="2992" y="0"/>
                      <a:pt x="29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90" name="Google Shape;2190;p73"/>
          <p:cNvSpPr/>
          <p:nvPr/>
        </p:nvSpPr>
        <p:spPr>
          <a:xfrm>
            <a:off x="4991975" y="-79750"/>
            <a:ext cx="3709125" cy="1310050"/>
          </a:xfrm>
          <a:custGeom>
            <a:avLst/>
            <a:gdLst/>
            <a:ahLst/>
            <a:cxnLst/>
            <a:rect l="l" t="t" r="r" b="b"/>
            <a:pathLst>
              <a:path w="148365" h="52402" extrusionOk="0">
                <a:moveTo>
                  <a:pt x="0" y="0"/>
                </a:moveTo>
                <a:cubicBezTo>
                  <a:pt x="0" y="9812"/>
                  <a:pt x="5563" y="21873"/>
                  <a:pt x="14673" y="25518"/>
                </a:cubicBezTo>
                <a:cubicBezTo>
                  <a:pt x="28987" y="31246"/>
                  <a:pt x="45662" y="23019"/>
                  <a:pt x="60925" y="25199"/>
                </a:cubicBezTo>
                <a:cubicBezTo>
                  <a:pt x="67117" y="26084"/>
                  <a:pt x="73199" y="30578"/>
                  <a:pt x="76236" y="36045"/>
                </a:cubicBezTo>
                <a:cubicBezTo>
                  <a:pt x="79782" y="42428"/>
                  <a:pt x="83625" y="51792"/>
                  <a:pt x="90909" y="52312"/>
                </a:cubicBezTo>
                <a:cubicBezTo>
                  <a:pt x="100970" y="53031"/>
                  <a:pt x="110152" y="46231"/>
                  <a:pt x="119617" y="42743"/>
                </a:cubicBezTo>
                <a:cubicBezTo>
                  <a:pt x="128943" y="39307"/>
                  <a:pt x="140824" y="37455"/>
                  <a:pt x="146092" y="29027"/>
                </a:cubicBezTo>
                <a:cubicBezTo>
                  <a:pt x="150602" y="21812"/>
                  <a:pt x="146730" y="12018"/>
                  <a:pt x="146730" y="3509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60"/>
          <p:cNvSpPr/>
          <p:nvPr/>
        </p:nvSpPr>
        <p:spPr>
          <a:xfrm rot="1271639">
            <a:off x="61960" y="543919"/>
            <a:ext cx="3830770" cy="4392762"/>
          </a:xfrm>
          <a:custGeom>
            <a:avLst/>
            <a:gdLst/>
            <a:ahLst/>
            <a:cxnLst/>
            <a:rect l="l" t="t" r="r" b="b"/>
            <a:pathLst>
              <a:path w="36314" h="51803" extrusionOk="0">
                <a:moveTo>
                  <a:pt x="21575" y="1"/>
                </a:moveTo>
                <a:cubicBezTo>
                  <a:pt x="19070" y="1"/>
                  <a:pt x="16529" y="943"/>
                  <a:pt x="14834" y="2806"/>
                </a:cubicBezTo>
                <a:cubicBezTo>
                  <a:pt x="12279" y="5610"/>
                  <a:pt x="12431" y="9658"/>
                  <a:pt x="12840" y="13175"/>
                </a:cubicBezTo>
                <a:cubicBezTo>
                  <a:pt x="13075" y="15213"/>
                  <a:pt x="13386" y="17260"/>
                  <a:pt x="13272" y="19314"/>
                </a:cubicBezTo>
                <a:cubicBezTo>
                  <a:pt x="13181" y="21118"/>
                  <a:pt x="12795" y="22899"/>
                  <a:pt x="12158" y="24589"/>
                </a:cubicBezTo>
                <a:cubicBezTo>
                  <a:pt x="11514" y="26302"/>
                  <a:pt x="10604" y="27916"/>
                  <a:pt x="9467" y="29349"/>
                </a:cubicBezTo>
                <a:cubicBezTo>
                  <a:pt x="8421" y="30660"/>
                  <a:pt x="7171" y="31782"/>
                  <a:pt x="5935" y="32911"/>
                </a:cubicBezTo>
                <a:cubicBezTo>
                  <a:pt x="3646" y="34996"/>
                  <a:pt x="1236" y="37284"/>
                  <a:pt x="615" y="40430"/>
                </a:cubicBezTo>
                <a:cubicBezTo>
                  <a:pt x="46" y="41900"/>
                  <a:pt x="1" y="43484"/>
                  <a:pt x="607" y="44962"/>
                </a:cubicBezTo>
                <a:cubicBezTo>
                  <a:pt x="1024" y="45978"/>
                  <a:pt x="1653" y="46865"/>
                  <a:pt x="2419" y="47638"/>
                </a:cubicBezTo>
                <a:cubicBezTo>
                  <a:pt x="3010" y="48343"/>
                  <a:pt x="3707" y="48964"/>
                  <a:pt x="4488" y="49449"/>
                </a:cubicBezTo>
                <a:cubicBezTo>
                  <a:pt x="5200" y="49889"/>
                  <a:pt x="5966" y="50230"/>
                  <a:pt x="6762" y="50450"/>
                </a:cubicBezTo>
                <a:cubicBezTo>
                  <a:pt x="7231" y="50647"/>
                  <a:pt x="7694" y="50821"/>
                  <a:pt x="8164" y="50973"/>
                </a:cubicBezTo>
                <a:cubicBezTo>
                  <a:pt x="9932" y="51533"/>
                  <a:pt x="11783" y="51802"/>
                  <a:pt x="13638" y="51802"/>
                </a:cubicBezTo>
                <a:cubicBezTo>
                  <a:pt x="15218" y="51802"/>
                  <a:pt x="16801" y="51607"/>
                  <a:pt x="18335" y="51231"/>
                </a:cubicBezTo>
                <a:cubicBezTo>
                  <a:pt x="21625" y="50420"/>
                  <a:pt x="24641" y="48744"/>
                  <a:pt x="27158" y="46486"/>
                </a:cubicBezTo>
                <a:cubicBezTo>
                  <a:pt x="29636" y="44273"/>
                  <a:pt x="31622" y="41521"/>
                  <a:pt x="33070" y="38535"/>
                </a:cubicBezTo>
                <a:cubicBezTo>
                  <a:pt x="34684" y="35193"/>
                  <a:pt x="35601" y="31554"/>
                  <a:pt x="35942" y="27856"/>
                </a:cubicBezTo>
                <a:cubicBezTo>
                  <a:pt x="36314" y="23869"/>
                  <a:pt x="36033" y="19829"/>
                  <a:pt x="35298" y="15896"/>
                </a:cubicBezTo>
                <a:cubicBezTo>
                  <a:pt x="34616" y="12220"/>
                  <a:pt x="33502" y="8498"/>
                  <a:pt x="31243" y="5459"/>
                </a:cubicBezTo>
                <a:cubicBezTo>
                  <a:pt x="29303" y="2836"/>
                  <a:pt x="26483" y="691"/>
                  <a:pt x="23216" y="138"/>
                </a:cubicBezTo>
                <a:cubicBezTo>
                  <a:pt x="22677" y="46"/>
                  <a:pt x="22127" y="1"/>
                  <a:pt x="2157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6" name="Google Shape;1466;p60"/>
          <p:cNvSpPr/>
          <p:nvPr/>
        </p:nvSpPr>
        <p:spPr>
          <a:xfrm>
            <a:off x="3278075" y="2480050"/>
            <a:ext cx="5028095" cy="1283870"/>
          </a:xfrm>
          <a:custGeom>
            <a:avLst/>
            <a:gdLst/>
            <a:ahLst/>
            <a:cxnLst/>
            <a:rect l="l" t="t" r="r" b="b"/>
            <a:pathLst>
              <a:path w="27984" h="4128" extrusionOk="0">
                <a:moveTo>
                  <a:pt x="27984" y="1"/>
                </a:moveTo>
                <a:lnTo>
                  <a:pt x="0" y="224"/>
                </a:lnTo>
                <a:lnTo>
                  <a:pt x="1113" y="4127"/>
                </a:lnTo>
                <a:lnTo>
                  <a:pt x="27403" y="3563"/>
                </a:lnTo>
                <a:lnTo>
                  <a:pt x="2798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7" name="Google Shape;1467;p60"/>
          <p:cNvSpPr txBox="1">
            <a:spLocks noGrp="1"/>
          </p:cNvSpPr>
          <p:nvPr>
            <p:ph type="title"/>
          </p:nvPr>
        </p:nvSpPr>
        <p:spPr>
          <a:xfrm>
            <a:off x="3153475" y="938350"/>
            <a:ext cx="5277300" cy="30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solidFill>
                  <a:srgbClr val="091F4E"/>
                </a:solidFill>
              </a:rPr>
              <a:t>Trả lời câu hỏi</a:t>
            </a:r>
          </a:p>
        </p:txBody>
      </p:sp>
      <p:grpSp>
        <p:nvGrpSpPr>
          <p:cNvPr id="1468" name="Google Shape;1468;p60"/>
          <p:cNvGrpSpPr/>
          <p:nvPr/>
        </p:nvGrpSpPr>
        <p:grpSpPr>
          <a:xfrm flipH="1">
            <a:off x="666984" y="1422103"/>
            <a:ext cx="2450171" cy="2822457"/>
            <a:chOff x="6499150" y="2553725"/>
            <a:chExt cx="2137087" cy="2461803"/>
          </a:xfrm>
        </p:grpSpPr>
        <p:sp>
          <p:nvSpPr>
            <p:cNvPr id="1469" name="Google Shape;1469;p60"/>
            <p:cNvSpPr/>
            <p:nvPr/>
          </p:nvSpPr>
          <p:spPr>
            <a:xfrm>
              <a:off x="7902589" y="3508891"/>
              <a:ext cx="301119" cy="833429"/>
            </a:xfrm>
            <a:custGeom>
              <a:avLst/>
              <a:gdLst/>
              <a:ahLst/>
              <a:cxnLst/>
              <a:rect l="l" t="t" r="r" b="b"/>
              <a:pathLst>
                <a:path w="7255" h="20079" extrusionOk="0">
                  <a:moveTo>
                    <a:pt x="7125" y="0"/>
                  </a:moveTo>
                  <a:cubicBezTo>
                    <a:pt x="2070" y="5230"/>
                    <a:pt x="1" y="13029"/>
                    <a:pt x="1736" y="20078"/>
                  </a:cubicBezTo>
                  <a:cubicBezTo>
                    <a:pt x="1797" y="20063"/>
                    <a:pt x="1850" y="20048"/>
                    <a:pt x="1911" y="20033"/>
                  </a:cubicBezTo>
                  <a:cubicBezTo>
                    <a:pt x="182" y="13045"/>
                    <a:pt x="2244" y="5306"/>
                    <a:pt x="7254" y="129"/>
                  </a:cubicBezTo>
                  <a:lnTo>
                    <a:pt x="71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60"/>
            <p:cNvSpPr/>
            <p:nvPr/>
          </p:nvSpPr>
          <p:spPr>
            <a:xfrm>
              <a:off x="7742786" y="3266945"/>
              <a:ext cx="240355" cy="1111861"/>
            </a:xfrm>
            <a:custGeom>
              <a:avLst/>
              <a:gdLst/>
              <a:ahLst/>
              <a:cxnLst/>
              <a:rect l="l" t="t" r="r" b="b"/>
              <a:pathLst>
                <a:path w="5791" h="26787" extrusionOk="0">
                  <a:moveTo>
                    <a:pt x="1865" y="1"/>
                  </a:moveTo>
                  <a:lnTo>
                    <a:pt x="1721" y="99"/>
                  </a:lnTo>
                  <a:cubicBezTo>
                    <a:pt x="3123" y="2206"/>
                    <a:pt x="2911" y="4965"/>
                    <a:pt x="2486" y="6913"/>
                  </a:cubicBezTo>
                  <a:cubicBezTo>
                    <a:pt x="2274" y="7883"/>
                    <a:pt x="1978" y="8854"/>
                    <a:pt x="1698" y="9801"/>
                  </a:cubicBezTo>
                  <a:cubicBezTo>
                    <a:pt x="1311" y="11097"/>
                    <a:pt x="910" y="12439"/>
                    <a:pt x="705" y="13803"/>
                  </a:cubicBezTo>
                  <a:cubicBezTo>
                    <a:pt x="0" y="18593"/>
                    <a:pt x="1956" y="23686"/>
                    <a:pt x="5677" y="26786"/>
                  </a:cubicBezTo>
                  <a:lnTo>
                    <a:pt x="5791" y="26650"/>
                  </a:lnTo>
                  <a:cubicBezTo>
                    <a:pt x="2115" y="23588"/>
                    <a:pt x="190" y="18555"/>
                    <a:pt x="887" y="13826"/>
                  </a:cubicBezTo>
                  <a:cubicBezTo>
                    <a:pt x="1084" y="12477"/>
                    <a:pt x="1486" y="11143"/>
                    <a:pt x="1872" y="9846"/>
                  </a:cubicBezTo>
                  <a:cubicBezTo>
                    <a:pt x="2153" y="8907"/>
                    <a:pt x="2448" y="7929"/>
                    <a:pt x="2661" y="6951"/>
                  </a:cubicBezTo>
                  <a:cubicBezTo>
                    <a:pt x="3093" y="4973"/>
                    <a:pt x="3305" y="2161"/>
                    <a:pt x="18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60"/>
            <p:cNvSpPr/>
            <p:nvPr/>
          </p:nvSpPr>
          <p:spPr>
            <a:xfrm>
              <a:off x="8085677" y="3590702"/>
              <a:ext cx="46610" cy="46903"/>
            </a:xfrm>
            <a:custGeom>
              <a:avLst/>
              <a:gdLst/>
              <a:ahLst/>
              <a:cxnLst/>
              <a:rect l="l" t="t" r="r" b="b"/>
              <a:pathLst>
                <a:path w="1123" h="1130" extrusionOk="0">
                  <a:moveTo>
                    <a:pt x="690" y="0"/>
                  </a:moveTo>
                  <a:lnTo>
                    <a:pt x="1" y="538"/>
                  </a:lnTo>
                  <a:cubicBezTo>
                    <a:pt x="1" y="538"/>
                    <a:pt x="349" y="1008"/>
                    <a:pt x="1009" y="1129"/>
                  </a:cubicBezTo>
                  <a:lnTo>
                    <a:pt x="1123" y="250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ED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60"/>
            <p:cNvSpPr/>
            <p:nvPr/>
          </p:nvSpPr>
          <p:spPr>
            <a:xfrm>
              <a:off x="8094476" y="3576133"/>
              <a:ext cx="51342" cy="43541"/>
            </a:xfrm>
            <a:custGeom>
              <a:avLst/>
              <a:gdLst/>
              <a:ahLst/>
              <a:cxnLst/>
              <a:rect l="l" t="t" r="r" b="b"/>
              <a:pathLst>
                <a:path w="1237" h="1049" extrusionOk="0">
                  <a:moveTo>
                    <a:pt x="494" y="1"/>
                  </a:moveTo>
                  <a:cubicBezTo>
                    <a:pt x="375" y="1"/>
                    <a:pt x="248" y="54"/>
                    <a:pt x="168" y="146"/>
                  </a:cubicBezTo>
                  <a:cubicBezTo>
                    <a:pt x="1" y="343"/>
                    <a:pt x="9" y="571"/>
                    <a:pt x="137" y="745"/>
                  </a:cubicBezTo>
                  <a:cubicBezTo>
                    <a:pt x="297" y="957"/>
                    <a:pt x="547" y="1048"/>
                    <a:pt x="804" y="1048"/>
                  </a:cubicBezTo>
                  <a:cubicBezTo>
                    <a:pt x="1017" y="1041"/>
                    <a:pt x="1229" y="821"/>
                    <a:pt x="1229" y="601"/>
                  </a:cubicBezTo>
                  <a:cubicBezTo>
                    <a:pt x="1236" y="359"/>
                    <a:pt x="1077" y="192"/>
                    <a:pt x="857" y="192"/>
                  </a:cubicBezTo>
                  <a:lnTo>
                    <a:pt x="842" y="192"/>
                  </a:lnTo>
                  <a:cubicBezTo>
                    <a:pt x="835" y="192"/>
                    <a:pt x="827" y="192"/>
                    <a:pt x="812" y="184"/>
                  </a:cubicBezTo>
                  <a:cubicBezTo>
                    <a:pt x="804" y="184"/>
                    <a:pt x="797" y="177"/>
                    <a:pt x="789" y="169"/>
                  </a:cubicBezTo>
                  <a:cubicBezTo>
                    <a:pt x="767" y="154"/>
                    <a:pt x="751" y="131"/>
                    <a:pt x="736" y="109"/>
                  </a:cubicBezTo>
                  <a:cubicBezTo>
                    <a:pt x="679" y="34"/>
                    <a:pt x="589" y="1"/>
                    <a:pt x="4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60"/>
            <p:cNvSpPr/>
            <p:nvPr/>
          </p:nvSpPr>
          <p:spPr>
            <a:xfrm>
              <a:off x="8073640" y="3607637"/>
              <a:ext cx="64997" cy="38519"/>
            </a:xfrm>
            <a:custGeom>
              <a:avLst/>
              <a:gdLst/>
              <a:ahLst/>
              <a:cxnLst/>
              <a:rect l="l" t="t" r="r" b="b"/>
              <a:pathLst>
                <a:path w="1566" h="928" extrusionOk="0">
                  <a:moveTo>
                    <a:pt x="185" y="0"/>
                  </a:moveTo>
                  <a:cubicBezTo>
                    <a:pt x="94" y="0"/>
                    <a:pt x="0" y="138"/>
                    <a:pt x="79" y="229"/>
                  </a:cubicBezTo>
                  <a:cubicBezTo>
                    <a:pt x="412" y="593"/>
                    <a:pt x="852" y="835"/>
                    <a:pt x="1344" y="926"/>
                  </a:cubicBezTo>
                  <a:cubicBezTo>
                    <a:pt x="1351" y="927"/>
                    <a:pt x="1357" y="927"/>
                    <a:pt x="1363" y="927"/>
                  </a:cubicBezTo>
                  <a:cubicBezTo>
                    <a:pt x="1495" y="927"/>
                    <a:pt x="1565" y="698"/>
                    <a:pt x="1420" y="676"/>
                  </a:cubicBezTo>
                  <a:cubicBezTo>
                    <a:pt x="965" y="593"/>
                    <a:pt x="564" y="373"/>
                    <a:pt x="253" y="32"/>
                  </a:cubicBezTo>
                  <a:cubicBezTo>
                    <a:pt x="233" y="10"/>
                    <a:pt x="209" y="0"/>
                    <a:pt x="1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60"/>
            <p:cNvSpPr/>
            <p:nvPr/>
          </p:nvSpPr>
          <p:spPr>
            <a:xfrm>
              <a:off x="8017439" y="2949746"/>
              <a:ext cx="618798" cy="665324"/>
            </a:xfrm>
            <a:custGeom>
              <a:avLst/>
              <a:gdLst/>
              <a:ahLst/>
              <a:cxnLst/>
              <a:rect l="l" t="t" r="r" b="b"/>
              <a:pathLst>
                <a:path w="14909" h="16029" extrusionOk="0">
                  <a:moveTo>
                    <a:pt x="7508" y="1"/>
                  </a:moveTo>
                  <a:cubicBezTo>
                    <a:pt x="4917" y="1"/>
                    <a:pt x="2381" y="1353"/>
                    <a:pt x="985" y="3732"/>
                  </a:cubicBezTo>
                  <a:cubicBezTo>
                    <a:pt x="356" y="4801"/>
                    <a:pt x="83" y="6218"/>
                    <a:pt x="61" y="7696"/>
                  </a:cubicBezTo>
                  <a:cubicBezTo>
                    <a:pt x="0" y="11145"/>
                    <a:pt x="1281" y="14980"/>
                    <a:pt x="2569" y="15738"/>
                  </a:cubicBezTo>
                  <a:cubicBezTo>
                    <a:pt x="2906" y="15934"/>
                    <a:pt x="3426" y="16028"/>
                    <a:pt x="4064" y="16028"/>
                  </a:cubicBezTo>
                  <a:cubicBezTo>
                    <a:pt x="6916" y="16028"/>
                    <a:pt x="12120" y="14157"/>
                    <a:pt x="13817" y="11258"/>
                  </a:cubicBezTo>
                  <a:cubicBezTo>
                    <a:pt x="14408" y="10250"/>
                    <a:pt x="14742" y="9159"/>
                    <a:pt x="14825" y="8052"/>
                  </a:cubicBezTo>
                  <a:cubicBezTo>
                    <a:pt x="14909" y="7037"/>
                    <a:pt x="14787" y="6021"/>
                    <a:pt x="14469" y="5066"/>
                  </a:cubicBezTo>
                  <a:cubicBezTo>
                    <a:pt x="13931" y="3414"/>
                    <a:pt x="12817" y="1943"/>
                    <a:pt x="11210" y="1003"/>
                  </a:cubicBezTo>
                  <a:cubicBezTo>
                    <a:pt x="10047" y="323"/>
                    <a:pt x="8771" y="1"/>
                    <a:pt x="75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60"/>
            <p:cNvSpPr/>
            <p:nvPr/>
          </p:nvSpPr>
          <p:spPr>
            <a:xfrm>
              <a:off x="8116849" y="2995404"/>
              <a:ext cx="270862" cy="215050"/>
            </a:xfrm>
            <a:custGeom>
              <a:avLst/>
              <a:gdLst/>
              <a:ahLst/>
              <a:cxnLst/>
              <a:rect l="l" t="t" r="r" b="b"/>
              <a:pathLst>
                <a:path w="6526" h="5181" extrusionOk="0">
                  <a:moveTo>
                    <a:pt x="3807" y="0"/>
                  </a:moveTo>
                  <a:cubicBezTo>
                    <a:pt x="3218" y="0"/>
                    <a:pt x="2589" y="171"/>
                    <a:pt x="2009" y="525"/>
                  </a:cubicBezTo>
                  <a:cubicBezTo>
                    <a:pt x="591" y="1389"/>
                    <a:pt x="0" y="3011"/>
                    <a:pt x="697" y="4155"/>
                  </a:cubicBezTo>
                  <a:cubicBezTo>
                    <a:pt x="1104" y="4826"/>
                    <a:pt x="1868" y="5181"/>
                    <a:pt x="2717" y="5181"/>
                  </a:cubicBezTo>
                  <a:cubicBezTo>
                    <a:pt x="3306" y="5181"/>
                    <a:pt x="3937" y="5010"/>
                    <a:pt x="4517" y="4656"/>
                  </a:cubicBezTo>
                  <a:cubicBezTo>
                    <a:pt x="5935" y="3792"/>
                    <a:pt x="6526" y="2170"/>
                    <a:pt x="5829" y="1033"/>
                  </a:cubicBezTo>
                  <a:cubicBezTo>
                    <a:pt x="5421" y="357"/>
                    <a:pt x="4657" y="0"/>
                    <a:pt x="3807" y="0"/>
                  </a:cubicBezTo>
                  <a:close/>
                </a:path>
              </a:pathLst>
            </a:custGeom>
            <a:solidFill>
              <a:srgbClr val="FED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60"/>
            <p:cNvSpPr/>
            <p:nvPr/>
          </p:nvSpPr>
          <p:spPr>
            <a:xfrm>
              <a:off x="7816379" y="3296208"/>
              <a:ext cx="47233" cy="46281"/>
            </a:xfrm>
            <a:custGeom>
              <a:avLst/>
              <a:gdLst/>
              <a:ahLst/>
              <a:cxnLst/>
              <a:rect l="l" t="t" r="r" b="b"/>
              <a:pathLst>
                <a:path w="1138" h="1115" extrusionOk="0">
                  <a:moveTo>
                    <a:pt x="440" y="1"/>
                  </a:moveTo>
                  <a:lnTo>
                    <a:pt x="1" y="243"/>
                  </a:lnTo>
                  <a:lnTo>
                    <a:pt x="115" y="1115"/>
                  </a:lnTo>
                  <a:cubicBezTo>
                    <a:pt x="115" y="1115"/>
                    <a:pt x="698" y="1047"/>
                    <a:pt x="1138" y="539"/>
                  </a:cubicBezTo>
                  <a:lnTo>
                    <a:pt x="4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60"/>
            <p:cNvSpPr/>
            <p:nvPr/>
          </p:nvSpPr>
          <p:spPr>
            <a:xfrm>
              <a:off x="7799734" y="3281805"/>
              <a:ext cx="52877" cy="45160"/>
            </a:xfrm>
            <a:custGeom>
              <a:avLst/>
              <a:gdLst/>
              <a:ahLst/>
              <a:cxnLst/>
              <a:rect l="l" t="t" r="r" b="b"/>
              <a:pathLst>
                <a:path w="1274" h="1088" extrusionOk="0">
                  <a:moveTo>
                    <a:pt x="766" y="0"/>
                  </a:moveTo>
                  <a:cubicBezTo>
                    <a:pt x="640" y="0"/>
                    <a:pt x="527" y="64"/>
                    <a:pt x="455" y="189"/>
                  </a:cubicBezTo>
                  <a:cubicBezTo>
                    <a:pt x="455" y="189"/>
                    <a:pt x="455" y="196"/>
                    <a:pt x="455" y="196"/>
                  </a:cubicBezTo>
                  <a:lnTo>
                    <a:pt x="447" y="196"/>
                  </a:lnTo>
                  <a:cubicBezTo>
                    <a:pt x="440" y="204"/>
                    <a:pt x="432" y="211"/>
                    <a:pt x="432" y="219"/>
                  </a:cubicBezTo>
                  <a:cubicBezTo>
                    <a:pt x="417" y="226"/>
                    <a:pt x="409" y="226"/>
                    <a:pt x="402" y="234"/>
                  </a:cubicBezTo>
                  <a:cubicBezTo>
                    <a:pt x="379" y="242"/>
                    <a:pt x="349" y="249"/>
                    <a:pt x="318" y="249"/>
                  </a:cubicBezTo>
                  <a:cubicBezTo>
                    <a:pt x="114" y="280"/>
                    <a:pt x="0" y="552"/>
                    <a:pt x="68" y="757"/>
                  </a:cubicBezTo>
                  <a:cubicBezTo>
                    <a:pt x="143" y="974"/>
                    <a:pt x="314" y="1088"/>
                    <a:pt x="507" y="1088"/>
                  </a:cubicBezTo>
                  <a:cubicBezTo>
                    <a:pt x="530" y="1088"/>
                    <a:pt x="553" y="1086"/>
                    <a:pt x="576" y="1083"/>
                  </a:cubicBezTo>
                  <a:cubicBezTo>
                    <a:pt x="834" y="1053"/>
                    <a:pt x="1038" y="878"/>
                    <a:pt x="1167" y="659"/>
                  </a:cubicBezTo>
                  <a:cubicBezTo>
                    <a:pt x="1273" y="477"/>
                    <a:pt x="1182" y="181"/>
                    <a:pt x="993" y="67"/>
                  </a:cubicBezTo>
                  <a:cubicBezTo>
                    <a:pt x="917" y="22"/>
                    <a:pt x="840" y="0"/>
                    <a:pt x="7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60"/>
            <p:cNvSpPr/>
            <p:nvPr/>
          </p:nvSpPr>
          <p:spPr>
            <a:xfrm>
              <a:off x="7811481" y="3311732"/>
              <a:ext cx="63503" cy="40387"/>
            </a:xfrm>
            <a:custGeom>
              <a:avLst/>
              <a:gdLst/>
              <a:ahLst/>
              <a:cxnLst/>
              <a:rect l="l" t="t" r="r" b="b"/>
              <a:pathLst>
                <a:path w="1530" h="973" extrusionOk="0">
                  <a:moveTo>
                    <a:pt x="1347" y="1"/>
                  </a:moveTo>
                  <a:cubicBezTo>
                    <a:pt x="1322" y="1"/>
                    <a:pt x="1298" y="11"/>
                    <a:pt x="1278" y="36"/>
                  </a:cubicBezTo>
                  <a:cubicBezTo>
                    <a:pt x="975" y="392"/>
                    <a:pt x="589" y="627"/>
                    <a:pt x="134" y="718"/>
                  </a:cubicBezTo>
                  <a:cubicBezTo>
                    <a:pt x="0" y="753"/>
                    <a:pt x="56" y="972"/>
                    <a:pt x="187" y="972"/>
                  </a:cubicBezTo>
                  <a:cubicBezTo>
                    <a:pt x="196" y="972"/>
                    <a:pt x="207" y="971"/>
                    <a:pt x="217" y="968"/>
                  </a:cubicBezTo>
                  <a:cubicBezTo>
                    <a:pt x="695" y="870"/>
                    <a:pt x="1134" y="612"/>
                    <a:pt x="1453" y="226"/>
                  </a:cubicBezTo>
                  <a:cubicBezTo>
                    <a:pt x="1530" y="137"/>
                    <a:pt x="1435" y="1"/>
                    <a:pt x="1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60"/>
            <p:cNvSpPr/>
            <p:nvPr/>
          </p:nvSpPr>
          <p:spPr>
            <a:xfrm>
              <a:off x="7284423" y="2647573"/>
              <a:ext cx="705627" cy="667690"/>
            </a:xfrm>
            <a:custGeom>
              <a:avLst/>
              <a:gdLst/>
              <a:ahLst/>
              <a:cxnLst/>
              <a:rect l="l" t="t" r="r" b="b"/>
              <a:pathLst>
                <a:path w="17001" h="16086" extrusionOk="0">
                  <a:moveTo>
                    <a:pt x="8394" y="1"/>
                  </a:moveTo>
                  <a:cubicBezTo>
                    <a:pt x="7174" y="1"/>
                    <a:pt x="5940" y="303"/>
                    <a:pt x="4805" y="939"/>
                  </a:cubicBezTo>
                  <a:cubicBezTo>
                    <a:pt x="1220" y="2955"/>
                    <a:pt x="0" y="7571"/>
                    <a:pt x="2016" y="11148"/>
                  </a:cubicBezTo>
                  <a:cubicBezTo>
                    <a:pt x="2623" y="12225"/>
                    <a:pt x="3714" y="13172"/>
                    <a:pt x="4980" y="13945"/>
                  </a:cubicBezTo>
                  <a:cubicBezTo>
                    <a:pt x="7205" y="15286"/>
                    <a:pt x="9992" y="16085"/>
                    <a:pt x="11791" y="16085"/>
                  </a:cubicBezTo>
                  <a:cubicBezTo>
                    <a:pt x="12382" y="16085"/>
                    <a:pt x="12866" y="15999"/>
                    <a:pt x="13188" y="15817"/>
                  </a:cubicBezTo>
                  <a:cubicBezTo>
                    <a:pt x="15045" y="14771"/>
                    <a:pt x="17001" y="7427"/>
                    <a:pt x="14985" y="3842"/>
                  </a:cubicBezTo>
                  <a:cubicBezTo>
                    <a:pt x="14408" y="2826"/>
                    <a:pt x="13628" y="1985"/>
                    <a:pt x="12718" y="1356"/>
                  </a:cubicBezTo>
                  <a:cubicBezTo>
                    <a:pt x="11885" y="780"/>
                    <a:pt x="10937" y="371"/>
                    <a:pt x="9952" y="166"/>
                  </a:cubicBezTo>
                  <a:cubicBezTo>
                    <a:pt x="9441" y="56"/>
                    <a:pt x="8919" y="1"/>
                    <a:pt x="8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60"/>
            <p:cNvSpPr/>
            <p:nvPr/>
          </p:nvSpPr>
          <p:spPr>
            <a:xfrm>
              <a:off x="7362747" y="2817047"/>
              <a:ext cx="203250" cy="249585"/>
            </a:xfrm>
            <a:custGeom>
              <a:avLst/>
              <a:gdLst/>
              <a:ahLst/>
              <a:cxnLst/>
              <a:rect l="l" t="t" r="r" b="b"/>
              <a:pathLst>
                <a:path w="4897" h="6013" extrusionOk="0">
                  <a:moveTo>
                    <a:pt x="2433" y="1"/>
                  </a:moveTo>
                  <a:cubicBezTo>
                    <a:pt x="2418" y="1"/>
                    <a:pt x="2403" y="1"/>
                    <a:pt x="2388" y="1"/>
                  </a:cubicBezTo>
                  <a:cubicBezTo>
                    <a:pt x="1054" y="24"/>
                    <a:pt x="0" y="1396"/>
                    <a:pt x="31" y="3056"/>
                  </a:cubicBezTo>
                  <a:cubicBezTo>
                    <a:pt x="61" y="4702"/>
                    <a:pt x="1149" y="6012"/>
                    <a:pt x="2475" y="6012"/>
                  </a:cubicBezTo>
                  <a:cubicBezTo>
                    <a:pt x="2486" y="6012"/>
                    <a:pt x="2498" y="6012"/>
                    <a:pt x="2509" y="6012"/>
                  </a:cubicBezTo>
                  <a:cubicBezTo>
                    <a:pt x="3843" y="5989"/>
                    <a:pt x="4897" y="4617"/>
                    <a:pt x="4866" y="2957"/>
                  </a:cubicBezTo>
                  <a:cubicBezTo>
                    <a:pt x="4836" y="1316"/>
                    <a:pt x="3747" y="1"/>
                    <a:pt x="2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60"/>
            <p:cNvSpPr/>
            <p:nvPr/>
          </p:nvSpPr>
          <p:spPr>
            <a:xfrm>
              <a:off x="7806334" y="3182021"/>
              <a:ext cx="256418" cy="1162168"/>
            </a:xfrm>
            <a:custGeom>
              <a:avLst/>
              <a:gdLst/>
              <a:ahLst/>
              <a:cxnLst/>
              <a:rect l="l" t="t" r="r" b="b"/>
              <a:pathLst>
                <a:path w="6178" h="27999" extrusionOk="0">
                  <a:moveTo>
                    <a:pt x="5867" y="0"/>
                  </a:moveTo>
                  <a:lnTo>
                    <a:pt x="5692" y="23"/>
                  </a:lnTo>
                  <a:cubicBezTo>
                    <a:pt x="5996" y="2630"/>
                    <a:pt x="5078" y="5170"/>
                    <a:pt x="4252" y="7080"/>
                  </a:cubicBezTo>
                  <a:cubicBezTo>
                    <a:pt x="3957" y="7777"/>
                    <a:pt x="3623" y="8474"/>
                    <a:pt x="3312" y="9149"/>
                  </a:cubicBezTo>
                  <a:cubicBezTo>
                    <a:pt x="2600" y="10657"/>
                    <a:pt x="1872" y="12218"/>
                    <a:pt x="1395" y="13848"/>
                  </a:cubicBezTo>
                  <a:cubicBezTo>
                    <a:pt x="0" y="18600"/>
                    <a:pt x="910" y="23944"/>
                    <a:pt x="3752" y="27999"/>
                  </a:cubicBezTo>
                  <a:cubicBezTo>
                    <a:pt x="3820" y="27991"/>
                    <a:pt x="3881" y="27976"/>
                    <a:pt x="3949" y="27968"/>
                  </a:cubicBezTo>
                  <a:cubicBezTo>
                    <a:pt x="1099" y="23951"/>
                    <a:pt x="182" y="18631"/>
                    <a:pt x="1569" y="13893"/>
                  </a:cubicBezTo>
                  <a:cubicBezTo>
                    <a:pt x="2039" y="12279"/>
                    <a:pt x="2767" y="10725"/>
                    <a:pt x="3472" y="9225"/>
                  </a:cubicBezTo>
                  <a:cubicBezTo>
                    <a:pt x="3790" y="8550"/>
                    <a:pt x="4116" y="7853"/>
                    <a:pt x="4419" y="7155"/>
                  </a:cubicBezTo>
                  <a:cubicBezTo>
                    <a:pt x="5253" y="5215"/>
                    <a:pt x="6177" y="2653"/>
                    <a:pt x="5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60"/>
            <p:cNvSpPr/>
            <p:nvPr/>
          </p:nvSpPr>
          <p:spPr>
            <a:xfrm>
              <a:off x="8024329" y="3241792"/>
              <a:ext cx="47233" cy="41632"/>
            </a:xfrm>
            <a:custGeom>
              <a:avLst/>
              <a:gdLst/>
              <a:ahLst/>
              <a:cxnLst/>
              <a:rect l="l" t="t" r="r" b="b"/>
              <a:pathLst>
                <a:path w="1138" h="1003" extrusionOk="0">
                  <a:moveTo>
                    <a:pt x="516" y="1"/>
                  </a:moveTo>
                  <a:lnTo>
                    <a:pt x="1" y="713"/>
                  </a:lnTo>
                  <a:cubicBezTo>
                    <a:pt x="1" y="713"/>
                    <a:pt x="397" y="1002"/>
                    <a:pt x="966" y="1002"/>
                  </a:cubicBezTo>
                  <a:cubicBezTo>
                    <a:pt x="1022" y="1002"/>
                    <a:pt x="1079" y="1000"/>
                    <a:pt x="1138" y="993"/>
                  </a:cubicBezTo>
                  <a:lnTo>
                    <a:pt x="1001" y="122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60"/>
            <p:cNvSpPr/>
            <p:nvPr/>
          </p:nvSpPr>
          <p:spPr>
            <a:xfrm>
              <a:off x="8026529" y="3227181"/>
              <a:ext cx="54496" cy="40304"/>
            </a:xfrm>
            <a:custGeom>
              <a:avLst/>
              <a:gdLst/>
              <a:ahLst/>
              <a:cxnLst/>
              <a:rect l="l" t="t" r="r" b="b"/>
              <a:pathLst>
                <a:path w="1313" h="971" extrusionOk="0">
                  <a:moveTo>
                    <a:pt x="481" y="1"/>
                  </a:moveTo>
                  <a:cubicBezTo>
                    <a:pt x="334" y="1"/>
                    <a:pt x="173" y="104"/>
                    <a:pt x="107" y="246"/>
                  </a:cubicBezTo>
                  <a:cubicBezTo>
                    <a:pt x="1" y="481"/>
                    <a:pt x="77" y="701"/>
                    <a:pt x="251" y="830"/>
                  </a:cubicBezTo>
                  <a:cubicBezTo>
                    <a:pt x="386" y="926"/>
                    <a:pt x="542" y="971"/>
                    <a:pt x="703" y="971"/>
                  </a:cubicBezTo>
                  <a:cubicBezTo>
                    <a:pt x="794" y="971"/>
                    <a:pt x="887" y="956"/>
                    <a:pt x="979" y="929"/>
                  </a:cubicBezTo>
                  <a:cubicBezTo>
                    <a:pt x="1176" y="868"/>
                    <a:pt x="1312" y="587"/>
                    <a:pt x="1251" y="375"/>
                  </a:cubicBezTo>
                  <a:cubicBezTo>
                    <a:pt x="1202" y="189"/>
                    <a:pt x="1060" y="79"/>
                    <a:pt x="894" y="79"/>
                  </a:cubicBezTo>
                  <a:cubicBezTo>
                    <a:pt x="857" y="79"/>
                    <a:pt x="820" y="84"/>
                    <a:pt x="782" y="95"/>
                  </a:cubicBezTo>
                  <a:cubicBezTo>
                    <a:pt x="774" y="95"/>
                    <a:pt x="774" y="102"/>
                    <a:pt x="774" y="102"/>
                  </a:cubicBezTo>
                  <a:lnTo>
                    <a:pt x="736" y="102"/>
                  </a:lnTo>
                  <a:cubicBezTo>
                    <a:pt x="728" y="102"/>
                    <a:pt x="721" y="95"/>
                    <a:pt x="706" y="95"/>
                  </a:cubicBezTo>
                  <a:cubicBezTo>
                    <a:pt x="683" y="80"/>
                    <a:pt x="660" y="65"/>
                    <a:pt x="638" y="49"/>
                  </a:cubicBezTo>
                  <a:cubicBezTo>
                    <a:pt x="591" y="16"/>
                    <a:pt x="537" y="1"/>
                    <a:pt x="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60"/>
            <p:cNvSpPr/>
            <p:nvPr/>
          </p:nvSpPr>
          <p:spPr>
            <a:xfrm>
              <a:off x="8012790" y="3267277"/>
              <a:ext cx="69438" cy="23991"/>
            </a:xfrm>
            <a:custGeom>
              <a:avLst/>
              <a:gdLst/>
              <a:ahLst/>
              <a:cxnLst/>
              <a:rect l="l" t="t" r="r" b="b"/>
              <a:pathLst>
                <a:path w="1673" h="578" extrusionOk="0">
                  <a:moveTo>
                    <a:pt x="175" y="1"/>
                  </a:moveTo>
                  <a:cubicBezTo>
                    <a:pt x="70" y="1"/>
                    <a:pt x="1" y="185"/>
                    <a:pt x="112" y="251"/>
                  </a:cubicBezTo>
                  <a:cubicBezTo>
                    <a:pt x="455" y="463"/>
                    <a:pt x="855" y="577"/>
                    <a:pt x="1261" y="577"/>
                  </a:cubicBezTo>
                  <a:cubicBezTo>
                    <a:pt x="1348" y="577"/>
                    <a:pt x="1435" y="572"/>
                    <a:pt x="1522" y="561"/>
                  </a:cubicBezTo>
                  <a:cubicBezTo>
                    <a:pt x="1660" y="547"/>
                    <a:pt x="1673" y="302"/>
                    <a:pt x="1540" y="302"/>
                  </a:cubicBezTo>
                  <a:cubicBezTo>
                    <a:pt x="1534" y="302"/>
                    <a:pt x="1528" y="303"/>
                    <a:pt x="1522" y="304"/>
                  </a:cubicBezTo>
                  <a:cubicBezTo>
                    <a:pt x="1442" y="313"/>
                    <a:pt x="1362" y="318"/>
                    <a:pt x="1283" y="318"/>
                  </a:cubicBezTo>
                  <a:cubicBezTo>
                    <a:pt x="911" y="318"/>
                    <a:pt x="551" y="216"/>
                    <a:pt x="226" y="16"/>
                  </a:cubicBezTo>
                  <a:cubicBezTo>
                    <a:pt x="208" y="5"/>
                    <a:pt x="191" y="1"/>
                    <a:pt x="1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60"/>
            <p:cNvSpPr/>
            <p:nvPr/>
          </p:nvSpPr>
          <p:spPr>
            <a:xfrm>
              <a:off x="7841573" y="2553725"/>
              <a:ext cx="623862" cy="698779"/>
            </a:xfrm>
            <a:custGeom>
              <a:avLst/>
              <a:gdLst/>
              <a:ahLst/>
              <a:cxnLst/>
              <a:rect l="l" t="t" r="r" b="b"/>
              <a:pathLst>
                <a:path w="15031" h="16835" extrusionOk="0">
                  <a:moveTo>
                    <a:pt x="7574" y="0"/>
                  </a:moveTo>
                  <a:cubicBezTo>
                    <a:pt x="4213" y="0"/>
                    <a:pt x="1137" y="2337"/>
                    <a:pt x="296" y="5739"/>
                  </a:cubicBezTo>
                  <a:cubicBezTo>
                    <a:pt x="0" y="6937"/>
                    <a:pt x="137" y="8369"/>
                    <a:pt x="538" y="9802"/>
                  </a:cubicBezTo>
                  <a:cubicBezTo>
                    <a:pt x="1463" y="13121"/>
                    <a:pt x="3775" y="16434"/>
                    <a:pt x="5230" y="16790"/>
                  </a:cubicBezTo>
                  <a:cubicBezTo>
                    <a:pt x="5351" y="16820"/>
                    <a:pt x="5488" y="16835"/>
                    <a:pt x="5638" y="16835"/>
                  </a:cubicBezTo>
                  <a:cubicBezTo>
                    <a:pt x="8038" y="16835"/>
                    <a:pt x="13815" y="13062"/>
                    <a:pt x="14742" y="9309"/>
                  </a:cubicBezTo>
                  <a:cubicBezTo>
                    <a:pt x="15022" y="8172"/>
                    <a:pt x="15030" y="7028"/>
                    <a:pt x="14795" y="5944"/>
                  </a:cubicBezTo>
                  <a:cubicBezTo>
                    <a:pt x="14590" y="4951"/>
                    <a:pt x="14181" y="4011"/>
                    <a:pt x="13605" y="3177"/>
                  </a:cubicBezTo>
                  <a:cubicBezTo>
                    <a:pt x="12612" y="1752"/>
                    <a:pt x="11134" y="661"/>
                    <a:pt x="9323" y="214"/>
                  </a:cubicBezTo>
                  <a:cubicBezTo>
                    <a:pt x="8738" y="69"/>
                    <a:pt x="8152" y="0"/>
                    <a:pt x="75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60"/>
            <p:cNvSpPr/>
            <p:nvPr/>
          </p:nvSpPr>
          <p:spPr>
            <a:xfrm>
              <a:off x="7914543" y="2620635"/>
              <a:ext cx="249819" cy="228831"/>
            </a:xfrm>
            <a:custGeom>
              <a:avLst/>
              <a:gdLst/>
              <a:ahLst/>
              <a:cxnLst/>
              <a:rect l="l" t="t" r="r" b="b"/>
              <a:pathLst>
                <a:path w="6019" h="5513" extrusionOk="0">
                  <a:moveTo>
                    <a:pt x="3592" y="0"/>
                  </a:moveTo>
                  <a:cubicBezTo>
                    <a:pt x="2778" y="0"/>
                    <a:pt x="1892" y="393"/>
                    <a:pt x="1221" y="1133"/>
                  </a:cubicBezTo>
                  <a:cubicBezTo>
                    <a:pt x="99" y="2361"/>
                    <a:pt x="1" y="4089"/>
                    <a:pt x="993" y="4984"/>
                  </a:cubicBezTo>
                  <a:cubicBezTo>
                    <a:pt x="1386" y="5340"/>
                    <a:pt x="1893" y="5512"/>
                    <a:pt x="2432" y="5512"/>
                  </a:cubicBezTo>
                  <a:cubicBezTo>
                    <a:pt x="3244" y="5512"/>
                    <a:pt x="4128" y="5120"/>
                    <a:pt x="4798" y="4377"/>
                  </a:cubicBezTo>
                  <a:cubicBezTo>
                    <a:pt x="5912" y="3149"/>
                    <a:pt x="6019" y="1429"/>
                    <a:pt x="5026" y="527"/>
                  </a:cubicBezTo>
                  <a:cubicBezTo>
                    <a:pt x="4634" y="171"/>
                    <a:pt x="4129" y="0"/>
                    <a:pt x="3592" y="0"/>
                  </a:cubicBez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60"/>
            <p:cNvSpPr/>
            <p:nvPr/>
          </p:nvSpPr>
          <p:spPr>
            <a:xfrm>
              <a:off x="7564389" y="4042758"/>
              <a:ext cx="1063981" cy="972770"/>
            </a:xfrm>
            <a:custGeom>
              <a:avLst/>
              <a:gdLst/>
              <a:ahLst/>
              <a:cxnLst/>
              <a:rect l="l" t="t" r="r" b="b"/>
              <a:pathLst>
                <a:path w="25635" h="23436" extrusionOk="0">
                  <a:moveTo>
                    <a:pt x="19540" y="1"/>
                  </a:moveTo>
                  <a:lnTo>
                    <a:pt x="10354" y="1153"/>
                  </a:lnTo>
                  <a:lnTo>
                    <a:pt x="10347" y="1153"/>
                  </a:lnTo>
                  <a:lnTo>
                    <a:pt x="1160" y="2305"/>
                  </a:lnTo>
                  <a:lnTo>
                    <a:pt x="1229" y="21306"/>
                  </a:lnTo>
                  <a:cubicBezTo>
                    <a:pt x="1229" y="21306"/>
                    <a:pt x="1" y="22284"/>
                    <a:pt x="258" y="23436"/>
                  </a:cubicBezTo>
                  <a:lnTo>
                    <a:pt x="12946" y="21844"/>
                  </a:lnTo>
                  <a:lnTo>
                    <a:pt x="12954" y="21844"/>
                  </a:lnTo>
                  <a:lnTo>
                    <a:pt x="25634" y="20253"/>
                  </a:lnTo>
                  <a:cubicBezTo>
                    <a:pt x="25596" y="19070"/>
                    <a:pt x="24171" y="18426"/>
                    <a:pt x="24171" y="18426"/>
                  </a:cubicBezTo>
                  <a:lnTo>
                    <a:pt x="19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60"/>
            <p:cNvSpPr/>
            <p:nvPr/>
          </p:nvSpPr>
          <p:spPr>
            <a:xfrm>
              <a:off x="7612537" y="4007851"/>
              <a:ext cx="762903" cy="130583"/>
            </a:xfrm>
            <a:custGeom>
              <a:avLst/>
              <a:gdLst/>
              <a:ahLst/>
              <a:cxnLst/>
              <a:rect l="l" t="t" r="r" b="b"/>
              <a:pathLst>
                <a:path w="18381" h="3146" extrusionOk="0">
                  <a:moveTo>
                    <a:pt x="16311" y="0"/>
                  </a:moveTo>
                  <a:lnTo>
                    <a:pt x="9058" y="917"/>
                  </a:lnTo>
                  <a:lnTo>
                    <a:pt x="9050" y="917"/>
                  </a:lnTo>
                  <a:lnTo>
                    <a:pt x="1797" y="1827"/>
                  </a:lnTo>
                  <a:lnTo>
                    <a:pt x="0" y="3146"/>
                  </a:lnTo>
                  <a:lnTo>
                    <a:pt x="9187" y="1994"/>
                  </a:lnTo>
                  <a:lnTo>
                    <a:pt x="9194" y="1994"/>
                  </a:lnTo>
                  <a:lnTo>
                    <a:pt x="18380" y="842"/>
                  </a:lnTo>
                  <a:lnTo>
                    <a:pt x="16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60"/>
            <p:cNvSpPr/>
            <p:nvPr/>
          </p:nvSpPr>
          <p:spPr>
            <a:xfrm>
              <a:off x="7766985" y="3815132"/>
              <a:ext cx="432275" cy="301926"/>
            </a:xfrm>
            <a:custGeom>
              <a:avLst/>
              <a:gdLst/>
              <a:ahLst/>
              <a:cxnLst/>
              <a:rect l="l" t="t" r="r" b="b"/>
              <a:pathLst>
                <a:path w="10415" h="7274" extrusionOk="0">
                  <a:moveTo>
                    <a:pt x="5305" y="1"/>
                  </a:moveTo>
                  <a:cubicBezTo>
                    <a:pt x="5088" y="1"/>
                    <a:pt x="4866" y="15"/>
                    <a:pt x="4639" y="43"/>
                  </a:cubicBezTo>
                  <a:cubicBezTo>
                    <a:pt x="3336" y="209"/>
                    <a:pt x="2313" y="778"/>
                    <a:pt x="1593" y="1740"/>
                  </a:cubicBezTo>
                  <a:cubicBezTo>
                    <a:pt x="1" y="3863"/>
                    <a:pt x="501" y="7137"/>
                    <a:pt x="516" y="7273"/>
                  </a:cubicBezTo>
                  <a:lnTo>
                    <a:pt x="1585" y="7107"/>
                  </a:lnTo>
                  <a:cubicBezTo>
                    <a:pt x="1577" y="7076"/>
                    <a:pt x="1130" y="4143"/>
                    <a:pt x="2457" y="2385"/>
                  </a:cubicBezTo>
                  <a:cubicBezTo>
                    <a:pt x="3002" y="1657"/>
                    <a:pt x="3760" y="1240"/>
                    <a:pt x="4776" y="1111"/>
                  </a:cubicBezTo>
                  <a:cubicBezTo>
                    <a:pt x="4962" y="1087"/>
                    <a:pt x="5143" y="1076"/>
                    <a:pt x="5318" y="1076"/>
                  </a:cubicBezTo>
                  <a:cubicBezTo>
                    <a:pt x="6090" y="1076"/>
                    <a:pt x="6755" y="1307"/>
                    <a:pt x="7330" y="1771"/>
                  </a:cubicBezTo>
                  <a:cubicBezTo>
                    <a:pt x="9043" y="3143"/>
                    <a:pt x="9346" y="6099"/>
                    <a:pt x="9346" y="6129"/>
                  </a:cubicBezTo>
                  <a:lnTo>
                    <a:pt x="10415" y="6030"/>
                  </a:lnTo>
                  <a:cubicBezTo>
                    <a:pt x="10407" y="5894"/>
                    <a:pt x="10081" y="2597"/>
                    <a:pt x="8005" y="929"/>
                  </a:cubicBezTo>
                  <a:cubicBezTo>
                    <a:pt x="7236" y="310"/>
                    <a:pt x="6327" y="1"/>
                    <a:pt x="5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60"/>
            <p:cNvSpPr/>
            <p:nvPr/>
          </p:nvSpPr>
          <p:spPr>
            <a:xfrm>
              <a:off x="7770140" y="4100952"/>
              <a:ext cx="83716" cy="99161"/>
            </a:xfrm>
            <a:custGeom>
              <a:avLst/>
              <a:gdLst/>
              <a:ahLst/>
              <a:cxnLst/>
              <a:rect l="l" t="t" r="r" b="b"/>
              <a:pathLst>
                <a:path w="2017" h="2389" extrusionOk="0">
                  <a:moveTo>
                    <a:pt x="1744" y="1"/>
                  </a:moveTo>
                  <a:lnTo>
                    <a:pt x="1" y="221"/>
                  </a:lnTo>
                  <a:lnTo>
                    <a:pt x="274" y="2388"/>
                  </a:lnTo>
                  <a:lnTo>
                    <a:pt x="2017" y="2168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60"/>
            <p:cNvSpPr/>
            <p:nvPr/>
          </p:nvSpPr>
          <p:spPr>
            <a:xfrm>
              <a:off x="8140093" y="4054422"/>
              <a:ext cx="83757" cy="99120"/>
            </a:xfrm>
            <a:custGeom>
              <a:avLst/>
              <a:gdLst/>
              <a:ahLst/>
              <a:cxnLst/>
              <a:rect l="l" t="t" r="r" b="b"/>
              <a:pathLst>
                <a:path w="2018" h="2388" extrusionOk="0">
                  <a:moveTo>
                    <a:pt x="1744" y="0"/>
                  </a:moveTo>
                  <a:lnTo>
                    <a:pt x="1" y="220"/>
                  </a:lnTo>
                  <a:lnTo>
                    <a:pt x="274" y="2388"/>
                  </a:lnTo>
                  <a:lnTo>
                    <a:pt x="2017" y="2168"/>
                  </a:lnTo>
                  <a:lnTo>
                    <a:pt x="17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2" name="Google Shape;1492;p60"/>
            <p:cNvGrpSpPr/>
            <p:nvPr/>
          </p:nvGrpSpPr>
          <p:grpSpPr>
            <a:xfrm>
              <a:off x="6853413" y="2619846"/>
              <a:ext cx="418430" cy="358374"/>
              <a:chOff x="6853413" y="2619846"/>
              <a:chExt cx="418430" cy="358374"/>
            </a:xfrm>
          </p:grpSpPr>
          <p:sp>
            <p:nvSpPr>
              <p:cNvPr id="1493" name="Google Shape;1493;p60"/>
              <p:cNvSpPr/>
              <p:nvPr/>
            </p:nvSpPr>
            <p:spPr>
              <a:xfrm>
                <a:off x="7210458" y="2619846"/>
                <a:ext cx="61386" cy="163913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3949" extrusionOk="0">
                    <a:moveTo>
                      <a:pt x="744" y="0"/>
                    </a:moveTo>
                    <a:lnTo>
                      <a:pt x="1" y="1971"/>
                    </a:lnTo>
                    <a:lnTo>
                      <a:pt x="744" y="3949"/>
                    </a:lnTo>
                    <a:lnTo>
                      <a:pt x="1479" y="197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60"/>
              <p:cNvSpPr/>
              <p:nvPr/>
            </p:nvSpPr>
            <p:spPr>
              <a:xfrm>
                <a:off x="6971708" y="2798203"/>
                <a:ext cx="49723" cy="38436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926" extrusionOk="0">
                    <a:moveTo>
                      <a:pt x="599" y="1"/>
                    </a:moveTo>
                    <a:cubicBezTo>
                      <a:pt x="0" y="1"/>
                      <a:pt x="0" y="925"/>
                      <a:pt x="599" y="925"/>
                    </a:cubicBezTo>
                    <a:cubicBezTo>
                      <a:pt x="1198" y="925"/>
                      <a:pt x="1198" y="1"/>
                      <a:pt x="5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60"/>
              <p:cNvSpPr/>
              <p:nvPr/>
            </p:nvSpPr>
            <p:spPr>
              <a:xfrm>
                <a:off x="6990262" y="2921521"/>
                <a:ext cx="49723" cy="38726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933" extrusionOk="0">
                    <a:moveTo>
                      <a:pt x="599" y="1"/>
                    </a:moveTo>
                    <a:cubicBezTo>
                      <a:pt x="0" y="1"/>
                      <a:pt x="0" y="933"/>
                      <a:pt x="599" y="933"/>
                    </a:cubicBezTo>
                    <a:cubicBezTo>
                      <a:pt x="1198" y="933"/>
                      <a:pt x="1198" y="1"/>
                      <a:pt x="5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60"/>
              <p:cNvSpPr/>
              <p:nvPr/>
            </p:nvSpPr>
            <p:spPr>
              <a:xfrm>
                <a:off x="7215189" y="2909899"/>
                <a:ext cx="29635" cy="2332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562" extrusionOk="0">
                    <a:moveTo>
                      <a:pt x="357" y="0"/>
                    </a:moveTo>
                    <a:cubicBezTo>
                      <a:pt x="1" y="0"/>
                      <a:pt x="1" y="561"/>
                      <a:pt x="357" y="561"/>
                    </a:cubicBezTo>
                    <a:cubicBezTo>
                      <a:pt x="713" y="561"/>
                      <a:pt x="713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60"/>
              <p:cNvSpPr/>
              <p:nvPr/>
            </p:nvSpPr>
            <p:spPr>
              <a:xfrm>
                <a:off x="7146910" y="2836265"/>
                <a:ext cx="29925" cy="2303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555" extrusionOk="0">
                    <a:moveTo>
                      <a:pt x="357" y="1"/>
                    </a:moveTo>
                    <a:cubicBezTo>
                      <a:pt x="1" y="1"/>
                      <a:pt x="1" y="554"/>
                      <a:pt x="357" y="554"/>
                    </a:cubicBezTo>
                    <a:cubicBezTo>
                      <a:pt x="721" y="554"/>
                      <a:pt x="721" y="1"/>
                      <a:pt x="3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60"/>
              <p:cNvSpPr/>
              <p:nvPr/>
            </p:nvSpPr>
            <p:spPr>
              <a:xfrm>
                <a:off x="6914429" y="2954893"/>
                <a:ext cx="29925" cy="2332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562" extrusionOk="0">
                    <a:moveTo>
                      <a:pt x="365" y="0"/>
                    </a:moveTo>
                    <a:cubicBezTo>
                      <a:pt x="1" y="0"/>
                      <a:pt x="1" y="561"/>
                      <a:pt x="365" y="561"/>
                    </a:cubicBezTo>
                    <a:cubicBezTo>
                      <a:pt x="721" y="561"/>
                      <a:pt x="721" y="0"/>
                      <a:pt x="3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60"/>
              <p:cNvSpPr/>
              <p:nvPr/>
            </p:nvSpPr>
            <p:spPr>
              <a:xfrm>
                <a:off x="6853413" y="2701616"/>
                <a:ext cx="44078" cy="117715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2836" extrusionOk="0">
                    <a:moveTo>
                      <a:pt x="531" y="1"/>
                    </a:moveTo>
                    <a:lnTo>
                      <a:pt x="0" y="1418"/>
                    </a:lnTo>
                    <a:lnTo>
                      <a:pt x="531" y="2835"/>
                    </a:lnTo>
                    <a:lnTo>
                      <a:pt x="1061" y="1418"/>
                    </a:lnTo>
                    <a:lnTo>
                      <a:pt x="53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00" name="Google Shape;1500;p60"/>
            <p:cNvSpPr/>
            <p:nvPr/>
          </p:nvSpPr>
          <p:spPr>
            <a:xfrm>
              <a:off x="8131916" y="4253117"/>
              <a:ext cx="468467" cy="614892"/>
            </a:xfrm>
            <a:custGeom>
              <a:avLst/>
              <a:gdLst/>
              <a:ahLst/>
              <a:cxnLst/>
              <a:rect l="l" t="t" r="r" b="b"/>
              <a:pathLst>
                <a:path w="11287" h="14814" extrusionOk="0">
                  <a:moveTo>
                    <a:pt x="8163" y="793"/>
                  </a:moveTo>
                  <a:cubicBezTo>
                    <a:pt x="8231" y="793"/>
                    <a:pt x="8301" y="804"/>
                    <a:pt x="8369" y="829"/>
                  </a:cubicBezTo>
                  <a:cubicBezTo>
                    <a:pt x="8679" y="943"/>
                    <a:pt x="8838" y="1284"/>
                    <a:pt x="8725" y="1595"/>
                  </a:cubicBezTo>
                  <a:cubicBezTo>
                    <a:pt x="8636" y="1838"/>
                    <a:pt x="8404" y="1988"/>
                    <a:pt x="8158" y="1988"/>
                  </a:cubicBezTo>
                  <a:cubicBezTo>
                    <a:pt x="8090" y="1988"/>
                    <a:pt x="8020" y="1976"/>
                    <a:pt x="7952" y="1951"/>
                  </a:cubicBezTo>
                  <a:cubicBezTo>
                    <a:pt x="7641" y="1837"/>
                    <a:pt x="7489" y="1496"/>
                    <a:pt x="7603" y="1186"/>
                  </a:cubicBezTo>
                  <a:cubicBezTo>
                    <a:pt x="7692" y="943"/>
                    <a:pt x="7919" y="793"/>
                    <a:pt x="8163" y="793"/>
                  </a:cubicBezTo>
                  <a:close/>
                  <a:moveTo>
                    <a:pt x="8238" y="0"/>
                  </a:moveTo>
                  <a:cubicBezTo>
                    <a:pt x="8150" y="0"/>
                    <a:pt x="8061" y="16"/>
                    <a:pt x="7974" y="49"/>
                  </a:cubicBezTo>
                  <a:lnTo>
                    <a:pt x="4132" y="1489"/>
                  </a:lnTo>
                  <a:cubicBezTo>
                    <a:pt x="3927" y="1565"/>
                    <a:pt x="3760" y="1724"/>
                    <a:pt x="3685" y="1936"/>
                  </a:cubicBezTo>
                  <a:lnTo>
                    <a:pt x="145" y="11539"/>
                  </a:lnTo>
                  <a:cubicBezTo>
                    <a:pt x="1" y="11933"/>
                    <a:pt x="198" y="12373"/>
                    <a:pt x="592" y="12517"/>
                  </a:cubicBezTo>
                  <a:lnTo>
                    <a:pt x="6694" y="14768"/>
                  </a:lnTo>
                  <a:cubicBezTo>
                    <a:pt x="6779" y="14799"/>
                    <a:pt x="6867" y="14814"/>
                    <a:pt x="6954" y="14814"/>
                  </a:cubicBezTo>
                  <a:cubicBezTo>
                    <a:pt x="7265" y="14814"/>
                    <a:pt x="7559" y="14623"/>
                    <a:pt x="7671" y="14321"/>
                  </a:cubicBezTo>
                  <a:lnTo>
                    <a:pt x="11203" y="4725"/>
                  </a:lnTo>
                  <a:cubicBezTo>
                    <a:pt x="11287" y="4505"/>
                    <a:pt x="11264" y="4270"/>
                    <a:pt x="11143" y="4073"/>
                  </a:cubicBezTo>
                  <a:lnTo>
                    <a:pt x="8884" y="367"/>
                  </a:lnTo>
                  <a:cubicBezTo>
                    <a:pt x="8743" y="135"/>
                    <a:pt x="8496" y="0"/>
                    <a:pt x="8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60"/>
            <p:cNvSpPr/>
            <p:nvPr/>
          </p:nvSpPr>
          <p:spPr>
            <a:xfrm>
              <a:off x="8327705" y="4417902"/>
              <a:ext cx="96541" cy="315997"/>
            </a:xfrm>
            <a:custGeom>
              <a:avLst/>
              <a:gdLst/>
              <a:ahLst/>
              <a:cxnLst/>
              <a:rect l="l" t="t" r="r" b="b"/>
              <a:pathLst>
                <a:path w="2326" h="7613" extrusionOk="0">
                  <a:moveTo>
                    <a:pt x="643" y="0"/>
                  </a:moveTo>
                  <a:cubicBezTo>
                    <a:pt x="303" y="0"/>
                    <a:pt x="0" y="405"/>
                    <a:pt x="74" y="816"/>
                  </a:cubicBezTo>
                  <a:lnTo>
                    <a:pt x="1302" y="7205"/>
                  </a:lnTo>
                  <a:cubicBezTo>
                    <a:pt x="1332" y="7395"/>
                    <a:pt x="1454" y="7539"/>
                    <a:pt x="1605" y="7592"/>
                  </a:cubicBezTo>
                  <a:cubicBezTo>
                    <a:pt x="1649" y="7606"/>
                    <a:pt x="1692" y="7612"/>
                    <a:pt x="1735" y="7612"/>
                  </a:cubicBezTo>
                  <a:cubicBezTo>
                    <a:pt x="1970" y="7612"/>
                    <a:pt x="2189" y="7416"/>
                    <a:pt x="2272" y="7160"/>
                  </a:cubicBezTo>
                  <a:cubicBezTo>
                    <a:pt x="2310" y="7046"/>
                    <a:pt x="2325" y="6925"/>
                    <a:pt x="2302" y="6803"/>
                  </a:cubicBezTo>
                  <a:lnTo>
                    <a:pt x="1075" y="406"/>
                  </a:lnTo>
                  <a:cubicBezTo>
                    <a:pt x="1044" y="217"/>
                    <a:pt x="923" y="73"/>
                    <a:pt x="771" y="20"/>
                  </a:cubicBezTo>
                  <a:cubicBezTo>
                    <a:pt x="728" y="6"/>
                    <a:pt x="685" y="0"/>
                    <a:pt x="6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60"/>
            <p:cNvSpPr/>
            <p:nvPr/>
          </p:nvSpPr>
          <p:spPr>
            <a:xfrm>
              <a:off x="8410055" y="4458662"/>
              <a:ext cx="133397" cy="141458"/>
            </a:xfrm>
            <a:custGeom>
              <a:avLst/>
              <a:gdLst/>
              <a:ahLst/>
              <a:cxnLst/>
              <a:rect l="l" t="t" r="r" b="b"/>
              <a:pathLst>
                <a:path w="3214" h="3408" extrusionOk="0">
                  <a:moveTo>
                    <a:pt x="1784" y="962"/>
                  </a:moveTo>
                  <a:cubicBezTo>
                    <a:pt x="1804" y="962"/>
                    <a:pt x="1823" y="965"/>
                    <a:pt x="1842" y="971"/>
                  </a:cubicBezTo>
                  <a:cubicBezTo>
                    <a:pt x="1993" y="1024"/>
                    <a:pt x="2092" y="1236"/>
                    <a:pt x="1903" y="1804"/>
                  </a:cubicBezTo>
                  <a:cubicBezTo>
                    <a:pt x="1739" y="2288"/>
                    <a:pt x="1564" y="2445"/>
                    <a:pt x="1427" y="2445"/>
                  </a:cubicBezTo>
                  <a:cubicBezTo>
                    <a:pt x="1405" y="2445"/>
                    <a:pt x="1384" y="2441"/>
                    <a:pt x="1364" y="2433"/>
                  </a:cubicBezTo>
                  <a:cubicBezTo>
                    <a:pt x="1357" y="2433"/>
                    <a:pt x="1342" y="2426"/>
                    <a:pt x="1334" y="2426"/>
                  </a:cubicBezTo>
                  <a:cubicBezTo>
                    <a:pt x="1205" y="2358"/>
                    <a:pt x="1129" y="2138"/>
                    <a:pt x="1304" y="1607"/>
                  </a:cubicBezTo>
                  <a:cubicBezTo>
                    <a:pt x="1469" y="1111"/>
                    <a:pt x="1646" y="962"/>
                    <a:pt x="1784" y="962"/>
                  </a:cubicBezTo>
                  <a:close/>
                  <a:moveTo>
                    <a:pt x="1752" y="1"/>
                  </a:moveTo>
                  <a:cubicBezTo>
                    <a:pt x="1170" y="1"/>
                    <a:pt x="622" y="434"/>
                    <a:pt x="341" y="1289"/>
                  </a:cubicBezTo>
                  <a:cubicBezTo>
                    <a:pt x="0" y="2320"/>
                    <a:pt x="334" y="3078"/>
                    <a:pt x="1023" y="3328"/>
                  </a:cubicBezTo>
                  <a:cubicBezTo>
                    <a:pt x="1038" y="3335"/>
                    <a:pt x="1046" y="3343"/>
                    <a:pt x="1061" y="3343"/>
                  </a:cubicBezTo>
                  <a:cubicBezTo>
                    <a:pt x="1193" y="3386"/>
                    <a:pt x="1325" y="3407"/>
                    <a:pt x="1455" y="3407"/>
                  </a:cubicBezTo>
                  <a:cubicBezTo>
                    <a:pt x="2039" y="3407"/>
                    <a:pt x="2586" y="2978"/>
                    <a:pt x="2865" y="2123"/>
                  </a:cubicBezTo>
                  <a:cubicBezTo>
                    <a:pt x="3214" y="1077"/>
                    <a:pt x="2865" y="304"/>
                    <a:pt x="2145" y="69"/>
                  </a:cubicBezTo>
                  <a:lnTo>
                    <a:pt x="2130" y="61"/>
                  </a:lnTo>
                  <a:cubicBezTo>
                    <a:pt x="2004" y="21"/>
                    <a:pt x="1877" y="1"/>
                    <a:pt x="1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60"/>
            <p:cNvSpPr/>
            <p:nvPr/>
          </p:nvSpPr>
          <p:spPr>
            <a:xfrm>
              <a:off x="8205217" y="4545121"/>
              <a:ext cx="133107" cy="141582"/>
            </a:xfrm>
            <a:custGeom>
              <a:avLst/>
              <a:gdLst/>
              <a:ahLst/>
              <a:cxnLst/>
              <a:rect l="l" t="t" r="r" b="b"/>
              <a:pathLst>
                <a:path w="3207" h="3411" extrusionOk="0">
                  <a:moveTo>
                    <a:pt x="1782" y="962"/>
                  </a:moveTo>
                  <a:cubicBezTo>
                    <a:pt x="1793" y="962"/>
                    <a:pt x="1803" y="963"/>
                    <a:pt x="1812" y="964"/>
                  </a:cubicBezTo>
                  <a:cubicBezTo>
                    <a:pt x="1820" y="964"/>
                    <a:pt x="1835" y="972"/>
                    <a:pt x="1843" y="972"/>
                  </a:cubicBezTo>
                  <a:cubicBezTo>
                    <a:pt x="1850" y="980"/>
                    <a:pt x="1858" y="980"/>
                    <a:pt x="1873" y="987"/>
                  </a:cubicBezTo>
                  <a:cubicBezTo>
                    <a:pt x="2002" y="1055"/>
                    <a:pt x="2078" y="1275"/>
                    <a:pt x="1903" y="1806"/>
                  </a:cubicBezTo>
                  <a:cubicBezTo>
                    <a:pt x="1741" y="2293"/>
                    <a:pt x="1559" y="2445"/>
                    <a:pt x="1418" y="2445"/>
                  </a:cubicBezTo>
                  <a:cubicBezTo>
                    <a:pt x="1408" y="2445"/>
                    <a:pt x="1398" y="2444"/>
                    <a:pt x="1388" y="2442"/>
                  </a:cubicBezTo>
                  <a:cubicBezTo>
                    <a:pt x="1380" y="2442"/>
                    <a:pt x="1373" y="2442"/>
                    <a:pt x="1358" y="2435"/>
                  </a:cubicBezTo>
                  <a:cubicBezTo>
                    <a:pt x="1350" y="2435"/>
                    <a:pt x="1342" y="2427"/>
                    <a:pt x="1335" y="2427"/>
                  </a:cubicBezTo>
                  <a:cubicBezTo>
                    <a:pt x="1198" y="2359"/>
                    <a:pt x="1130" y="2132"/>
                    <a:pt x="1305" y="1609"/>
                  </a:cubicBezTo>
                  <a:cubicBezTo>
                    <a:pt x="1467" y="1114"/>
                    <a:pt x="1643" y="962"/>
                    <a:pt x="1782" y="962"/>
                  </a:cubicBezTo>
                  <a:close/>
                  <a:moveTo>
                    <a:pt x="1757" y="0"/>
                  </a:moveTo>
                  <a:cubicBezTo>
                    <a:pt x="1171" y="0"/>
                    <a:pt x="621" y="436"/>
                    <a:pt x="334" y="1290"/>
                  </a:cubicBezTo>
                  <a:cubicBezTo>
                    <a:pt x="1" y="2321"/>
                    <a:pt x="327" y="3079"/>
                    <a:pt x="1024" y="3329"/>
                  </a:cubicBezTo>
                  <a:cubicBezTo>
                    <a:pt x="1032" y="3337"/>
                    <a:pt x="1047" y="3337"/>
                    <a:pt x="1062" y="3344"/>
                  </a:cubicBezTo>
                  <a:lnTo>
                    <a:pt x="1070" y="3344"/>
                  </a:lnTo>
                  <a:cubicBezTo>
                    <a:pt x="1085" y="3352"/>
                    <a:pt x="1100" y="3360"/>
                    <a:pt x="1115" y="3360"/>
                  </a:cubicBezTo>
                  <a:cubicBezTo>
                    <a:pt x="1231" y="3393"/>
                    <a:pt x="1348" y="3410"/>
                    <a:pt x="1462" y="3410"/>
                  </a:cubicBezTo>
                  <a:cubicBezTo>
                    <a:pt x="2043" y="3410"/>
                    <a:pt x="2581" y="2978"/>
                    <a:pt x="2866" y="2124"/>
                  </a:cubicBezTo>
                  <a:cubicBezTo>
                    <a:pt x="3207" y="1101"/>
                    <a:pt x="2874" y="335"/>
                    <a:pt x="2184" y="78"/>
                  </a:cubicBezTo>
                  <a:cubicBezTo>
                    <a:pt x="2169" y="78"/>
                    <a:pt x="2153" y="70"/>
                    <a:pt x="2138" y="62"/>
                  </a:cubicBezTo>
                  <a:lnTo>
                    <a:pt x="2131" y="62"/>
                  </a:lnTo>
                  <a:cubicBezTo>
                    <a:pt x="2116" y="55"/>
                    <a:pt x="2100" y="55"/>
                    <a:pt x="2093" y="47"/>
                  </a:cubicBezTo>
                  <a:cubicBezTo>
                    <a:pt x="1981" y="16"/>
                    <a:pt x="1868" y="0"/>
                    <a:pt x="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60"/>
            <p:cNvSpPr/>
            <p:nvPr/>
          </p:nvSpPr>
          <p:spPr>
            <a:xfrm>
              <a:off x="8219703" y="3965140"/>
              <a:ext cx="293855" cy="330607"/>
            </a:xfrm>
            <a:custGeom>
              <a:avLst/>
              <a:gdLst/>
              <a:ahLst/>
              <a:cxnLst/>
              <a:rect l="l" t="t" r="r" b="b"/>
              <a:pathLst>
                <a:path w="7080" h="7965" extrusionOk="0">
                  <a:moveTo>
                    <a:pt x="2977" y="1"/>
                  </a:moveTo>
                  <a:cubicBezTo>
                    <a:pt x="2856" y="1"/>
                    <a:pt x="2735" y="7"/>
                    <a:pt x="2615" y="21"/>
                  </a:cubicBezTo>
                  <a:cubicBezTo>
                    <a:pt x="1380" y="165"/>
                    <a:pt x="311" y="1052"/>
                    <a:pt x="23" y="2189"/>
                  </a:cubicBezTo>
                  <a:cubicBezTo>
                    <a:pt x="1" y="2280"/>
                    <a:pt x="61" y="2378"/>
                    <a:pt x="152" y="2409"/>
                  </a:cubicBezTo>
                  <a:cubicBezTo>
                    <a:pt x="166" y="2412"/>
                    <a:pt x="180" y="2414"/>
                    <a:pt x="194" y="2414"/>
                  </a:cubicBezTo>
                  <a:cubicBezTo>
                    <a:pt x="277" y="2414"/>
                    <a:pt x="352" y="2357"/>
                    <a:pt x="372" y="2272"/>
                  </a:cubicBezTo>
                  <a:cubicBezTo>
                    <a:pt x="622" y="1302"/>
                    <a:pt x="1585" y="499"/>
                    <a:pt x="2653" y="377"/>
                  </a:cubicBezTo>
                  <a:cubicBezTo>
                    <a:pt x="2758" y="366"/>
                    <a:pt x="2864" y="360"/>
                    <a:pt x="2970" y="360"/>
                  </a:cubicBezTo>
                  <a:cubicBezTo>
                    <a:pt x="3892" y="360"/>
                    <a:pt x="4845" y="796"/>
                    <a:pt x="5518" y="1537"/>
                  </a:cubicBezTo>
                  <a:cubicBezTo>
                    <a:pt x="6201" y="2295"/>
                    <a:pt x="6610" y="3349"/>
                    <a:pt x="6670" y="4508"/>
                  </a:cubicBezTo>
                  <a:cubicBezTo>
                    <a:pt x="6716" y="5501"/>
                    <a:pt x="6519" y="6577"/>
                    <a:pt x="6072" y="7722"/>
                  </a:cubicBezTo>
                  <a:cubicBezTo>
                    <a:pt x="6034" y="7813"/>
                    <a:pt x="6079" y="7919"/>
                    <a:pt x="6170" y="7957"/>
                  </a:cubicBezTo>
                  <a:cubicBezTo>
                    <a:pt x="6193" y="7964"/>
                    <a:pt x="6216" y="7964"/>
                    <a:pt x="6238" y="7964"/>
                  </a:cubicBezTo>
                  <a:cubicBezTo>
                    <a:pt x="6307" y="7964"/>
                    <a:pt x="6375" y="7927"/>
                    <a:pt x="6405" y="7851"/>
                  </a:cubicBezTo>
                  <a:cubicBezTo>
                    <a:pt x="6875" y="6668"/>
                    <a:pt x="7080" y="5531"/>
                    <a:pt x="7027" y="4485"/>
                  </a:cubicBezTo>
                  <a:cubicBezTo>
                    <a:pt x="6966" y="3242"/>
                    <a:pt x="6526" y="2113"/>
                    <a:pt x="5784" y="1295"/>
                  </a:cubicBezTo>
                  <a:cubicBezTo>
                    <a:pt x="5046" y="475"/>
                    <a:pt x="3993" y="1"/>
                    <a:pt x="2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60"/>
            <p:cNvSpPr/>
            <p:nvPr/>
          </p:nvSpPr>
          <p:spPr>
            <a:xfrm>
              <a:off x="6499150" y="4266773"/>
              <a:ext cx="686783" cy="450854"/>
            </a:xfrm>
            <a:custGeom>
              <a:avLst/>
              <a:gdLst/>
              <a:ahLst/>
              <a:cxnLst/>
              <a:rect l="l" t="t" r="r" b="b"/>
              <a:pathLst>
                <a:path w="16547" h="10862" extrusionOk="0">
                  <a:moveTo>
                    <a:pt x="3052" y="1"/>
                  </a:moveTo>
                  <a:cubicBezTo>
                    <a:pt x="2932" y="1"/>
                    <a:pt x="2812" y="5"/>
                    <a:pt x="2692" y="15"/>
                  </a:cubicBezTo>
                  <a:cubicBezTo>
                    <a:pt x="1949" y="83"/>
                    <a:pt x="1206" y="379"/>
                    <a:pt x="706" y="925"/>
                  </a:cubicBezTo>
                  <a:cubicBezTo>
                    <a:pt x="206" y="1486"/>
                    <a:pt x="1" y="2319"/>
                    <a:pt x="289" y="3002"/>
                  </a:cubicBezTo>
                  <a:cubicBezTo>
                    <a:pt x="638" y="3813"/>
                    <a:pt x="1532" y="4207"/>
                    <a:pt x="2351" y="4533"/>
                  </a:cubicBezTo>
                  <a:cubicBezTo>
                    <a:pt x="5200" y="5654"/>
                    <a:pt x="8058" y="6784"/>
                    <a:pt x="10764" y="8231"/>
                  </a:cubicBezTo>
                  <a:cubicBezTo>
                    <a:pt x="11264" y="8497"/>
                    <a:pt x="11757" y="8777"/>
                    <a:pt x="12249" y="9065"/>
                  </a:cubicBezTo>
                  <a:cubicBezTo>
                    <a:pt x="13174" y="9618"/>
                    <a:pt x="14076" y="10210"/>
                    <a:pt x="14940" y="10861"/>
                  </a:cubicBezTo>
                  <a:lnTo>
                    <a:pt x="16547" y="9103"/>
                  </a:lnTo>
                  <a:cubicBezTo>
                    <a:pt x="15425" y="7761"/>
                    <a:pt x="14265" y="6443"/>
                    <a:pt x="13007" y="5237"/>
                  </a:cubicBezTo>
                  <a:cubicBezTo>
                    <a:pt x="12787" y="5025"/>
                    <a:pt x="12560" y="4813"/>
                    <a:pt x="12333" y="4608"/>
                  </a:cubicBezTo>
                  <a:cubicBezTo>
                    <a:pt x="10180" y="2668"/>
                    <a:pt x="7686" y="1054"/>
                    <a:pt x="4897" y="288"/>
                  </a:cubicBezTo>
                  <a:cubicBezTo>
                    <a:pt x="4295" y="123"/>
                    <a:pt x="3671" y="1"/>
                    <a:pt x="30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60"/>
            <p:cNvSpPr/>
            <p:nvPr/>
          </p:nvSpPr>
          <p:spPr>
            <a:xfrm>
              <a:off x="6553607" y="4582229"/>
              <a:ext cx="574471" cy="195459"/>
            </a:xfrm>
            <a:custGeom>
              <a:avLst/>
              <a:gdLst/>
              <a:ahLst/>
              <a:cxnLst/>
              <a:rect l="l" t="t" r="r" b="b"/>
              <a:pathLst>
                <a:path w="13841" h="4709" extrusionOk="0">
                  <a:moveTo>
                    <a:pt x="4390" y="0"/>
                  </a:moveTo>
                  <a:cubicBezTo>
                    <a:pt x="3625" y="0"/>
                    <a:pt x="2861" y="64"/>
                    <a:pt x="2107" y="199"/>
                  </a:cubicBezTo>
                  <a:cubicBezTo>
                    <a:pt x="1645" y="283"/>
                    <a:pt x="1175" y="404"/>
                    <a:pt x="773" y="654"/>
                  </a:cubicBezTo>
                  <a:cubicBezTo>
                    <a:pt x="379" y="904"/>
                    <a:pt x="61" y="1321"/>
                    <a:pt x="31" y="1799"/>
                  </a:cubicBezTo>
                  <a:cubicBezTo>
                    <a:pt x="0" y="2299"/>
                    <a:pt x="303" y="2776"/>
                    <a:pt x="705" y="3072"/>
                  </a:cubicBezTo>
                  <a:cubicBezTo>
                    <a:pt x="1107" y="3375"/>
                    <a:pt x="1599" y="3519"/>
                    <a:pt x="2092" y="3633"/>
                  </a:cubicBezTo>
                  <a:cubicBezTo>
                    <a:pt x="4457" y="4194"/>
                    <a:pt x="6928" y="4118"/>
                    <a:pt x="9361" y="4292"/>
                  </a:cubicBezTo>
                  <a:cubicBezTo>
                    <a:pt x="10338" y="4360"/>
                    <a:pt x="11339" y="4482"/>
                    <a:pt x="12302" y="4709"/>
                  </a:cubicBezTo>
                  <a:lnTo>
                    <a:pt x="13840" y="3026"/>
                  </a:lnTo>
                  <a:cubicBezTo>
                    <a:pt x="12908" y="2435"/>
                    <a:pt x="11938" y="1912"/>
                    <a:pt x="10937" y="1465"/>
                  </a:cubicBezTo>
                  <a:cubicBezTo>
                    <a:pt x="10422" y="1238"/>
                    <a:pt x="9899" y="1033"/>
                    <a:pt x="9361" y="851"/>
                  </a:cubicBezTo>
                  <a:cubicBezTo>
                    <a:pt x="7761" y="309"/>
                    <a:pt x="6073" y="0"/>
                    <a:pt x="4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60"/>
            <p:cNvSpPr/>
            <p:nvPr/>
          </p:nvSpPr>
          <p:spPr>
            <a:xfrm>
              <a:off x="6879189" y="3999342"/>
              <a:ext cx="358686" cy="652539"/>
            </a:xfrm>
            <a:custGeom>
              <a:avLst/>
              <a:gdLst/>
              <a:ahLst/>
              <a:cxnLst/>
              <a:rect l="l" t="t" r="r" b="b"/>
              <a:pathLst>
                <a:path w="8642" h="15721" extrusionOk="0">
                  <a:moveTo>
                    <a:pt x="2344" y="0"/>
                  </a:moveTo>
                  <a:cubicBezTo>
                    <a:pt x="2225" y="0"/>
                    <a:pt x="2105" y="13"/>
                    <a:pt x="1987" y="39"/>
                  </a:cubicBezTo>
                  <a:cubicBezTo>
                    <a:pt x="1449" y="152"/>
                    <a:pt x="986" y="546"/>
                    <a:pt x="698" y="1016"/>
                  </a:cubicBezTo>
                  <a:cubicBezTo>
                    <a:pt x="410" y="1494"/>
                    <a:pt x="281" y="2047"/>
                    <a:pt x="228" y="2600"/>
                  </a:cubicBezTo>
                  <a:cubicBezTo>
                    <a:pt x="1" y="4859"/>
                    <a:pt x="979" y="7072"/>
                    <a:pt x="2131" y="9035"/>
                  </a:cubicBezTo>
                  <a:cubicBezTo>
                    <a:pt x="2661" y="9945"/>
                    <a:pt x="3237" y="10824"/>
                    <a:pt x="3851" y="11680"/>
                  </a:cubicBezTo>
                  <a:cubicBezTo>
                    <a:pt x="4874" y="13105"/>
                    <a:pt x="6004" y="14462"/>
                    <a:pt x="7232" y="15720"/>
                  </a:cubicBezTo>
                  <a:lnTo>
                    <a:pt x="8641" y="14174"/>
                  </a:lnTo>
                  <a:cubicBezTo>
                    <a:pt x="7982" y="12908"/>
                    <a:pt x="7497" y="11536"/>
                    <a:pt x="7095" y="10157"/>
                  </a:cubicBezTo>
                  <a:cubicBezTo>
                    <a:pt x="6383" y="7686"/>
                    <a:pt x="5920" y="5139"/>
                    <a:pt x="5049" y="2722"/>
                  </a:cubicBezTo>
                  <a:cubicBezTo>
                    <a:pt x="4791" y="2017"/>
                    <a:pt x="4495" y="1319"/>
                    <a:pt x="3988" y="774"/>
                  </a:cubicBezTo>
                  <a:cubicBezTo>
                    <a:pt x="3563" y="323"/>
                    <a:pt x="2957" y="0"/>
                    <a:pt x="23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60"/>
            <p:cNvSpPr/>
            <p:nvPr/>
          </p:nvSpPr>
          <p:spPr>
            <a:xfrm>
              <a:off x="6629565" y="4356180"/>
              <a:ext cx="527113" cy="325585"/>
            </a:xfrm>
            <a:custGeom>
              <a:avLst/>
              <a:gdLst/>
              <a:ahLst/>
              <a:cxnLst/>
              <a:rect l="l" t="t" r="r" b="b"/>
              <a:pathLst>
                <a:path w="12700" h="7844" extrusionOk="0">
                  <a:moveTo>
                    <a:pt x="132" y="0"/>
                  </a:moveTo>
                  <a:cubicBezTo>
                    <a:pt x="51" y="0"/>
                    <a:pt x="0" y="124"/>
                    <a:pt x="88" y="158"/>
                  </a:cubicBezTo>
                  <a:cubicBezTo>
                    <a:pt x="2081" y="893"/>
                    <a:pt x="4006" y="1795"/>
                    <a:pt x="5848" y="2864"/>
                  </a:cubicBezTo>
                  <a:cubicBezTo>
                    <a:pt x="7690" y="3925"/>
                    <a:pt x="9441" y="5145"/>
                    <a:pt x="11070" y="6509"/>
                  </a:cubicBezTo>
                  <a:cubicBezTo>
                    <a:pt x="11586" y="6941"/>
                    <a:pt x="12094" y="7389"/>
                    <a:pt x="12586" y="7843"/>
                  </a:cubicBezTo>
                  <a:lnTo>
                    <a:pt x="12700" y="7722"/>
                  </a:lnTo>
                  <a:cubicBezTo>
                    <a:pt x="11517" y="6623"/>
                    <a:pt x="10267" y="5600"/>
                    <a:pt x="8956" y="4660"/>
                  </a:cubicBezTo>
                  <a:cubicBezTo>
                    <a:pt x="7228" y="3425"/>
                    <a:pt x="5393" y="2341"/>
                    <a:pt x="3483" y="1416"/>
                  </a:cubicBezTo>
                  <a:cubicBezTo>
                    <a:pt x="2399" y="893"/>
                    <a:pt x="1293" y="423"/>
                    <a:pt x="164" y="6"/>
                  </a:cubicBezTo>
                  <a:cubicBezTo>
                    <a:pt x="153" y="2"/>
                    <a:pt x="142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60"/>
            <p:cNvSpPr/>
            <p:nvPr/>
          </p:nvSpPr>
          <p:spPr>
            <a:xfrm>
              <a:off x="6978142" y="4056912"/>
              <a:ext cx="231432" cy="566951"/>
            </a:xfrm>
            <a:custGeom>
              <a:avLst/>
              <a:gdLst/>
              <a:ahLst/>
              <a:cxnLst/>
              <a:rect l="l" t="t" r="r" b="b"/>
              <a:pathLst>
                <a:path w="5576" h="13659" extrusionOk="0">
                  <a:moveTo>
                    <a:pt x="87" y="1"/>
                  </a:moveTo>
                  <a:cubicBezTo>
                    <a:pt x="43" y="1"/>
                    <a:pt x="0" y="29"/>
                    <a:pt x="4" y="84"/>
                  </a:cubicBezTo>
                  <a:cubicBezTo>
                    <a:pt x="133" y="2252"/>
                    <a:pt x="573" y="4397"/>
                    <a:pt x="1300" y="6436"/>
                  </a:cubicBezTo>
                  <a:cubicBezTo>
                    <a:pt x="2028" y="8474"/>
                    <a:pt x="3036" y="10415"/>
                    <a:pt x="4302" y="12166"/>
                  </a:cubicBezTo>
                  <a:cubicBezTo>
                    <a:pt x="4666" y="12681"/>
                    <a:pt x="5052" y="13181"/>
                    <a:pt x="5462" y="13659"/>
                  </a:cubicBezTo>
                  <a:lnTo>
                    <a:pt x="5575" y="13530"/>
                  </a:lnTo>
                  <a:cubicBezTo>
                    <a:pt x="4560" y="12340"/>
                    <a:pt x="3673" y="11036"/>
                    <a:pt x="2922" y="9657"/>
                  </a:cubicBezTo>
                  <a:cubicBezTo>
                    <a:pt x="1899" y="7770"/>
                    <a:pt x="1141" y="5746"/>
                    <a:pt x="671" y="3662"/>
                  </a:cubicBezTo>
                  <a:cubicBezTo>
                    <a:pt x="414" y="2479"/>
                    <a:pt x="247" y="1282"/>
                    <a:pt x="171" y="76"/>
                  </a:cubicBezTo>
                  <a:cubicBezTo>
                    <a:pt x="167" y="25"/>
                    <a:pt x="127" y="1"/>
                    <a:pt x="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60"/>
            <p:cNvSpPr/>
            <p:nvPr/>
          </p:nvSpPr>
          <p:spPr>
            <a:xfrm>
              <a:off x="6639984" y="4648724"/>
              <a:ext cx="465105" cy="89324"/>
            </a:xfrm>
            <a:custGeom>
              <a:avLst/>
              <a:gdLst/>
              <a:ahLst/>
              <a:cxnLst/>
              <a:rect l="l" t="t" r="r" b="b"/>
              <a:pathLst>
                <a:path w="11206" h="2152" extrusionOk="0">
                  <a:moveTo>
                    <a:pt x="2562" y="0"/>
                  </a:moveTo>
                  <a:cubicBezTo>
                    <a:pt x="1740" y="0"/>
                    <a:pt x="917" y="53"/>
                    <a:pt x="102" y="159"/>
                  </a:cubicBezTo>
                  <a:cubicBezTo>
                    <a:pt x="1" y="173"/>
                    <a:pt x="17" y="326"/>
                    <a:pt x="111" y="326"/>
                  </a:cubicBezTo>
                  <a:cubicBezTo>
                    <a:pt x="116" y="326"/>
                    <a:pt x="120" y="326"/>
                    <a:pt x="125" y="325"/>
                  </a:cubicBezTo>
                  <a:cubicBezTo>
                    <a:pt x="903" y="222"/>
                    <a:pt x="1687" y="169"/>
                    <a:pt x="2472" y="169"/>
                  </a:cubicBezTo>
                  <a:cubicBezTo>
                    <a:pt x="2612" y="169"/>
                    <a:pt x="2752" y="170"/>
                    <a:pt x="2891" y="174"/>
                  </a:cubicBezTo>
                  <a:cubicBezTo>
                    <a:pt x="4536" y="204"/>
                    <a:pt x="6173" y="439"/>
                    <a:pt x="7757" y="886"/>
                  </a:cubicBezTo>
                  <a:cubicBezTo>
                    <a:pt x="8902" y="1205"/>
                    <a:pt x="10023" y="1629"/>
                    <a:pt x="11092" y="2152"/>
                  </a:cubicBezTo>
                  <a:lnTo>
                    <a:pt x="11206" y="2023"/>
                  </a:lnTo>
                  <a:cubicBezTo>
                    <a:pt x="10774" y="1811"/>
                    <a:pt x="10334" y="1606"/>
                    <a:pt x="9879" y="1424"/>
                  </a:cubicBezTo>
                  <a:cubicBezTo>
                    <a:pt x="8341" y="803"/>
                    <a:pt x="6711" y="378"/>
                    <a:pt x="5067" y="166"/>
                  </a:cubicBezTo>
                  <a:cubicBezTo>
                    <a:pt x="4237" y="55"/>
                    <a:pt x="3400" y="0"/>
                    <a:pt x="25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60"/>
            <p:cNvSpPr/>
            <p:nvPr/>
          </p:nvSpPr>
          <p:spPr>
            <a:xfrm>
              <a:off x="7631091" y="4324012"/>
              <a:ext cx="151659" cy="656939"/>
            </a:xfrm>
            <a:custGeom>
              <a:avLst/>
              <a:gdLst/>
              <a:ahLst/>
              <a:cxnLst/>
              <a:rect l="l" t="t" r="r" b="b"/>
              <a:pathLst>
                <a:path w="3654" h="15827" extrusionOk="0">
                  <a:moveTo>
                    <a:pt x="311" y="1"/>
                  </a:moveTo>
                  <a:lnTo>
                    <a:pt x="1" y="15538"/>
                  </a:lnTo>
                  <a:lnTo>
                    <a:pt x="3161" y="15826"/>
                  </a:lnTo>
                  <a:cubicBezTo>
                    <a:pt x="3191" y="15190"/>
                    <a:pt x="2866" y="14462"/>
                    <a:pt x="2866" y="14462"/>
                  </a:cubicBezTo>
                  <a:lnTo>
                    <a:pt x="3654" y="311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60"/>
            <p:cNvSpPr/>
            <p:nvPr/>
          </p:nvSpPr>
          <p:spPr>
            <a:xfrm>
              <a:off x="7444558" y="4307990"/>
              <a:ext cx="199473" cy="661007"/>
            </a:xfrm>
            <a:custGeom>
              <a:avLst/>
              <a:gdLst/>
              <a:ahLst/>
              <a:cxnLst/>
              <a:rect l="l" t="t" r="r" b="b"/>
              <a:pathLst>
                <a:path w="4806" h="15925" extrusionOk="0">
                  <a:moveTo>
                    <a:pt x="546" y="0"/>
                  </a:moveTo>
                  <a:lnTo>
                    <a:pt x="0" y="15515"/>
                  </a:lnTo>
                  <a:lnTo>
                    <a:pt x="4495" y="15924"/>
                  </a:lnTo>
                  <a:lnTo>
                    <a:pt x="4805" y="387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60"/>
            <p:cNvSpPr/>
            <p:nvPr/>
          </p:nvSpPr>
          <p:spPr>
            <a:xfrm>
              <a:off x="7236275" y="4295704"/>
              <a:ext cx="230934" cy="656275"/>
            </a:xfrm>
            <a:custGeom>
              <a:avLst/>
              <a:gdLst/>
              <a:ahLst/>
              <a:cxnLst/>
              <a:rect l="l" t="t" r="r" b="b"/>
              <a:pathLst>
                <a:path w="5564" h="15811" extrusionOk="0">
                  <a:moveTo>
                    <a:pt x="2267" y="0"/>
                  </a:moveTo>
                  <a:lnTo>
                    <a:pt x="0" y="15356"/>
                  </a:lnTo>
                  <a:lnTo>
                    <a:pt x="2532" y="15584"/>
                  </a:lnTo>
                  <a:lnTo>
                    <a:pt x="5018" y="15811"/>
                  </a:lnTo>
                  <a:lnTo>
                    <a:pt x="5564" y="296"/>
                  </a:lnTo>
                  <a:lnTo>
                    <a:pt x="3942" y="152"/>
                  </a:lnTo>
                  <a:lnTo>
                    <a:pt x="22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60"/>
            <p:cNvSpPr/>
            <p:nvPr/>
          </p:nvSpPr>
          <p:spPr>
            <a:xfrm>
              <a:off x="7049700" y="4279350"/>
              <a:ext cx="280657" cy="653785"/>
            </a:xfrm>
            <a:custGeom>
              <a:avLst/>
              <a:gdLst/>
              <a:ahLst/>
              <a:cxnLst/>
              <a:rect l="l" t="t" r="r" b="b"/>
              <a:pathLst>
                <a:path w="6762" h="15751" extrusionOk="0">
                  <a:moveTo>
                    <a:pt x="2502" y="0"/>
                  </a:moveTo>
                  <a:lnTo>
                    <a:pt x="1" y="15341"/>
                  </a:lnTo>
                  <a:lnTo>
                    <a:pt x="4495" y="15750"/>
                  </a:lnTo>
                  <a:lnTo>
                    <a:pt x="6762" y="394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60"/>
            <p:cNvSpPr/>
            <p:nvPr/>
          </p:nvSpPr>
          <p:spPr>
            <a:xfrm>
              <a:off x="6920738" y="4267064"/>
              <a:ext cx="232843" cy="649053"/>
            </a:xfrm>
            <a:custGeom>
              <a:avLst/>
              <a:gdLst/>
              <a:ahLst/>
              <a:cxnLst/>
              <a:rect l="l" t="t" r="r" b="b"/>
              <a:pathLst>
                <a:path w="5610" h="15637" extrusionOk="0">
                  <a:moveTo>
                    <a:pt x="2312" y="1"/>
                  </a:moveTo>
                  <a:lnTo>
                    <a:pt x="531" y="14060"/>
                  </a:lnTo>
                  <a:cubicBezTo>
                    <a:pt x="531" y="14060"/>
                    <a:pt x="76" y="14720"/>
                    <a:pt x="0" y="15349"/>
                  </a:cubicBezTo>
                  <a:lnTo>
                    <a:pt x="3108" y="15637"/>
                  </a:lnTo>
                  <a:lnTo>
                    <a:pt x="5609" y="296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60"/>
            <p:cNvSpPr/>
            <p:nvPr/>
          </p:nvSpPr>
          <p:spPr>
            <a:xfrm>
              <a:off x="7204480" y="4042551"/>
              <a:ext cx="395169" cy="276149"/>
            </a:xfrm>
            <a:custGeom>
              <a:avLst/>
              <a:gdLst/>
              <a:ahLst/>
              <a:cxnLst/>
              <a:rect l="l" t="t" r="r" b="b"/>
              <a:pathLst>
                <a:path w="9521" h="6653" extrusionOk="0">
                  <a:moveTo>
                    <a:pt x="4683" y="0"/>
                  </a:moveTo>
                  <a:cubicBezTo>
                    <a:pt x="3680" y="0"/>
                    <a:pt x="2813" y="310"/>
                    <a:pt x="2100" y="930"/>
                  </a:cubicBezTo>
                  <a:cubicBezTo>
                    <a:pt x="213" y="2552"/>
                    <a:pt x="9" y="5690"/>
                    <a:pt x="1" y="5827"/>
                  </a:cubicBezTo>
                  <a:lnTo>
                    <a:pt x="274" y="5842"/>
                  </a:lnTo>
                  <a:cubicBezTo>
                    <a:pt x="274" y="5811"/>
                    <a:pt x="478" y="2681"/>
                    <a:pt x="2275" y="1135"/>
                  </a:cubicBezTo>
                  <a:cubicBezTo>
                    <a:pt x="2937" y="565"/>
                    <a:pt x="3741" y="272"/>
                    <a:pt x="4667" y="272"/>
                  </a:cubicBezTo>
                  <a:cubicBezTo>
                    <a:pt x="4811" y="272"/>
                    <a:pt x="4959" y="279"/>
                    <a:pt x="5109" y="294"/>
                  </a:cubicBezTo>
                  <a:cubicBezTo>
                    <a:pt x="6231" y="392"/>
                    <a:pt x="7118" y="847"/>
                    <a:pt x="7747" y="1628"/>
                  </a:cubicBezTo>
                  <a:cubicBezTo>
                    <a:pt x="9240" y="3477"/>
                    <a:pt x="8876" y="6592"/>
                    <a:pt x="8869" y="6622"/>
                  </a:cubicBezTo>
                  <a:lnTo>
                    <a:pt x="9134" y="6653"/>
                  </a:lnTo>
                  <a:cubicBezTo>
                    <a:pt x="9149" y="6524"/>
                    <a:pt x="9521" y="3401"/>
                    <a:pt x="7959" y="1461"/>
                  </a:cubicBezTo>
                  <a:cubicBezTo>
                    <a:pt x="7277" y="620"/>
                    <a:pt x="6330" y="134"/>
                    <a:pt x="5140" y="21"/>
                  </a:cubicBezTo>
                  <a:cubicBezTo>
                    <a:pt x="4985" y="7"/>
                    <a:pt x="4832" y="0"/>
                    <a:pt x="46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60"/>
            <p:cNvSpPr/>
            <p:nvPr/>
          </p:nvSpPr>
          <p:spPr>
            <a:xfrm>
              <a:off x="6992130" y="4853189"/>
              <a:ext cx="695582" cy="40926"/>
            </a:xfrm>
            <a:custGeom>
              <a:avLst/>
              <a:gdLst/>
              <a:ahLst/>
              <a:cxnLst/>
              <a:rect l="l" t="t" r="r" b="b"/>
              <a:pathLst>
                <a:path w="16759" h="986" extrusionOk="0">
                  <a:moveTo>
                    <a:pt x="16" y="0"/>
                  </a:moveTo>
                  <a:lnTo>
                    <a:pt x="1" y="273"/>
                  </a:lnTo>
                  <a:lnTo>
                    <a:pt x="16744" y="985"/>
                  </a:lnTo>
                  <a:lnTo>
                    <a:pt x="16759" y="71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8" name="Google Shape;1518;p60"/>
          <p:cNvGrpSpPr/>
          <p:nvPr/>
        </p:nvGrpSpPr>
        <p:grpSpPr>
          <a:xfrm flipH="1">
            <a:off x="2233251" y="2437557"/>
            <a:ext cx="215714" cy="268398"/>
            <a:chOff x="8237344" y="3675294"/>
            <a:chExt cx="188150" cy="234102"/>
          </a:xfrm>
        </p:grpSpPr>
        <p:sp>
          <p:nvSpPr>
            <p:cNvPr id="1519" name="Google Shape;1519;p60"/>
            <p:cNvSpPr/>
            <p:nvPr/>
          </p:nvSpPr>
          <p:spPr>
            <a:xfrm>
              <a:off x="8237344" y="3837007"/>
              <a:ext cx="49723" cy="38726"/>
            </a:xfrm>
            <a:custGeom>
              <a:avLst/>
              <a:gdLst/>
              <a:ahLst/>
              <a:cxnLst/>
              <a:rect l="l" t="t" r="r" b="b"/>
              <a:pathLst>
                <a:path w="1198" h="933" extrusionOk="0">
                  <a:moveTo>
                    <a:pt x="599" y="1"/>
                  </a:moveTo>
                  <a:cubicBezTo>
                    <a:pt x="0" y="1"/>
                    <a:pt x="0" y="933"/>
                    <a:pt x="599" y="933"/>
                  </a:cubicBezTo>
                  <a:cubicBezTo>
                    <a:pt x="1198" y="933"/>
                    <a:pt x="1198" y="1"/>
                    <a:pt x="5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60"/>
            <p:cNvSpPr/>
            <p:nvPr/>
          </p:nvSpPr>
          <p:spPr>
            <a:xfrm>
              <a:off x="8385815" y="3803054"/>
              <a:ext cx="39679" cy="106342"/>
            </a:xfrm>
            <a:custGeom>
              <a:avLst/>
              <a:gdLst/>
              <a:ahLst/>
              <a:cxnLst/>
              <a:rect l="l" t="t" r="r" b="b"/>
              <a:pathLst>
                <a:path w="956" h="2562" extrusionOk="0">
                  <a:moveTo>
                    <a:pt x="478" y="0"/>
                  </a:moveTo>
                  <a:lnTo>
                    <a:pt x="0" y="1281"/>
                  </a:lnTo>
                  <a:lnTo>
                    <a:pt x="478" y="2562"/>
                  </a:lnTo>
                  <a:lnTo>
                    <a:pt x="955" y="128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60"/>
            <p:cNvSpPr/>
            <p:nvPr/>
          </p:nvSpPr>
          <p:spPr>
            <a:xfrm>
              <a:off x="8243611" y="3675294"/>
              <a:ext cx="31170" cy="84053"/>
            </a:xfrm>
            <a:custGeom>
              <a:avLst/>
              <a:gdLst/>
              <a:ahLst/>
              <a:cxnLst/>
              <a:rect l="l" t="t" r="r" b="b"/>
              <a:pathLst>
                <a:path w="751" h="2025" extrusionOk="0">
                  <a:moveTo>
                    <a:pt x="380" y="1"/>
                  </a:moveTo>
                  <a:lnTo>
                    <a:pt x="1" y="1017"/>
                  </a:lnTo>
                  <a:lnTo>
                    <a:pt x="380" y="2025"/>
                  </a:lnTo>
                  <a:lnTo>
                    <a:pt x="751" y="1017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5"/>
          <p:cNvSpPr/>
          <p:nvPr/>
        </p:nvSpPr>
        <p:spPr>
          <a:xfrm>
            <a:off x="4573327" y="1958200"/>
            <a:ext cx="804378" cy="758426"/>
          </a:xfrm>
          <a:custGeom>
            <a:avLst/>
            <a:gdLst/>
            <a:ahLst/>
            <a:cxnLst/>
            <a:rect l="l" t="t" r="r" b="b"/>
            <a:pathLst>
              <a:path w="19232" h="4057" extrusionOk="0">
                <a:moveTo>
                  <a:pt x="0" y="1"/>
                </a:moveTo>
                <a:lnTo>
                  <a:pt x="212" y="4057"/>
                </a:lnTo>
                <a:lnTo>
                  <a:pt x="18721" y="3812"/>
                </a:lnTo>
                <a:lnTo>
                  <a:pt x="1923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45"/>
          <p:cNvSpPr/>
          <p:nvPr/>
        </p:nvSpPr>
        <p:spPr>
          <a:xfrm>
            <a:off x="2240468" y="3456778"/>
            <a:ext cx="804378" cy="758426"/>
          </a:xfrm>
          <a:custGeom>
            <a:avLst/>
            <a:gdLst/>
            <a:ahLst/>
            <a:cxnLst/>
            <a:rect l="l" t="t" r="r" b="b"/>
            <a:pathLst>
              <a:path w="19232" h="4057" extrusionOk="0">
                <a:moveTo>
                  <a:pt x="0" y="1"/>
                </a:moveTo>
                <a:lnTo>
                  <a:pt x="212" y="4057"/>
                </a:lnTo>
                <a:lnTo>
                  <a:pt x="18721" y="3812"/>
                </a:lnTo>
                <a:lnTo>
                  <a:pt x="1923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45"/>
          <p:cNvSpPr/>
          <p:nvPr/>
        </p:nvSpPr>
        <p:spPr>
          <a:xfrm>
            <a:off x="691402" y="1958200"/>
            <a:ext cx="804378" cy="758426"/>
          </a:xfrm>
          <a:custGeom>
            <a:avLst/>
            <a:gdLst/>
            <a:ahLst/>
            <a:cxnLst/>
            <a:rect l="l" t="t" r="r" b="b"/>
            <a:pathLst>
              <a:path w="19232" h="4057" extrusionOk="0">
                <a:moveTo>
                  <a:pt x="0" y="1"/>
                </a:moveTo>
                <a:lnTo>
                  <a:pt x="212" y="4057"/>
                </a:lnTo>
                <a:lnTo>
                  <a:pt x="18721" y="3812"/>
                </a:lnTo>
                <a:lnTo>
                  <a:pt x="1923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45"/>
          <p:cNvSpPr txBox="1">
            <a:spLocks noGrp="1"/>
          </p:cNvSpPr>
          <p:nvPr>
            <p:ph type="title"/>
          </p:nvPr>
        </p:nvSpPr>
        <p:spPr>
          <a:xfrm>
            <a:off x="1503486" y="2006951"/>
            <a:ext cx="3062178" cy="4682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err="1"/>
              <a:t>Giới</a:t>
            </a:r>
            <a:r>
              <a:rPr lang="en"/>
              <a:t> </a:t>
            </a:r>
            <a:r>
              <a:rPr lang="en" err="1"/>
              <a:t>thiệu</a:t>
            </a:r>
            <a:r>
              <a:rPr lang="en"/>
              <a:t> </a:t>
            </a:r>
            <a:r>
              <a:rPr lang="en" err="1"/>
              <a:t>bản</a:t>
            </a:r>
            <a:r>
              <a:rPr lang="en"/>
              <a:t> </a:t>
            </a:r>
            <a:r>
              <a:rPr lang="en" err="1"/>
              <a:t>thân</a:t>
            </a:r>
          </a:p>
        </p:txBody>
      </p:sp>
      <p:sp>
        <p:nvSpPr>
          <p:cNvPr id="590" name="Google Shape;590;p45"/>
          <p:cNvSpPr txBox="1">
            <a:spLocks noGrp="1"/>
          </p:cNvSpPr>
          <p:nvPr>
            <p:ph type="title" idx="2"/>
          </p:nvPr>
        </p:nvSpPr>
        <p:spPr>
          <a:xfrm>
            <a:off x="5428704" y="1901675"/>
            <a:ext cx="3032100" cy="3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Aft>
                <a:spcPts val="400"/>
              </a:spcAft>
            </a:pPr>
            <a:r>
              <a:rPr lang="en"/>
              <a:t>Web </a:t>
            </a:r>
            <a:r>
              <a:rPr lang="en" err="1"/>
              <a:t>cuối</a:t>
            </a:r>
            <a:r>
              <a:rPr lang="en"/>
              <a:t> </a:t>
            </a:r>
            <a:r>
              <a:rPr lang="en" err="1"/>
              <a:t>khóa</a:t>
            </a:r>
          </a:p>
        </p:txBody>
      </p:sp>
      <p:sp>
        <p:nvSpPr>
          <p:cNvPr id="591" name="Google Shape;591;p45"/>
          <p:cNvSpPr txBox="1">
            <a:spLocks noGrp="1"/>
          </p:cNvSpPr>
          <p:nvPr>
            <p:ph type="subTitle" idx="3"/>
          </p:nvPr>
        </p:nvSpPr>
        <p:spPr>
          <a:xfrm>
            <a:off x="5398625" y="2287175"/>
            <a:ext cx="30321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SzPts val="1100"/>
            </a:pPr>
            <a:endParaRPr lang="en"/>
          </a:p>
        </p:txBody>
      </p:sp>
      <p:sp>
        <p:nvSpPr>
          <p:cNvPr id="592" name="Google Shape;592;p45"/>
          <p:cNvSpPr txBox="1">
            <a:spLocks noGrp="1"/>
          </p:cNvSpPr>
          <p:nvPr>
            <p:ph type="title" idx="4"/>
          </p:nvPr>
        </p:nvSpPr>
        <p:spPr>
          <a:xfrm>
            <a:off x="3142788" y="3511548"/>
            <a:ext cx="3032100" cy="4682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err="1"/>
              <a:t>Kết</a:t>
            </a:r>
            <a:r>
              <a:rPr lang="en"/>
              <a:t> </a:t>
            </a:r>
            <a:r>
              <a:rPr lang="en" err="1"/>
              <a:t>luận</a:t>
            </a:r>
          </a:p>
        </p:txBody>
      </p:sp>
      <p:sp>
        <p:nvSpPr>
          <p:cNvPr id="593" name="Google Shape;593;p45"/>
          <p:cNvSpPr txBox="1">
            <a:spLocks noGrp="1"/>
          </p:cNvSpPr>
          <p:nvPr>
            <p:ph type="subTitle" idx="5"/>
          </p:nvPr>
        </p:nvSpPr>
        <p:spPr>
          <a:xfrm>
            <a:off x="3142788" y="3746653"/>
            <a:ext cx="30321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/>
          </a:p>
        </p:txBody>
      </p:sp>
      <p:sp>
        <p:nvSpPr>
          <p:cNvPr id="596" name="Google Shape;596;p45"/>
          <p:cNvSpPr txBox="1">
            <a:spLocks noGrp="1"/>
          </p:cNvSpPr>
          <p:nvPr>
            <p:ph type="title" idx="8"/>
          </p:nvPr>
        </p:nvSpPr>
        <p:spPr>
          <a:xfrm>
            <a:off x="763138" y="2000375"/>
            <a:ext cx="660900" cy="6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97" name="Google Shape;597;p45"/>
          <p:cNvSpPr txBox="1">
            <a:spLocks noGrp="1"/>
          </p:cNvSpPr>
          <p:nvPr>
            <p:ph type="title" idx="9"/>
          </p:nvPr>
        </p:nvSpPr>
        <p:spPr>
          <a:xfrm>
            <a:off x="4656063" y="2000375"/>
            <a:ext cx="660900" cy="6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98" name="Google Shape;598;p45"/>
          <p:cNvSpPr txBox="1">
            <a:spLocks noGrp="1"/>
          </p:cNvSpPr>
          <p:nvPr>
            <p:ph type="title" idx="13"/>
          </p:nvPr>
        </p:nvSpPr>
        <p:spPr>
          <a:xfrm>
            <a:off x="2312204" y="3498941"/>
            <a:ext cx="660900" cy="6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99" name="Google Shape;599;p45"/>
          <p:cNvSpPr txBox="1">
            <a:spLocks noGrp="1"/>
          </p:cNvSpPr>
          <p:nvPr>
            <p:ph type="title" idx="14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err="1"/>
              <a:t>Nội</a:t>
            </a:r>
            <a:r>
              <a:rPr lang="en"/>
              <a:t> dung </a:t>
            </a:r>
            <a:r>
              <a:rPr lang="en" err="1"/>
              <a:t>trình</a:t>
            </a:r>
            <a:r>
              <a:rPr lang="en"/>
              <a:t> </a:t>
            </a:r>
            <a:r>
              <a:rPr lang="en" err="1"/>
              <a:t>bày</a:t>
            </a:r>
          </a:p>
        </p:txBody>
      </p:sp>
      <p:sp>
        <p:nvSpPr>
          <p:cNvPr id="601" name="Google Shape;601;p45"/>
          <p:cNvSpPr/>
          <p:nvPr/>
        </p:nvSpPr>
        <p:spPr>
          <a:xfrm>
            <a:off x="-199350" y="-31900"/>
            <a:ext cx="2799000" cy="1093250"/>
          </a:xfrm>
          <a:custGeom>
            <a:avLst/>
            <a:gdLst/>
            <a:ahLst/>
            <a:cxnLst/>
            <a:rect l="l" t="t" r="r" b="b"/>
            <a:pathLst>
              <a:path w="111960" h="43730" extrusionOk="0">
                <a:moveTo>
                  <a:pt x="0" y="41148"/>
                </a:moveTo>
                <a:cubicBezTo>
                  <a:pt x="10960" y="41148"/>
                  <a:pt x="22457" y="45890"/>
                  <a:pt x="32854" y="42424"/>
                </a:cubicBezTo>
                <a:cubicBezTo>
                  <a:pt x="39345" y="40260"/>
                  <a:pt x="43486" y="33091"/>
                  <a:pt x="50079" y="31260"/>
                </a:cubicBezTo>
                <a:cubicBezTo>
                  <a:pt x="58021" y="29054"/>
                  <a:pt x="67088" y="37435"/>
                  <a:pt x="74640" y="34131"/>
                </a:cubicBezTo>
                <a:cubicBezTo>
                  <a:pt x="82748" y="30584"/>
                  <a:pt x="84807" y="19642"/>
                  <a:pt x="89951" y="12440"/>
                </a:cubicBezTo>
                <a:cubicBezTo>
                  <a:pt x="94849" y="5583"/>
                  <a:pt x="106001" y="5959"/>
                  <a:pt x="111960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7" name="Tiêu đề phụ 6">
            <a:extLst>
              <a:ext uri="{FF2B5EF4-FFF2-40B4-BE49-F238E27FC236}">
                <a16:creationId xmlns:a16="http://schemas.microsoft.com/office/drawing/2014/main" id="{F816674F-B742-3B52-57EA-215F5B347B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49"/>
          <p:cNvSpPr/>
          <p:nvPr/>
        </p:nvSpPr>
        <p:spPr>
          <a:xfrm rot="-3398868" flipH="1">
            <a:off x="-349614" y="2867749"/>
            <a:ext cx="2490620" cy="2135661"/>
          </a:xfrm>
          <a:custGeom>
            <a:avLst/>
            <a:gdLst/>
            <a:ahLst/>
            <a:cxnLst/>
            <a:rect l="l" t="t" r="r" b="b"/>
            <a:pathLst>
              <a:path w="28663" h="24578" extrusionOk="0">
                <a:moveTo>
                  <a:pt x="10100" y="0"/>
                </a:moveTo>
                <a:cubicBezTo>
                  <a:pt x="6309" y="0"/>
                  <a:pt x="2827" y="2514"/>
                  <a:pt x="1673" y="5699"/>
                </a:cubicBezTo>
                <a:cubicBezTo>
                  <a:pt x="1" y="10205"/>
                  <a:pt x="891" y="15646"/>
                  <a:pt x="3796" y="19859"/>
                </a:cubicBezTo>
                <a:cubicBezTo>
                  <a:pt x="6072" y="22987"/>
                  <a:pt x="10057" y="24578"/>
                  <a:pt x="13968" y="24578"/>
                </a:cubicBezTo>
                <a:cubicBezTo>
                  <a:pt x="16689" y="24578"/>
                  <a:pt x="19375" y="23807"/>
                  <a:pt x="21425" y="22248"/>
                </a:cubicBezTo>
                <a:cubicBezTo>
                  <a:pt x="24460" y="20081"/>
                  <a:pt x="28662" y="13664"/>
                  <a:pt x="25845" y="10243"/>
                </a:cubicBezTo>
                <a:cubicBezTo>
                  <a:pt x="24085" y="8669"/>
                  <a:pt x="21273" y="8484"/>
                  <a:pt x="19758" y="6573"/>
                </a:cubicBezTo>
                <a:cubicBezTo>
                  <a:pt x="17733" y="4575"/>
                  <a:pt x="16294" y="1936"/>
                  <a:pt x="13471" y="698"/>
                </a:cubicBezTo>
                <a:cubicBezTo>
                  <a:pt x="12355" y="218"/>
                  <a:pt x="11214" y="0"/>
                  <a:pt x="10100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 rot="3398868">
            <a:off x="6993936" y="2867749"/>
            <a:ext cx="2490620" cy="2135661"/>
          </a:xfrm>
          <a:custGeom>
            <a:avLst/>
            <a:gdLst/>
            <a:ahLst/>
            <a:cxnLst/>
            <a:rect l="l" t="t" r="r" b="b"/>
            <a:pathLst>
              <a:path w="28663" h="24578" extrusionOk="0">
                <a:moveTo>
                  <a:pt x="10100" y="0"/>
                </a:moveTo>
                <a:cubicBezTo>
                  <a:pt x="6309" y="0"/>
                  <a:pt x="2827" y="2514"/>
                  <a:pt x="1673" y="5699"/>
                </a:cubicBezTo>
                <a:cubicBezTo>
                  <a:pt x="1" y="10205"/>
                  <a:pt x="891" y="15646"/>
                  <a:pt x="3796" y="19859"/>
                </a:cubicBezTo>
                <a:cubicBezTo>
                  <a:pt x="6072" y="22987"/>
                  <a:pt x="10057" y="24578"/>
                  <a:pt x="13968" y="24578"/>
                </a:cubicBezTo>
                <a:cubicBezTo>
                  <a:pt x="16689" y="24578"/>
                  <a:pt x="19375" y="23807"/>
                  <a:pt x="21425" y="22248"/>
                </a:cubicBezTo>
                <a:cubicBezTo>
                  <a:pt x="24460" y="20081"/>
                  <a:pt x="28662" y="13664"/>
                  <a:pt x="25845" y="10243"/>
                </a:cubicBezTo>
                <a:cubicBezTo>
                  <a:pt x="24085" y="8669"/>
                  <a:pt x="21273" y="8484"/>
                  <a:pt x="19758" y="6573"/>
                </a:cubicBezTo>
                <a:cubicBezTo>
                  <a:pt x="17733" y="4575"/>
                  <a:pt x="16294" y="1936"/>
                  <a:pt x="13471" y="698"/>
                </a:cubicBezTo>
                <a:cubicBezTo>
                  <a:pt x="12355" y="218"/>
                  <a:pt x="11214" y="0"/>
                  <a:pt x="10100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 txBox="1">
            <a:spLocks noGrp="1"/>
          </p:cNvSpPr>
          <p:nvPr>
            <p:ph type="title"/>
          </p:nvPr>
        </p:nvSpPr>
        <p:spPr>
          <a:xfrm>
            <a:off x="555311" y="56957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Lí do </a:t>
            </a:r>
            <a:r>
              <a:rPr lang="en" err="1"/>
              <a:t>mình</a:t>
            </a:r>
            <a:r>
              <a:rPr lang="en"/>
              <a:t> </a:t>
            </a:r>
            <a:r>
              <a:rPr lang="en" err="1"/>
              <a:t>theo</a:t>
            </a:r>
            <a:r>
              <a:rPr lang="en"/>
              <a:t> </a:t>
            </a:r>
            <a:r>
              <a:rPr lang="en" err="1"/>
              <a:t>học</a:t>
            </a:r>
            <a:r>
              <a:rPr lang="en"/>
              <a:t> </a:t>
            </a:r>
            <a:r>
              <a:rPr lang="en" err="1"/>
              <a:t>ngàng</a:t>
            </a:r>
            <a:r>
              <a:rPr lang="en"/>
              <a:t> </a:t>
            </a:r>
            <a:r>
              <a:rPr lang="en" err="1"/>
              <a:t>này</a:t>
            </a:r>
            <a:r>
              <a:rPr lang="en"/>
              <a:t>?</a:t>
            </a:r>
          </a:p>
        </p:txBody>
      </p:sp>
      <p:sp>
        <p:nvSpPr>
          <p:cNvPr id="810" name="Google Shape;810;p49"/>
          <p:cNvSpPr txBox="1">
            <a:spLocks noGrp="1"/>
          </p:cNvSpPr>
          <p:nvPr>
            <p:ph type="body" idx="1"/>
          </p:nvPr>
        </p:nvSpPr>
        <p:spPr>
          <a:xfrm>
            <a:off x="1990550" y="2498306"/>
            <a:ext cx="2490600" cy="9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Mercury is the closest planet to the Sun and the smallest one in the Solar System—it’s a bit larger than the Moon</a:t>
            </a:r>
            <a:endParaRPr/>
          </a:p>
        </p:txBody>
      </p:sp>
      <p:sp>
        <p:nvSpPr>
          <p:cNvPr id="811" name="Google Shape;811;p49"/>
          <p:cNvSpPr txBox="1">
            <a:spLocks noGrp="1"/>
          </p:cNvSpPr>
          <p:nvPr>
            <p:ph type="body" idx="2"/>
          </p:nvPr>
        </p:nvSpPr>
        <p:spPr>
          <a:xfrm>
            <a:off x="4662825" y="2498275"/>
            <a:ext cx="2490600" cy="9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Venus has a beautiful name and is the second planet from the Sun. It’s hot and it has a poisonous atmosphere</a:t>
            </a:r>
            <a:endParaRPr/>
          </a:p>
        </p:txBody>
      </p:sp>
      <p:sp>
        <p:nvSpPr>
          <p:cNvPr id="812" name="Google Shape;812;p49"/>
          <p:cNvSpPr txBox="1">
            <a:spLocks noGrp="1"/>
          </p:cNvSpPr>
          <p:nvPr>
            <p:ph type="title" idx="3"/>
          </p:nvPr>
        </p:nvSpPr>
        <p:spPr>
          <a:xfrm>
            <a:off x="1990538" y="2112763"/>
            <a:ext cx="2490600" cy="3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Processes</a:t>
            </a:r>
            <a:endParaRPr/>
          </a:p>
        </p:txBody>
      </p:sp>
      <p:sp>
        <p:nvSpPr>
          <p:cNvPr id="813" name="Google Shape;813;p49"/>
          <p:cNvSpPr txBox="1">
            <a:spLocks noGrp="1"/>
          </p:cNvSpPr>
          <p:nvPr>
            <p:ph type="title" idx="4"/>
          </p:nvPr>
        </p:nvSpPr>
        <p:spPr>
          <a:xfrm>
            <a:off x="4895926" y="2112763"/>
            <a:ext cx="2490600" cy="3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grpSp>
        <p:nvGrpSpPr>
          <p:cNvPr id="814" name="Google Shape;814;p49"/>
          <p:cNvGrpSpPr/>
          <p:nvPr/>
        </p:nvGrpSpPr>
        <p:grpSpPr>
          <a:xfrm>
            <a:off x="7304195" y="2709980"/>
            <a:ext cx="2253149" cy="2195792"/>
            <a:chOff x="3113675" y="2574300"/>
            <a:chExt cx="1052775" cy="1025975"/>
          </a:xfrm>
        </p:grpSpPr>
        <p:sp>
          <p:nvSpPr>
            <p:cNvPr id="815" name="Google Shape;815;p49"/>
            <p:cNvSpPr/>
            <p:nvPr/>
          </p:nvSpPr>
          <p:spPr>
            <a:xfrm>
              <a:off x="3424100" y="2616450"/>
              <a:ext cx="742350" cy="946950"/>
            </a:xfrm>
            <a:custGeom>
              <a:avLst/>
              <a:gdLst/>
              <a:ahLst/>
              <a:cxnLst/>
              <a:rect l="l" t="t" r="r" b="b"/>
              <a:pathLst>
                <a:path w="29694" h="37878" extrusionOk="0">
                  <a:moveTo>
                    <a:pt x="7783" y="0"/>
                  </a:moveTo>
                  <a:cubicBezTo>
                    <a:pt x="7357" y="0"/>
                    <a:pt x="6549" y="158"/>
                    <a:pt x="6217" y="1283"/>
                  </a:cubicBezTo>
                  <a:cubicBezTo>
                    <a:pt x="5761" y="2847"/>
                    <a:pt x="6043" y="5214"/>
                    <a:pt x="6049" y="5741"/>
                  </a:cubicBezTo>
                  <a:cubicBezTo>
                    <a:pt x="6054" y="6268"/>
                    <a:pt x="5826" y="6675"/>
                    <a:pt x="5826" y="6675"/>
                  </a:cubicBezTo>
                  <a:cubicBezTo>
                    <a:pt x="5826" y="6675"/>
                    <a:pt x="3546" y="6208"/>
                    <a:pt x="2433" y="6018"/>
                  </a:cubicBezTo>
                  <a:cubicBezTo>
                    <a:pt x="2270" y="5989"/>
                    <a:pt x="2119" y="5976"/>
                    <a:pt x="1978" y="5976"/>
                  </a:cubicBezTo>
                  <a:cubicBezTo>
                    <a:pt x="1159" y="5976"/>
                    <a:pt x="694" y="6421"/>
                    <a:pt x="435" y="6843"/>
                  </a:cubicBezTo>
                  <a:cubicBezTo>
                    <a:pt x="136" y="7337"/>
                    <a:pt x="478" y="8206"/>
                    <a:pt x="858" y="8445"/>
                  </a:cubicBezTo>
                  <a:cubicBezTo>
                    <a:pt x="858" y="8445"/>
                    <a:pt x="0" y="8646"/>
                    <a:pt x="27" y="9438"/>
                  </a:cubicBezTo>
                  <a:cubicBezTo>
                    <a:pt x="49" y="10226"/>
                    <a:pt x="673" y="10872"/>
                    <a:pt x="673" y="10872"/>
                  </a:cubicBezTo>
                  <a:cubicBezTo>
                    <a:pt x="673" y="10872"/>
                    <a:pt x="201" y="10969"/>
                    <a:pt x="201" y="12050"/>
                  </a:cubicBezTo>
                  <a:cubicBezTo>
                    <a:pt x="201" y="13125"/>
                    <a:pt x="1162" y="13293"/>
                    <a:pt x="1162" y="13293"/>
                  </a:cubicBezTo>
                  <a:cubicBezTo>
                    <a:pt x="1162" y="13293"/>
                    <a:pt x="315" y="13320"/>
                    <a:pt x="321" y="14010"/>
                  </a:cubicBezTo>
                  <a:cubicBezTo>
                    <a:pt x="331" y="14705"/>
                    <a:pt x="299" y="15910"/>
                    <a:pt x="3356" y="16133"/>
                  </a:cubicBezTo>
                  <a:cubicBezTo>
                    <a:pt x="3356" y="16133"/>
                    <a:pt x="5011" y="17213"/>
                    <a:pt x="7365" y="17213"/>
                  </a:cubicBezTo>
                  <a:cubicBezTo>
                    <a:pt x="7526" y="17213"/>
                    <a:pt x="7690" y="17208"/>
                    <a:pt x="7857" y="17197"/>
                  </a:cubicBezTo>
                  <a:lnTo>
                    <a:pt x="22755" y="37878"/>
                  </a:lnTo>
                  <a:lnTo>
                    <a:pt x="29694" y="27795"/>
                  </a:lnTo>
                  <a:lnTo>
                    <a:pt x="12423" y="11312"/>
                  </a:lnTo>
                  <a:cubicBezTo>
                    <a:pt x="12423" y="11312"/>
                    <a:pt x="10506" y="8005"/>
                    <a:pt x="10083" y="7435"/>
                  </a:cubicBezTo>
                  <a:cubicBezTo>
                    <a:pt x="9665" y="6865"/>
                    <a:pt x="8454" y="4780"/>
                    <a:pt x="8296" y="3792"/>
                  </a:cubicBezTo>
                  <a:cubicBezTo>
                    <a:pt x="8139" y="2809"/>
                    <a:pt x="8057" y="24"/>
                    <a:pt x="8057" y="24"/>
                  </a:cubicBezTo>
                  <a:cubicBezTo>
                    <a:pt x="8057" y="24"/>
                    <a:pt x="7949" y="0"/>
                    <a:pt x="7783" y="0"/>
                  </a:cubicBezTo>
                  <a:close/>
                </a:path>
              </a:pathLst>
            </a:custGeom>
            <a:solidFill>
              <a:srgbClr val="F8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9"/>
            <p:cNvSpPr/>
            <p:nvPr/>
          </p:nvSpPr>
          <p:spPr>
            <a:xfrm>
              <a:off x="3529550" y="2811200"/>
              <a:ext cx="43475" cy="38925"/>
            </a:xfrm>
            <a:custGeom>
              <a:avLst/>
              <a:gdLst/>
              <a:ahLst/>
              <a:cxnLst/>
              <a:rect l="l" t="t" r="r" b="b"/>
              <a:pathLst>
                <a:path w="1739" h="1557" extrusionOk="0">
                  <a:moveTo>
                    <a:pt x="685" y="1"/>
                  </a:moveTo>
                  <a:cubicBezTo>
                    <a:pt x="455" y="1"/>
                    <a:pt x="238" y="144"/>
                    <a:pt x="153" y="372"/>
                  </a:cubicBezTo>
                  <a:lnTo>
                    <a:pt x="104" y="508"/>
                  </a:lnTo>
                  <a:cubicBezTo>
                    <a:pt x="1" y="801"/>
                    <a:pt x="153" y="1127"/>
                    <a:pt x="446" y="1230"/>
                  </a:cubicBezTo>
                  <a:lnTo>
                    <a:pt x="1336" y="1556"/>
                  </a:lnTo>
                  <a:cubicBezTo>
                    <a:pt x="1434" y="1426"/>
                    <a:pt x="1516" y="1290"/>
                    <a:pt x="1575" y="1138"/>
                  </a:cubicBezTo>
                  <a:cubicBezTo>
                    <a:pt x="1673" y="877"/>
                    <a:pt x="1738" y="601"/>
                    <a:pt x="1695" y="329"/>
                  </a:cubicBezTo>
                  <a:lnTo>
                    <a:pt x="880" y="36"/>
                  </a:lnTo>
                  <a:cubicBezTo>
                    <a:pt x="816" y="12"/>
                    <a:pt x="750" y="1"/>
                    <a:pt x="685" y="1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9"/>
            <p:cNvSpPr/>
            <p:nvPr/>
          </p:nvSpPr>
          <p:spPr>
            <a:xfrm>
              <a:off x="3539475" y="2862175"/>
              <a:ext cx="41700" cy="35300"/>
            </a:xfrm>
            <a:custGeom>
              <a:avLst/>
              <a:gdLst/>
              <a:ahLst/>
              <a:cxnLst/>
              <a:rect l="l" t="t" r="r" b="b"/>
              <a:pathLst>
                <a:path w="1668" h="1412" extrusionOk="0">
                  <a:moveTo>
                    <a:pt x="632" y="0"/>
                  </a:moveTo>
                  <a:cubicBezTo>
                    <a:pt x="358" y="0"/>
                    <a:pt x="110" y="201"/>
                    <a:pt x="71" y="478"/>
                  </a:cubicBezTo>
                  <a:lnTo>
                    <a:pt x="44" y="619"/>
                  </a:lnTo>
                  <a:cubicBezTo>
                    <a:pt x="0" y="929"/>
                    <a:pt x="212" y="1222"/>
                    <a:pt x="516" y="1265"/>
                  </a:cubicBezTo>
                  <a:lnTo>
                    <a:pt x="1455" y="1412"/>
                  </a:lnTo>
                  <a:cubicBezTo>
                    <a:pt x="1526" y="1271"/>
                    <a:pt x="1580" y="1119"/>
                    <a:pt x="1607" y="956"/>
                  </a:cubicBezTo>
                  <a:cubicBezTo>
                    <a:pt x="1656" y="690"/>
                    <a:pt x="1667" y="402"/>
                    <a:pt x="1569" y="141"/>
                  </a:cubicBezTo>
                  <a:lnTo>
                    <a:pt x="711" y="6"/>
                  </a:lnTo>
                  <a:cubicBezTo>
                    <a:pt x="685" y="2"/>
                    <a:pt x="658" y="0"/>
                    <a:pt x="632" y="0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9"/>
            <p:cNvSpPr/>
            <p:nvPr/>
          </p:nvSpPr>
          <p:spPr>
            <a:xfrm>
              <a:off x="3533900" y="2913600"/>
              <a:ext cx="38575" cy="31125"/>
            </a:xfrm>
            <a:custGeom>
              <a:avLst/>
              <a:gdLst/>
              <a:ahLst/>
              <a:cxnLst/>
              <a:rect l="l" t="t" r="r" b="b"/>
              <a:pathLst>
                <a:path w="1543" h="1245" extrusionOk="0">
                  <a:moveTo>
                    <a:pt x="552" y="0"/>
                  </a:moveTo>
                  <a:cubicBezTo>
                    <a:pt x="267" y="0"/>
                    <a:pt x="33" y="228"/>
                    <a:pt x="22" y="511"/>
                  </a:cubicBezTo>
                  <a:lnTo>
                    <a:pt x="17" y="653"/>
                  </a:lnTo>
                  <a:cubicBezTo>
                    <a:pt x="1" y="946"/>
                    <a:pt x="234" y="1196"/>
                    <a:pt x="527" y="1212"/>
                  </a:cubicBezTo>
                  <a:lnTo>
                    <a:pt x="1429" y="1244"/>
                  </a:lnTo>
                  <a:cubicBezTo>
                    <a:pt x="1483" y="1103"/>
                    <a:pt x="1515" y="957"/>
                    <a:pt x="1526" y="799"/>
                  </a:cubicBezTo>
                  <a:cubicBezTo>
                    <a:pt x="1543" y="539"/>
                    <a:pt x="1521" y="267"/>
                    <a:pt x="1407" y="34"/>
                  </a:cubicBezTo>
                  <a:lnTo>
                    <a:pt x="582" y="1"/>
                  </a:lnTo>
                  <a:cubicBezTo>
                    <a:pt x="572" y="1"/>
                    <a:pt x="562" y="0"/>
                    <a:pt x="552" y="0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9"/>
            <p:cNvSpPr/>
            <p:nvPr/>
          </p:nvSpPr>
          <p:spPr>
            <a:xfrm>
              <a:off x="3530650" y="2957175"/>
              <a:ext cx="27975" cy="23225"/>
            </a:xfrm>
            <a:custGeom>
              <a:avLst/>
              <a:gdLst/>
              <a:ahLst/>
              <a:cxnLst/>
              <a:rect l="l" t="t" r="r" b="b"/>
              <a:pathLst>
                <a:path w="1119" h="929" extrusionOk="0">
                  <a:moveTo>
                    <a:pt x="918" y="1"/>
                  </a:moveTo>
                  <a:lnTo>
                    <a:pt x="348" y="88"/>
                  </a:lnTo>
                  <a:cubicBezTo>
                    <a:pt x="141" y="120"/>
                    <a:pt x="0" y="310"/>
                    <a:pt x="33" y="517"/>
                  </a:cubicBezTo>
                  <a:lnTo>
                    <a:pt x="49" y="609"/>
                  </a:lnTo>
                  <a:cubicBezTo>
                    <a:pt x="74" y="795"/>
                    <a:pt x="236" y="929"/>
                    <a:pt x="419" y="929"/>
                  </a:cubicBezTo>
                  <a:cubicBezTo>
                    <a:pt x="438" y="929"/>
                    <a:pt x="458" y="927"/>
                    <a:pt x="478" y="924"/>
                  </a:cubicBezTo>
                  <a:lnTo>
                    <a:pt x="1097" y="832"/>
                  </a:lnTo>
                  <a:cubicBezTo>
                    <a:pt x="1119" y="728"/>
                    <a:pt x="1119" y="620"/>
                    <a:pt x="1108" y="511"/>
                  </a:cubicBezTo>
                  <a:cubicBezTo>
                    <a:pt x="1086" y="332"/>
                    <a:pt x="1032" y="147"/>
                    <a:pt x="918" y="1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9"/>
            <p:cNvSpPr/>
            <p:nvPr/>
          </p:nvSpPr>
          <p:spPr>
            <a:xfrm>
              <a:off x="3625375" y="2929125"/>
              <a:ext cx="82725" cy="110975"/>
            </a:xfrm>
            <a:custGeom>
              <a:avLst/>
              <a:gdLst/>
              <a:ahLst/>
              <a:cxnLst/>
              <a:rect l="l" t="t" r="r" b="b"/>
              <a:pathLst>
                <a:path w="3309" h="4439" extrusionOk="0">
                  <a:moveTo>
                    <a:pt x="3175" y="1"/>
                  </a:moveTo>
                  <a:cubicBezTo>
                    <a:pt x="3146" y="1"/>
                    <a:pt x="3117" y="13"/>
                    <a:pt x="3096" y="42"/>
                  </a:cubicBezTo>
                  <a:lnTo>
                    <a:pt x="50" y="4305"/>
                  </a:lnTo>
                  <a:cubicBezTo>
                    <a:pt x="1" y="4373"/>
                    <a:pt x="65" y="4438"/>
                    <a:pt x="133" y="4438"/>
                  </a:cubicBezTo>
                  <a:cubicBezTo>
                    <a:pt x="162" y="4438"/>
                    <a:pt x="191" y="4426"/>
                    <a:pt x="213" y="4397"/>
                  </a:cubicBezTo>
                  <a:cubicBezTo>
                    <a:pt x="1228" y="2980"/>
                    <a:pt x="2243" y="1557"/>
                    <a:pt x="3259" y="140"/>
                  </a:cubicBezTo>
                  <a:cubicBezTo>
                    <a:pt x="3308" y="68"/>
                    <a:pt x="3243" y="1"/>
                    <a:pt x="3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9"/>
            <p:cNvSpPr/>
            <p:nvPr/>
          </p:nvSpPr>
          <p:spPr>
            <a:xfrm>
              <a:off x="3442750" y="2776425"/>
              <a:ext cx="150900" cy="178900"/>
            </a:xfrm>
            <a:custGeom>
              <a:avLst/>
              <a:gdLst/>
              <a:ahLst/>
              <a:cxnLst/>
              <a:rect l="l" t="t" r="r" b="b"/>
              <a:pathLst>
                <a:path w="6036" h="7156" extrusionOk="0">
                  <a:moveTo>
                    <a:pt x="1769" y="1"/>
                  </a:moveTo>
                  <a:cubicBezTo>
                    <a:pt x="1676" y="1"/>
                    <a:pt x="1614" y="130"/>
                    <a:pt x="1714" y="173"/>
                  </a:cubicBezTo>
                  <a:cubicBezTo>
                    <a:pt x="2360" y="444"/>
                    <a:pt x="3000" y="716"/>
                    <a:pt x="3641" y="993"/>
                  </a:cubicBezTo>
                  <a:cubicBezTo>
                    <a:pt x="3956" y="1128"/>
                    <a:pt x="4271" y="1264"/>
                    <a:pt x="4580" y="1394"/>
                  </a:cubicBezTo>
                  <a:cubicBezTo>
                    <a:pt x="4814" y="1497"/>
                    <a:pt x="5085" y="1595"/>
                    <a:pt x="5254" y="1802"/>
                  </a:cubicBezTo>
                  <a:cubicBezTo>
                    <a:pt x="5427" y="2013"/>
                    <a:pt x="5406" y="2312"/>
                    <a:pt x="5259" y="2534"/>
                  </a:cubicBezTo>
                  <a:cubicBezTo>
                    <a:pt x="5102" y="2779"/>
                    <a:pt x="4814" y="2904"/>
                    <a:pt x="4537" y="2936"/>
                  </a:cubicBezTo>
                  <a:cubicBezTo>
                    <a:pt x="4470" y="2945"/>
                    <a:pt x="4404" y="2949"/>
                    <a:pt x="4337" y="2949"/>
                  </a:cubicBezTo>
                  <a:cubicBezTo>
                    <a:pt x="4073" y="2949"/>
                    <a:pt x="3810" y="2887"/>
                    <a:pt x="3554" y="2822"/>
                  </a:cubicBezTo>
                  <a:cubicBezTo>
                    <a:pt x="3218" y="2735"/>
                    <a:pt x="2886" y="2648"/>
                    <a:pt x="2555" y="2556"/>
                  </a:cubicBezTo>
                  <a:cubicBezTo>
                    <a:pt x="1801" y="2355"/>
                    <a:pt x="1046" y="2154"/>
                    <a:pt x="286" y="1954"/>
                  </a:cubicBezTo>
                  <a:cubicBezTo>
                    <a:pt x="277" y="1951"/>
                    <a:pt x="268" y="1950"/>
                    <a:pt x="259" y="1950"/>
                  </a:cubicBezTo>
                  <a:cubicBezTo>
                    <a:pt x="164" y="1950"/>
                    <a:pt x="127" y="2108"/>
                    <a:pt x="237" y="2138"/>
                  </a:cubicBezTo>
                  <a:cubicBezTo>
                    <a:pt x="981" y="2334"/>
                    <a:pt x="1719" y="2529"/>
                    <a:pt x="2463" y="2730"/>
                  </a:cubicBezTo>
                  <a:cubicBezTo>
                    <a:pt x="2821" y="2822"/>
                    <a:pt x="3185" y="2925"/>
                    <a:pt x="3543" y="3018"/>
                  </a:cubicBezTo>
                  <a:cubicBezTo>
                    <a:pt x="3799" y="3082"/>
                    <a:pt x="4063" y="3138"/>
                    <a:pt x="4328" y="3138"/>
                  </a:cubicBezTo>
                  <a:cubicBezTo>
                    <a:pt x="4378" y="3138"/>
                    <a:pt x="4428" y="3136"/>
                    <a:pt x="4477" y="3132"/>
                  </a:cubicBezTo>
                  <a:cubicBezTo>
                    <a:pt x="4488" y="3148"/>
                    <a:pt x="4510" y="3164"/>
                    <a:pt x="4537" y="3164"/>
                  </a:cubicBezTo>
                  <a:cubicBezTo>
                    <a:pt x="5004" y="3219"/>
                    <a:pt x="5509" y="3441"/>
                    <a:pt x="5688" y="3908"/>
                  </a:cubicBezTo>
                  <a:cubicBezTo>
                    <a:pt x="5759" y="4104"/>
                    <a:pt x="5759" y="4332"/>
                    <a:pt x="5666" y="4522"/>
                  </a:cubicBezTo>
                  <a:cubicBezTo>
                    <a:pt x="5563" y="4733"/>
                    <a:pt x="5368" y="4847"/>
                    <a:pt x="5140" y="4896"/>
                  </a:cubicBezTo>
                  <a:cubicBezTo>
                    <a:pt x="4906" y="4951"/>
                    <a:pt x="4662" y="4945"/>
                    <a:pt x="4428" y="4951"/>
                  </a:cubicBezTo>
                  <a:cubicBezTo>
                    <a:pt x="4314" y="4953"/>
                    <a:pt x="4200" y="4954"/>
                    <a:pt x="4087" y="4954"/>
                  </a:cubicBezTo>
                  <a:cubicBezTo>
                    <a:pt x="3927" y="4954"/>
                    <a:pt x="3768" y="4951"/>
                    <a:pt x="3609" y="4945"/>
                  </a:cubicBezTo>
                  <a:cubicBezTo>
                    <a:pt x="3066" y="4929"/>
                    <a:pt x="2528" y="4885"/>
                    <a:pt x="1996" y="4820"/>
                  </a:cubicBezTo>
                  <a:cubicBezTo>
                    <a:pt x="1377" y="4739"/>
                    <a:pt x="769" y="4625"/>
                    <a:pt x="161" y="4478"/>
                  </a:cubicBezTo>
                  <a:cubicBezTo>
                    <a:pt x="153" y="4476"/>
                    <a:pt x="145" y="4475"/>
                    <a:pt x="138" y="4475"/>
                  </a:cubicBezTo>
                  <a:cubicBezTo>
                    <a:pt x="40" y="4475"/>
                    <a:pt x="1" y="4632"/>
                    <a:pt x="112" y="4663"/>
                  </a:cubicBezTo>
                  <a:cubicBezTo>
                    <a:pt x="1317" y="4951"/>
                    <a:pt x="2550" y="5113"/>
                    <a:pt x="3788" y="5141"/>
                  </a:cubicBezTo>
                  <a:cubicBezTo>
                    <a:pt x="3891" y="5143"/>
                    <a:pt x="3995" y="5144"/>
                    <a:pt x="4098" y="5144"/>
                  </a:cubicBezTo>
                  <a:cubicBezTo>
                    <a:pt x="4244" y="5144"/>
                    <a:pt x="4391" y="5142"/>
                    <a:pt x="4537" y="5135"/>
                  </a:cubicBezTo>
                  <a:cubicBezTo>
                    <a:pt x="4542" y="5141"/>
                    <a:pt x="4548" y="5141"/>
                    <a:pt x="4553" y="5141"/>
                  </a:cubicBezTo>
                  <a:cubicBezTo>
                    <a:pt x="4944" y="5211"/>
                    <a:pt x="5319" y="5445"/>
                    <a:pt x="5400" y="5857"/>
                  </a:cubicBezTo>
                  <a:cubicBezTo>
                    <a:pt x="5482" y="6248"/>
                    <a:pt x="5183" y="6563"/>
                    <a:pt x="4852" y="6710"/>
                  </a:cubicBezTo>
                  <a:cubicBezTo>
                    <a:pt x="4456" y="6883"/>
                    <a:pt x="3983" y="6900"/>
                    <a:pt x="3560" y="6932"/>
                  </a:cubicBezTo>
                  <a:cubicBezTo>
                    <a:pt x="3222" y="6957"/>
                    <a:pt x="2884" y="6969"/>
                    <a:pt x="2546" y="6969"/>
                  </a:cubicBezTo>
                  <a:cubicBezTo>
                    <a:pt x="2433" y="6969"/>
                    <a:pt x="2320" y="6968"/>
                    <a:pt x="2208" y="6965"/>
                  </a:cubicBezTo>
                  <a:cubicBezTo>
                    <a:pt x="1681" y="6949"/>
                    <a:pt x="1154" y="6900"/>
                    <a:pt x="628" y="6824"/>
                  </a:cubicBezTo>
                  <a:cubicBezTo>
                    <a:pt x="623" y="6823"/>
                    <a:pt x="618" y="6823"/>
                    <a:pt x="613" y="6823"/>
                  </a:cubicBezTo>
                  <a:cubicBezTo>
                    <a:pt x="504" y="6823"/>
                    <a:pt x="465" y="6988"/>
                    <a:pt x="579" y="7008"/>
                  </a:cubicBezTo>
                  <a:cubicBezTo>
                    <a:pt x="1244" y="7105"/>
                    <a:pt x="1913" y="7156"/>
                    <a:pt x="2582" y="7156"/>
                  </a:cubicBezTo>
                  <a:cubicBezTo>
                    <a:pt x="2962" y="7156"/>
                    <a:pt x="3343" y="7139"/>
                    <a:pt x="3723" y="7106"/>
                  </a:cubicBezTo>
                  <a:cubicBezTo>
                    <a:pt x="4173" y="7068"/>
                    <a:pt x="4684" y="7041"/>
                    <a:pt x="5085" y="6802"/>
                  </a:cubicBezTo>
                  <a:cubicBezTo>
                    <a:pt x="5422" y="6601"/>
                    <a:pt x="5655" y="6243"/>
                    <a:pt x="5590" y="5841"/>
                  </a:cubicBezTo>
                  <a:cubicBezTo>
                    <a:pt x="5536" y="5510"/>
                    <a:pt x="5313" y="5260"/>
                    <a:pt x="5031" y="5108"/>
                  </a:cubicBezTo>
                  <a:cubicBezTo>
                    <a:pt x="5161" y="5092"/>
                    <a:pt x="5286" y="5065"/>
                    <a:pt x="5406" y="5010"/>
                  </a:cubicBezTo>
                  <a:cubicBezTo>
                    <a:pt x="5845" y="4820"/>
                    <a:pt x="6036" y="4304"/>
                    <a:pt x="5867" y="3859"/>
                  </a:cubicBezTo>
                  <a:cubicBezTo>
                    <a:pt x="5704" y="3414"/>
                    <a:pt x="5313" y="3164"/>
                    <a:pt x="4879" y="3045"/>
                  </a:cubicBezTo>
                  <a:cubicBezTo>
                    <a:pt x="5292" y="2882"/>
                    <a:pt x="5628" y="2524"/>
                    <a:pt x="5558" y="2040"/>
                  </a:cubicBezTo>
                  <a:cubicBezTo>
                    <a:pt x="5514" y="1758"/>
                    <a:pt x="5313" y="1557"/>
                    <a:pt x="5075" y="1421"/>
                  </a:cubicBezTo>
                  <a:cubicBezTo>
                    <a:pt x="4787" y="1259"/>
                    <a:pt x="4466" y="1145"/>
                    <a:pt x="4162" y="1014"/>
                  </a:cubicBezTo>
                  <a:cubicBezTo>
                    <a:pt x="3381" y="672"/>
                    <a:pt x="2593" y="341"/>
                    <a:pt x="1811" y="10"/>
                  </a:cubicBezTo>
                  <a:cubicBezTo>
                    <a:pt x="1797" y="4"/>
                    <a:pt x="1783" y="1"/>
                    <a:pt x="17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9"/>
            <p:cNvSpPr/>
            <p:nvPr/>
          </p:nvSpPr>
          <p:spPr>
            <a:xfrm>
              <a:off x="3490550" y="2946300"/>
              <a:ext cx="78950" cy="54825"/>
            </a:xfrm>
            <a:custGeom>
              <a:avLst/>
              <a:gdLst/>
              <a:ahLst/>
              <a:cxnLst/>
              <a:rect l="l" t="t" r="r" b="b"/>
              <a:pathLst>
                <a:path w="3158" h="2193" extrusionOk="0">
                  <a:moveTo>
                    <a:pt x="2803" y="1"/>
                  </a:moveTo>
                  <a:cubicBezTo>
                    <a:pt x="2732" y="1"/>
                    <a:pt x="2666" y="97"/>
                    <a:pt x="2734" y="164"/>
                  </a:cubicBezTo>
                  <a:cubicBezTo>
                    <a:pt x="2918" y="354"/>
                    <a:pt x="2978" y="648"/>
                    <a:pt x="2902" y="903"/>
                  </a:cubicBezTo>
                  <a:cubicBezTo>
                    <a:pt x="2810" y="1207"/>
                    <a:pt x="2527" y="1364"/>
                    <a:pt x="2240" y="1451"/>
                  </a:cubicBezTo>
                  <a:cubicBezTo>
                    <a:pt x="1908" y="1560"/>
                    <a:pt x="1561" y="1636"/>
                    <a:pt x="1224" y="1723"/>
                  </a:cubicBezTo>
                  <a:cubicBezTo>
                    <a:pt x="850" y="1815"/>
                    <a:pt x="480" y="1913"/>
                    <a:pt x="111" y="2005"/>
                  </a:cubicBezTo>
                  <a:cubicBezTo>
                    <a:pt x="0" y="2035"/>
                    <a:pt x="35" y="2192"/>
                    <a:pt x="136" y="2192"/>
                  </a:cubicBezTo>
                  <a:cubicBezTo>
                    <a:pt x="144" y="2192"/>
                    <a:pt x="152" y="2191"/>
                    <a:pt x="160" y="2190"/>
                  </a:cubicBezTo>
                  <a:cubicBezTo>
                    <a:pt x="584" y="2081"/>
                    <a:pt x="1007" y="1972"/>
                    <a:pt x="1431" y="1864"/>
                  </a:cubicBezTo>
                  <a:cubicBezTo>
                    <a:pt x="1805" y="1766"/>
                    <a:pt x="2207" y="1701"/>
                    <a:pt x="2560" y="1533"/>
                  </a:cubicBezTo>
                  <a:cubicBezTo>
                    <a:pt x="2842" y="1397"/>
                    <a:pt x="3059" y="1158"/>
                    <a:pt x="3108" y="843"/>
                  </a:cubicBezTo>
                  <a:cubicBezTo>
                    <a:pt x="3157" y="550"/>
                    <a:pt x="3076" y="246"/>
                    <a:pt x="2864" y="29"/>
                  </a:cubicBezTo>
                  <a:cubicBezTo>
                    <a:pt x="2845" y="9"/>
                    <a:pt x="2824" y="1"/>
                    <a:pt x="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9"/>
            <p:cNvSpPr/>
            <p:nvPr/>
          </p:nvSpPr>
          <p:spPr>
            <a:xfrm>
              <a:off x="3610050" y="2617025"/>
              <a:ext cx="17125" cy="39525"/>
            </a:xfrm>
            <a:custGeom>
              <a:avLst/>
              <a:gdLst/>
              <a:ahLst/>
              <a:cxnLst/>
              <a:rect l="l" t="t" r="r" b="b"/>
              <a:pathLst>
                <a:path w="685" h="1581" extrusionOk="0">
                  <a:moveTo>
                    <a:pt x="619" y="1"/>
                  </a:moveTo>
                  <a:cubicBezTo>
                    <a:pt x="619" y="1"/>
                    <a:pt x="0" y="39"/>
                    <a:pt x="120" y="1423"/>
                  </a:cubicBezTo>
                  <a:lnTo>
                    <a:pt x="685" y="1581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9"/>
            <p:cNvSpPr/>
            <p:nvPr/>
          </p:nvSpPr>
          <p:spPr>
            <a:xfrm>
              <a:off x="3451250" y="3090075"/>
              <a:ext cx="225475" cy="497625"/>
            </a:xfrm>
            <a:custGeom>
              <a:avLst/>
              <a:gdLst/>
              <a:ahLst/>
              <a:cxnLst/>
              <a:rect l="l" t="t" r="r" b="b"/>
              <a:pathLst>
                <a:path w="9019" h="19905" extrusionOk="0">
                  <a:moveTo>
                    <a:pt x="3904" y="0"/>
                  </a:moveTo>
                  <a:lnTo>
                    <a:pt x="2389" y="1070"/>
                  </a:lnTo>
                  <a:lnTo>
                    <a:pt x="206" y="576"/>
                  </a:lnTo>
                  <a:lnTo>
                    <a:pt x="0" y="19904"/>
                  </a:lnTo>
                  <a:lnTo>
                    <a:pt x="9018" y="18954"/>
                  </a:lnTo>
                  <a:lnTo>
                    <a:pt x="3904" y="0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9"/>
            <p:cNvSpPr/>
            <p:nvPr/>
          </p:nvSpPr>
          <p:spPr>
            <a:xfrm>
              <a:off x="3548825" y="3042825"/>
              <a:ext cx="267575" cy="521125"/>
            </a:xfrm>
            <a:custGeom>
              <a:avLst/>
              <a:gdLst/>
              <a:ahLst/>
              <a:cxnLst/>
              <a:rect l="l" t="t" r="r" b="b"/>
              <a:pathLst>
                <a:path w="10703" h="20845" extrusionOk="0">
                  <a:moveTo>
                    <a:pt x="2954" y="1"/>
                  </a:moveTo>
                  <a:lnTo>
                    <a:pt x="1" y="1890"/>
                  </a:lnTo>
                  <a:lnTo>
                    <a:pt x="5115" y="20844"/>
                  </a:lnTo>
                  <a:lnTo>
                    <a:pt x="10702" y="16332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9"/>
            <p:cNvSpPr/>
            <p:nvPr/>
          </p:nvSpPr>
          <p:spPr>
            <a:xfrm>
              <a:off x="3507425" y="3113375"/>
              <a:ext cx="173225" cy="453925"/>
            </a:xfrm>
            <a:custGeom>
              <a:avLst/>
              <a:gdLst/>
              <a:ahLst/>
              <a:cxnLst/>
              <a:rect l="l" t="t" r="r" b="b"/>
              <a:pathLst>
                <a:path w="6929" h="18157" extrusionOk="0">
                  <a:moveTo>
                    <a:pt x="149" y="1"/>
                  </a:moveTo>
                  <a:cubicBezTo>
                    <a:pt x="143" y="1"/>
                    <a:pt x="137" y="1"/>
                    <a:pt x="131" y="2"/>
                  </a:cubicBezTo>
                  <a:cubicBezTo>
                    <a:pt x="55" y="8"/>
                    <a:pt x="1" y="78"/>
                    <a:pt x="6" y="149"/>
                  </a:cubicBezTo>
                  <a:lnTo>
                    <a:pt x="1494" y="15275"/>
                  </a:lnTo>
                  <a:cubicBezTo>
                    <a:pt x="1494" y="15318"/>
                    <a:pt x="1521" y="15356"/>
                    <a:pt x="1559" y="15378"/>
                  </a:cubicBezTo>
                  <a:lnTo>
                    <a:pt x="1565" y="15378"/>
                  </a:lnTo>
                  <a:lnTo>
                    <a:pt x="6706" y="18142"/>
                  </a:lnTo>
                  <a:cubicBezTo>
                    <a:pt x="6726" y="18152"/>
                    <a:pt x="6748" y="18157"/>
                    <a:pt x="6770" y="18157"/>
                  </a:cubicBezTo>
                  <a:cubicBezTo>
                    <a:pt x="6818" y="18157"/>
                    <a:pt x="6865" y="18132"/>
                    <a:pt x="6891" y="18087"/>
                  </a:cubicBezTo>
                  <a:cubicBezTo>
                    <a:pt x="6929" y="18017"/>
                    <a:pt x="6902" y="17930"/>
                    <a:pt x="6836" y="17897"/>
                  </a:cubicBezTo>
                  <a:lnTo>
                    <a:pt x="1760" y="15172"/>
                  </a:lnTo>
                  <a:lnTo>
                    <a:pt x="278" y="127"/>
                  </a:lnTo>
                  <a:cubicBezTo>
                    <a:pt x="273" y="57"/>
                    <a:pt x="217" y="1"/>
                    <a:pt x="1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9"/>
            <p:cNvSpPr/>
            <p:nvPr/>
          </p:nvSpPr>
          <p:spPr>
            <a:xfrm>
              <a:off x="3447450" y="3491425"/>
              <a:ext cx="104525" cy="99725"/>
            </a:xfrm>
            <a:custGeom>
              <a:avLst/>
              <a:gdLst/>
              <a:ahLst/>
              <a:cxnLst/>
              <a:rect l="l" t="t" r="r" b="b"/>
              <a:pathLst>
                <a:path w="4181" h="3989" extrusionOk="0">
                  <a:moveTo>
                    <a:pt x="4023" y="1"/>
                  </a:moveTo>
                  <a:cubicBezTo>
                    <a:pt x="3990" y="1"/>
                    <a:pt x="3957" y="13"/>
                    <a:pt x="3931" y="39"/>
                  </a:cubicBezTo>
                  <a:lnTo>
                    <a:pt x="60" y="3753"/>
                  </a:lnTo>
                  <a:cubicBezTo>
                    <a:pt x="0" y="3807"/>
                    <a:pt x="0" y="3888"/>
                    <a:pt x="54" y="3948"/>
                  </a:cubicBezTo>
                  <a:cubicBezTo>
                    <a:pt x="60" y="3954"/>
                    <a:pt x="71" y="3964"/>
                    <a:pt x="81" y="3970"/>
                  </a:cubicBezTo>
                  <a:cubicBezTo>
                    <a:pt x="103" y="3983"/>
                    <a:pt x="126" y="3989"/>
                    <a:pt x="149" y="3989"/>
                  </a:cubicBezTo>
                  <a:cubicBezTo>
                    <a:pt x="185" y="3989"/>
                    <a:pt x="220" y="3974"/>
                    <a:pt x="250" y="3948"/>
                  </a:cubicBezTo>
                  <a:lnTo>
                    <a:pt x="4121" y="234"/>
                  </a:lnTo>
                  <a:cubicBezTo>
                    <a:pt x="4175" y="186"/>
                    <a:pt x="4181" y="99"/>
                    <a:pt x="4126" y="44"/>
                  </a:cubicBezTo>
                  <a:cubicBezTo>
                    <a:pt x="4098" y="16"/>
                    <a:pt x="4060" y="1"/>
                    <a:pt x="4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9"/>
            <p:cNvSpPr/>
            <p:nvPr/>
          </p:nvSpPr>
          <p:spPr>
            <a:xfrm>
              <a:off x="3117475" y="3089925"/>
              <a:ext cx="342350" cy="507000"/>
            </a:xfrm>
            <a:custGeom>
              <a:avLst/>
              <a:gdLst/>
              <a:ahLst/>
              <a:cxnLst/>
              <a:rect l="l" t="t" r="r" b="b"/>
              <a:pathLst>
                <a:path w="13694" h="20280" extrusionOk="0">
                  <a:moveTo>
                    <a:pt x="10235" y="1"/>
                  </a:moveTo>
                  <a:lnTo>
                    <a:pt x="0" y="16398"/>
                  </a:lnTo>
                  <a:lnTo>
                    <a:pt x="8199" y="20280"/>
                  </a:lnTo>
                  <a:lnTo>
                    <a:pt x="13693" y="1434"/>
                  </a:lnTo>
                  <a:lnTo>
                    <a:pt x="11842" y="1559"/>
                  </a:lnTo>
                  <a:lnTo>
                    <a:pt x="102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9"/>
            <p:cNvSpPr/>
            <p:nvPr/>
          </p:nvSpPr>
          <p:spPr>
            <a:xfrm>
              <a:off x="3322425" y="3123875"/>
              <a:ext cx="225075" cy="473050"/>
            </a:xfrm>
            <a:custGeom>
              <a:avLst/>
              <a:gdLst/>
              <a:ahLst/>
              <a:cxnLst/>
              <a:rect l="l" t="t" r="r" b="b"/>
              <a:pathLst>
                <a:path w="9003" h="18922" extrusionOk="0">
                  <a:moveTo>
                    <a:pt x="9003" y="0"/>
                  </a:moveTo>
                  <a:lnTo>
                    <a:pt x="5495" y="76"/>
                  </a:lnTo>
                  <a:lnTo>
                    <a:pt x="1" y="18922"/>
                  </a:lnTo>
                  <a:lnTo>
                    <a:pt x="1" y="18922"/>
                  </a:lnTo>
                  <a:lnTo>
                    <a:pt x="7119" y="17977"/>
                  </a:lnTo>
                  <a:lnTo>
                    <a:pt x="90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9"/>
            <p:cNvSpPr/>
            <p:nvPr/>
          </p:nvSpPr>
          <p:spPr>
            <a:xfrm>
              <a:off x="3113675" y="3447700"/>
              <a:ext cx="212575" cy="152575"/>
            </a:xfrm>
            <a:custGeom>
              <a:avLst/>
              <a:gdLst/>
              <a:ahLst/>
              <a:cxnLst/>
              <a:rect l="l" t="t" r="r" b="b"/>
              <a:pathLst>
                <a:path w="8503" h="6103" extrusionOk="0">
                  <a:moveTo>
                    <a:pt x="6041" y="0"/>
                  </a:moveTo>
                  <a:cubicBezTo>
                    <a:pt x="6027" y="0"/>
                    <a:pt x="6013" y="3"/>
                    <a:pt x="6000" y="7"/>
                  </a:cubicBezTo>
                  <a:lnTo>
                    <a:pt x="109" y="1956"/>
                  </a:lnTo>
                  <a:cubicBezTo>
                    <a:pt x="38" y="1983"/>
                    <a:pt x="0" y="2059"/>
                    <a:pt x="22" y="2130"/>
                  </a:cubicBezTo>
                  <a:cubicBezTo>
                    <a:pt x="33" y="2163"/>
                    <a:pt x="54" y="2190"/>
                    <a:pt x="82" y="2206"/>
                  </a:cubicBezTo>
                  <a:cubicBezTo>
                    <a:pt x="101" y="2219"/>
                    <a:pt x="125" y="2226"/>
                    <a:pt x="149" y="2226"/>
                  </a:cubicBezTo>
                  <a:cubicBezTo>
                    <a:pt x="165" y="2226"/>
                    <a:pt x="181" y="2223"/>
                    <a:pt x="196" y="2217"/>
                  </a:cubicBezTo>
                  <a:lnTo>
                    <a:pt x="5962" y="311"/>
                  </a:lnTo>
                  <a:lnTo>
                    <a:pt x="8220" y="6017"/>
                  </a:lnTo>
                  <a:cubicBezTo>
                    <a:pt x="8241" y="6071"/>
                    <a:pt x="8293" y="6103"/>
                    <a:pt x="8348" y="6103"/>
                  </a:cubicBezTo>
                  <a:cubicBezTo>
                    <a:pt x="8365" y="6103"/>
                    <a:pt x="8383" y="6100"/>
                    <a:pt x="8399" y="6093"/>
                  </a:cubicBezTo>
                  <a:cubicBezTo>
                    <a:pt x="8470" y="6066"/>
                    <a:pt x="8503" y="5985"/>
                    <a:pt x="8475" y="5920"/>
                  </a:cubicBezTo>
                  <a:lnTo>
                    <a:pt x="6168" y="89"/>
                  </a:lnTo>
                  <a:cubicBezTo>
                    <a:pt x="6146" y="33"/>
                    <a:pt x="6094" y="0"/>
                    <a:pt x="60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9"/>
            <p:cNvSpPr/>
            <p:nvPr/>
          </p:nvSpPr>
          <p:spPr>
            <a:xfrm>
              <a:off x="3260800" y="3125450"/>
              <a:ext cx="156675" cy="329150"/>
            </a:xfrm>
            <a:custGeom>
              <a:avLst/>
              <a:gdLst/>
              <a:ahLst/>
              <a:cxnLst/>
              <a:rect l="l" t="t" r="r" b="b"/>
              <a:pathLst>
                <a:path w="6267" h="13166" extrusionOk="0">
                  <a:moveTo>
                    <a:pt x="6110" y="0"/>
                  </a:moveTo>
                  <a:cubicBezTo>
                    <a:pt x="6058" y="0"/>
                    <a:pt x="6008" y="31"/>
                    <a:pt x="5984" y="78"/>
                  </a:cubicBezTo>
                  <a:lnTo>
                    <a:pt x="33" y="12973"/>
                  </a:lnTo>
                  <a:cubicBezTo>
                    <a:pt x="1" y="13033"/>
                    <a:pt x="28" y="13109"/>
                    <a:pt x="87" y="13147"/>
                  </a:cubicBezTo>
                  <a:cubicBezTo>
                    <a:pt x="87" y="13147"/>
                    <a:pt x="93" y="13152"/>
                    <a:pt x="98" y="13152"/>
                  </a:cubicBezTo>
                  <a:cubicBezTo>
                    <a:pt x="118" y="13162"/>
                    <a:pt x="139" y="13166"/>
                    <a:pt x="160" y="13166"/>
                  </a:cubicBezTo>
                  <a:cubicBezTo>
                    <a:pt x="211" y="13166"/>
                    <a:pt x="260" y="13138"/>
                    <a:pt x="283" y="13087"/>
                  </a:cubicBezTo>
                  <a:lnTo>
                    <a:pt x="6234" y="198"/>
                  </a:lnTo>
                  <a:cubicBezTo>
                    <a:pt x="6266" y="127"/>
                    <a:pt x="6239" y="46"/>
                    <a:pt x="6168" y="13"/>
                  </a:cubicBezTo>
                  <a:cubicBezTo>
                    <a:pt x="6150" y="4"/>
                    <a:pt x="6130" y="0"/>
                    <a:pt x="6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9"/>
            <p:cNvSpPr/>
            <p:nvPr/>
          </p:nvSpPr>
          <p:spPr>
            <a:xfrm>
              <a:off x="3405625" y="2786375"/>
              <a:ext cx="111325" cy="342800"/>
            </a:xfrm>
            <a:custGeom>
              <a:avLst/>
              <a:gdLst/>
              <a:ahLst/>
              <a:cxnLst/>
              <a:rect l="l" t="t" r="r" b="b"/>
              <a:pathLst>
                <a:path w="4453" h="13712" extrusionOk="0">
                  <a:moveTo>
                    <a:pt x="4348" y="0"/>
                  </a:moveTo>
                  <a:cubicBezTo>
                    <a:pt x="4302" y="0"/>
                    <a:pt x="4261" y="27"/>
                    <a:pt x="4252" y="73"/>
                  </a:cubicBezTo>
                  <a:cubicBezTo>
                    <a:pt x="3009" y="4601"/>
                    <a:pt x="1586" y="9146"/>
                    <a:pt x="17" y="13582"/>
                  </a:cubicBezTo>
                  <a:cubicBezTo>
                    <a:pt x="1" y="13630"/>
                    <a:pt x="23" y="13685"/>
                    <a:pt x="77" y="13706"/>
                  </a:cubicBezTo>
                  <a:cubicBezTo>
                    <a:pt x="88" y="13706"/>
                    <a:pt x="99" y="13712"/>
                    <a:pt x="109" y="13712"/>
                  </a:cubicBezTo>
                  <a:cubicBezTo>
                    <a:pt x="147" y="13712"/>
                    <a:pt x="185" y="13685"/>
                    <a:pt x="196" y="13647"/>
                  </a:cubicBezTo>
                  <a:cubicBezTo>
                    <a:pt x="1771" y="9211"/>
                    <a:pt x="3193" y="4661"/>
                    <a:pt x="4437" y="122"/>
                  </a:cubicBezTo>
                  <a:cubicBezTo>
                    <a:pt x="4453" y="73"/>
                    <a:pt x="4420" y="19"/>
                    <a:pt x="4371" y="3"/>
                  </a:cubicBezTo>
                  <a:cubicBezTo>
                    <a:pt x="4364" y="1"/>
                    <a:pt x="4356" y="0"/>
                    <a:pt x="4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9"/>
            <p:cNvSpPr/>
            <p:nvPr/>
          </p:nvSpPr>
          <p:spPr>
            <a:xfrm>
              <a:off x="3449350" y="2797650"/>
              <a:ext cx="90950" cy="334925"/>
            </a:xfrm>
            <a:custGeom>
              <a:avLst/>
              <a:gdLst/>
              <a:ahLst/>
              <a:cxnLst/>
              <a:rect l="l" t="t" r="r" b="b"/>
              <a:pathLst>
                <a:path w="3638" h="13397" extrusionOk="0">
                  <a:moveTo>
                    <a:pt x="3537" y="0"/>
                  </a:moveTo>
                  <a:cubicBezTo>
                    <a:pt x="3494" y="0"/>
                    <a:pt x="3451" y="30"/>
                    <a:pt x="3437" y="73"/>
                  </a:cubicBezTo>
                  <a:lnTo>
                    <a:pt x="11" y="13277"/>
                  </a:lnTo>
                  <a:cubicBezTo>
                    <a:pt x="0" y="13326"/>
                    <a:pt x="33" y="13380"/>
                    <a:pt x="81" y="13391"/>
                  </a:cubicBezTo>
                  <a:cubicBezTo>
                    <a:pt x="92" y="13397"/>
                    <a:pt x="98" y="13397"/>
                    <a:pt x="109" y="13397"/>
                  </a:cubicBezTo>
                  <a:cubicBezTo>
                    <a:pt x="152" y="13397"/>
                    <a:pt x="190" y="13370"/>
                    <a:pt x="201" y="13321"/>
                  </a:cubicBezTo>
                  <a:lnTo>
                    <a:pt x="3627" y="122"/>
                  </a:lnTo>
                  <a:cubicBezTo>
                    <a:pt x="3638" y="73"/>
                    <a:pt x="3611" y="19"/>
                    <a:pt x="3556" y="2"/>
                  </a:cubicBezTo>
                  <a:cubicBezTo>
                    <a:pt x="3550" y="1"/>
                    <a:pt x="3543" y="0"/>
                    <a:pt x="3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9"/>
            <p:cNvSpPr/>
            <p:nvPr/>
          </p:nvSpPr>
          <p:spPr>
            <a:xfrm>
              <a:off x="3491825" y="2793450"/>
              <a:ext cx="41700" cy="324475"/>
            </a:xfrm>
            <a:custGeom>
              <a:avLst/>
              <a:gdLst/>
              <a:ahLst/>
              <a:cxnLst/>
              <a:rect l="l" t="t" r="r" b="b"/>
              <a:pathLst>
                <a:path w="1668" h="12979" extrusionOk="0">
                  <a:moveTo>
                    <a:pt x="1558" y="0"/>
                  </a:moveTo>
                  <a:cubicBezTo>
                    <a:pt x="1511" y="0"/>
                    <a:pt x="1471" y="40"/>
                    <a:pt x="1466" y="83"/>
                  </a:cubicBezTo>
                  <a:lnTo>
                    <a:pt x="11" y="12870"/>
                  </a:lnTo>
                  <a:cubicBezTo>
                    <a:pt x="0" y="12924"/>
                    <a:pt x="38" y="12973"/>
                    <a:pt x="93" y="12978"/>
                  </a:cubicBezTo>
                  <a:lnTo>
                    <a:pt x="104" y="12978"/>
                  </a:lnTo>
                  <a:cubicBezTo>
                    <a:pt x="152" y="12978"/>
                    <a:pt x="196" y="12940"/>
                    <a:pt x="201" y="12891"/>
                  </a:cubicBezTo>
                  <a:lnTo>
                    <a:pt x="1662" y="105"/>
                  </a:lnTo>
                  <a:cubicBezTo>
                    <a:pt x="1667" y="56"/>
                    <a:pt x="1629" y="7"/>
                    <a:pt x="1575" y="2"/>
                  </a:cubicBezTo>
                  <a:cubicBezTo>
                    <a:pt x="1569" y="1"/>
                    <a:pt x="1564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9"/>
            <p:cNvSpPr/>
            <p:nvPr/>
          </p:nvSpPr>
          <p:spPr>
            <a:xfrm>
              <a:off x="3540825" y="2801625"/>
              <a:ext cx="9925" cy="293900"/>
            </a:xfrm>
            <a:custGeom>
              <a:avLst/>
              <a:gdLst/>
              <a:ahLst/>
              <a:cxnLst/>
              <a:rect l="l" t="t" r="r" b="b"/>
              <a:pathLst>
                <a:path w="397" h="11756" extrusionOk="0">
                  <a:moveTo>
                    <a:pt x="299" y="1"/>
                  </a:moveTo>
                  <a:cubicBezTo>
                    <a:pt x="245" y="6"/>
                    <a:pt x="201" y="44"/>
                    <a:pt x="201" y="99"/>
                  </a:cubicBezTo>
                  <a:lnTo>
                    <a:pt x="6" y="11658"/>
                  </a:lnTo>
                  <a:cubicBezTo>
                    <a:pt x="0" y="11712"/>
                    <a:pt x="44" y="11755"/>
                    <a:pt x="98" y="11755"/>
                  </a:cubicBezTo>
                  <a:cubicBezTo>
                    <a:pt x="153" y="11755"/>
                    <a:pt x="196" y="11712"/>
                    <a:pt x="196" y="11663"/>
                  </a:cubicBezTo>
                  <a:lnTo>
                    <a:pt x="397" y="99"/>
                  </a:lnTo>
                  <a:cubicBezTo>
                    <a:pt x="397" y="50"/>
                    <a:pt x="353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9"/>
            <p:cNvSpPr/>
            <p:nvPr/>
          </p:nvSpPr>
          <p:spPr>
            <a:xfrm>
              <a:off x="3550450" y="2983875"/>
              <a:ext cx="18225" cy="97675"/>
            </a:xfrm>
            <a:custGeom>
              <a:avLst/>
              <a:gdLst/>
              <a:ahLst/>
              <a:cxnLst/>
              <a:rect l="l" t="t" r="r" b="b"/>
              <a:pathLst>
                <a:path w="729" h="3907" extrusionOk="0">
                  <a:moveTo>
                    <a:pt x="106" y="1"/>
                  </a:moveTo>
                  <a:cubicBezTo>
                    <a:pt x="100" y="1"/>
                    <a:pt x="94" y="1"/>
                    <a:pt x="88" y="2"/>
                  </a:cubicBezTo>
                  <a:cubicBezTo>
                    <a:pt x="39" y="8"/>
                    <a:pt x="1" y="57"/>
                    <a:pt x="6" y="111"/>
                  </a:cubicBezTo>
                  <a:lnTo>
                    <a:pt x="506" y="3646"/>
                  </a:lnTo>
                  <a:cubicBezTo>
                    <a:pt x="506" y="3646"/>
                    <a:pt x="500" y="3646"/>
                    <a:pt x="500" y="3651"/>
                  </a:cubicBezTo>
                  <a:cubicBezTo>
                    <a:pt x="457" y="3684"/>
                    <a:pt x="452" y="3743"/>
                    <a:pt x="484" y="3787"/>
                  </a:cubicBezTo>
                  <a:lnTo>
                    <a:pt x="549" y="3868"/>
                  </a:lnTo>
                  <a:cubicBezTo>
                    <a:pt x="571" y="3895"/>
                    <a:pt x="598" y="3906"/>
                    <a:pt x="625" y="3906"/>
                  </a:cubicBezTo>
                  <a:cubicBezTo>
                    <a:pt x="642" y="3906"/>
                    <a:pt x="652" y="3901"/>
                    <a:pt x="663" y="3895"/>
                  </a:cubicBezTo>
                  <a:cubicBezTo>
                    <a:pt x="707" y="3879"/>
                    <a:pt x="729" y="3841"/>
                    <a:pt x="723" y="3798"/>
                  </a:cubicBezTo>
                  <a:lnTo>
                    <a:pt x="196" y="84"/>
                  </a:lnTo>
                  <a:cubicBezTo>
                    <a:pt x="192" y="36"/>
                    <a:pt x="153" y="1"/>
                    <a:pt x="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9"/>
            <p:cNvSpPr/>
            <p:nvPr/>
          </p:nvSpPr>
          <p:spPr>
            <a:xfrm>
              <a:off x="3512175" y="2998175"/>
              <a:ext cx="8450" cy="111725"/>
            </a:xfrm>
            <a:custGeom>
              <a:avLst/>
              <a:gdLst/>
              <a:ahLst/>
              <a:cxnLst/>
              <a:rect l="l" t="t" r="r" b="b"/>
              <a:pathLst>
                <a:path w="338" h="4469" extrusionOk="0">
                  <a:moveTo>
                    <a:pt x="99" y="1"/>
                  </a:moveTo>
                  <a:cubicBezTo>
                    <a:pt x="44" y="6"/>
                    <a:pt x="1" y="49"/>
                    <a:pt x="1" y="104"/>
                  </a:cubicBezTo>
                  <a:lnTo>
                    <a:pt x="142" y="4377"/>
                  </a:lnTo>
                  <a:cubicBezTo>
                    <a:pt x="142" y="4431"/>
                    <a:pt x="185" y="4469"/>
                    <a:pt x="240" y="4469"/>
                  </a:cubicBezTo>
                  <a:cubicBezTo>
                    <a:pt x="294" y="4469"/>
                    <a:pt x="337" y="4426"/>
                    <a:pt x="337" y="4371"/>
                  </a:cubicBezTo>
                  <a:lnTo>
                    <a:pt x="196" y="98"/>
                  </a:lnTo>
                  <a:cubicBezTo>
                    <a:pt x="196" y="44"/>
                    <a:pt x="158" y="1"/>
                    <a:pt x="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9"/>
            <p:cNvSpPr/>
            <p:nvPr/>
          </p:nvSpPr>
          <p:spPr>
            <a:xfrm>
              <a:off x="3410850" y="2574300"/>
              <a:ext cx="92850" cy="119000"/>
            </a:xfrm>
            <a:custGeom>
              <a:avLst/>
              <a:gdLst/>
              <a:ahLst/>
              <a:cxnLst/>
              <a:rect l="l" t="t" r="r" b="b"/>
              <a:pathLst>
                <a:path w="3714" h="4760" extrusionOk="0">
                  <a:moveTo>
                    <a:pt x="157" y="0"/>
                  </a:moveTo>
                  <a:cubicBezTo>
                    <a:pt x="77" y="0"/>
                    <a:pt x="1" y="77"/>
                    <a:pt x="58" y="157"/>
                  </a:cubicBezTo>
                  <a:cubicBezTo>
                    <a:pt x="1193" y="1677"/>
                    <a:pt x="2327" y="3192"/>
                    <a:pt x="3462" y="4712"/>
                  </a:cubicBezTo>
                  <a:cubicBezTo>
                    <a:pt x="3488" y="4746"/>
                    <a:pt x="3522" y="4760"/>
                    <a:pt x="3555" y="4760"/>
                  </a:cubicBezTo>
                  <a:cubicBezTo>
                    <a:pt x="3637" y="4760"/>
                    <a:pt x="3714" y="4679"/>
                    <a:pt x="3652" y="4598"/>
                  </a:cubicBezTo>
                  <a:cubicBezTo>
                    <a:pt x="2523" y="3083"/>
                    <a:pt x="1388" y="1563"/>
                    <a:pt x="253" y="48"/>
                  </a:cubicBezTo>
                  <a:cubicBezTo>
                    <a:pt x="227" y="14"/>
                    <a:pt x="192" y="0"/>
                    <a:pt x="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9"/>
            <p:cNvSpPr/>
            <p:nvPr/>
          </p:nvSpPr>
          <p:spPr>
            <a:xfrm>
              <a:off x="3391825" y="2685175"/>
              <a:ext cx="89425" cy="30275"/>
            </a:xfrm>
            <a:custGeom>
              <a:avLst/>
              <a:gdLst/>
              <a:ahLst/>
              <a:cxnLst/>
              <a:rect l="l" t="t" r="r" b="b"/>
              <a:pathLst>
                <a:path w="3577" h="1211" extrusionOk="0">
                  <a:moveTo>
                    <a:pt x="149" y="0"/>
                  </a:moveTo>
                  <a:cubicBezTo>
                    <a:pt x="39" y="0"/>
                    <a:pt x="0" y="183"/>
                    <a:pt x="124" y="218"/>
                  </a:cubicBezTo>
                  <a:cubicBezTo>
                    <a:pt x="1215" y="549"/>
                    <a:pt x="2306" y="875"/>
                    <a:pt x="3392" y="1206"/>
                  </a:cubicBezTo>
                  <a:cubicBezTo>
                    <a:pt x="3403" y="1209"/>
                    <a:pt x="3414" y="1210"/>
                    <a:pt x="3424" y="1210"/>
                  </a:cubicBezTo>
                  <a:cubicBezTo>
                    <a:pt x="3537" y="1210"/>
                    <a:pt x="3577" y="1028"/>
                    <a:pt x="3452" y="989"/>
                  </a:cubicBezTo>
                  <a:cubicBezTo>
                    <a:pt x="2361" y="663"/>
                    <a:pt x="1275" y="332"/>
                    <a:pt x="184" y="6"/>
                  </a:cubicBezTo>
                  <a:cubicBezTo>
                    <a:pt x="171" y="2"/>
                    <a:pt x="160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9"/>
            <p:cNvSpPr/>
            <p:nvPr/>
          </p:nvSpPr>
          <p:spPr>
            <a:xfrm>
              <a:off x="3500550" y="2588500"/>
              <a:ext cx="24900" cy="91800"/>
            </a:xfrm>
            <a:custGeom>
              <a:avLst/>
              <a:gdLst/>
              <a:ahLst/>
              <a:cxnLst/>
              <a:rect l="l" t="t" r="r" b="b"/>
              <a:pathLst>
                <a:path w="996" h="3672" extrusionOk="0">
                  <a:moveTo>
                    <a:pt x="136" y="1"/>
                  </a:moveTo>
                  <a:cubicBezTo>
                    <a:pt x="71" y="1"/>
                    <a:pt x="1" y="55"/>
                    <a:pt x="21" y="137"/>
                  </a:cubicBezTo>
                  <a:cubicBezTo>
                    <a:pt x="265" y="1288"/>
                    <a:pt x="515" y="2439"/>
                    <a:pt x="764" y="3591"/>
                  </a:cubicBezTo>
                  <a:cubicBezTo>
                    <a:pt x="775" y="3647"/>
                    <a:pt x="816" y="3671"/>
                    <a:pt x="860" y="3671"/>
                  </a:cubicBezTo>
                  <a:cubicBezTo>
                    <a:pt x="925" y="3671"/>
                    <a:pt x="996" y="3616"/>
                    <a:pt x="976" y="3531"/>
                  </a:cubicBezTo>
                  <a:cubicBezTo>
                    <a:pt x="726" y="2380"/>
                    <a:pt x="482" y="1229"/>
                    <a:pt x="232" y="78"/>
                  </a:cubicBezTo>
                  <a:cubicBezTo>
                    <a:pt x="220" y="24"/>
                    <a:pt x="179" y="1"/>
                    <a:pt x="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9"/>
            <p:cNvSpPr/>
            <p:nvPr/>
          </p:nvSpPr>
          <p:spPr>
            <a:xfrm>
              <a:off x="3542050" y="2614800"/>
              <a:ext cx="6750" cy="56225"/>
            </a:xfrm>
            <a:custGeom>
              <a:avLst/>
              <a:gdLst/>
              <a:ahLst/>
              <a:cxnLst/>
              <a:rect l="l" t="t" r="r" b="b"/>
              <a:pathLst>
                <a:path w="270" h="2249" extrusionOk="0">
                  <a:moveTo>
                    <a:pt x="112" y="0"/>
                  </a:moveTo>
                  <a:cubicBezTo>
                    <a:pt x="56" y="0"/>
                    <a:pt x="0" y="36"/>
                    <a:pt x="0" y="106"/>
                  </a:cubicBezTo>
                  <a:cubicBezTo>
                    <a:pt x="17" y="785"/>
                    <a:pt x="33" y="1463"/>
                    <a:pt x="44" y="2142"/>
                  </a:cubicBezTo>
                  <a:cubicBezTo>
                    <a:pt x="46" y="2213"/>
                    <a:pt x="104" y="2248"/>
                    <a:pt x="159" y="2248"/>
                  </a:cubicBezTo>
                  <a:cubicBezTo>
                    <a:pt x="215" y="2248"/>
                    <a:pt x="269" y="2213"/>
                    <a:pt x="266" y="2142"/>
                  </a:cubicBezTo>
                  <a:cubicBezTo>
                    <a:pt x="256" y="1463"/>
                    <a:pt x="239" y="785"/>
                    <a:pt x="223" y="106"/>
                  </a:cubicBezTo>
                  <a:cubicBezTo>
                    <a:pt x="223" y="36"/>
                    <a:pt x="167" y="0"/>
                    <a:pt x="1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9"/>
            <p:cNvSpPr/>
            <p:nvPr/>
          </p:nvSpPr>
          <p:spPr>
            <a:xfrm>
              <a:off x="3421625" y="2731225"/>
              <a:ext cx="46775" cy="15000"/>
            </a:xfrm>
            <a:custGeom>
              <a:avLst/>
              <a:gdLst/>
              <a:ahLst/>
              <a:cxnLst/>
              <a:rect l="l" t="t" r="r" b="b"/>
              <a:pathLst>
                <a:path w="1871" h="600" extrusionOk="0">
                  <a:moveTo>
                    <a:pt x="1712" y="1"/>
                  </a:moveTo>
                  <a:cubicBezTo>
                    <a:pt x="1703" y="1"/>
                    <a:pt x="1694" y="2"/>
                    <a:pt x="1685" y="4"/>
                  </a:cubicBezTo>
                  <a:cubicBezTo>
                    <a:pt x="1163" y="129"/>
                    <a:pt x="648" y="254"/>
                    <a:pt x="132" y="384"/>
                  </a:cubicBezTo>
                  <a:cubicBezTo>
                    <a:pt x="1" y="415"/>
                    <a:pt x="43" y="600"/>
                    <a:pt x="158" y="600"/>
                  </a:cubicBezTo>
                  <a:cubicBezTo>
                    <a:pt x="167" y="600"/>
                    <a:pt x="176" y="599"/>
                    <a:pt x="186" y="596"/>
                  </a:cubicBezTo>
                  <a:cubicBezTo>
                    <a:pt x="707" y="471"/>
                    <a:pt x="1223" y="346"/>
                    <a:pt x="1744" y="216"/>
                  </a:cubicBezTo>
                  <a:cubicBezTo>
                    <a:pt x="1870" y="186"/>
                    <a:pt x="1828" y="1"/>
                    <a:pt x="17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49"/>
          <p:cNvGrpSpPr/>
          <p:nvPr/>
        </p:nvGrpSpPr>
        <p:grpSpPr>
          <a:xfrm>
            <a:off x="-305537" y="2350569"/>
            <a:ext cx="2123769" cy="2618802"/>
            <a:chOff x="6100125" y="3047575"/>
            <a:chExt cx="890992" cy="1098675"/>
          </a:xfrm>
        </p:grpSpPr>
        <p:sp>
          <p:nvSpPr>
            <p:cNvPr id="844" name="Google Shape;844;p49"/>
            <p:cNvSpPr/>
            <p:nvPr/>
          </p:nvSpPr>
          <p:spPr>
            <a:xfrm>
              <a:off x="6543975" y="3052275"/>
              <a:ext cx="268775" cy="388200"/>
            </a:xfrm>
            <a:custGeom>
              <a:avLst/>
              <a:gdLst/>
              <a:ahLst/>
              <a:cxnLst/>
              <a:rect l="l" t="t" r="r" b="b"/>
              <a:pathLst>
                <a:path w="10751" h="15528" extrusionOk="0">
                  <a:moveTo>
                    <a:pt x="4033" y="1"/>
                  </a:moveTo>
                  <a:cubicBezTo>
                    <a:pt x="3866" y="1"/>
                    <a:pt x="3710" y="112"/>
                    <a:pt x="3660" y="280"/>
                  </a:cubicBezTo>
                  <a:lnTo>
                    <a:pt x="55" y="13299"/>
                  </a:lnTo>
                  <a:cubicBezTo>
                    <a:pt x="0" y="13500"/>
                    <a:pt x="120" y="13712"/>
                    <a:pt x="326" y="13772"/>
                  </a:cubicBezTo>
                  <a:lnTo>
                    <a:pt x="6619" y="15515"/>
                  </a:lnTo>
                  <a:cubicBezTo>
                    <a:pt x="6652" y="15524"/>
                    <a:pt x="6685" y="15528"/>
                    <a:pt x="6718" y="15528"/>
                  </a:cubicBezTo>
                  <a:cubicBezTo>
                    <a:pt x="6886" y="15528"/>
                    <a:pt x="7046" y="15417"/>
                    <a:pt x="7091" y="15249"/>
                  </a:cubicBezTo>
                  <a:lnTo>
                    <a:pt x="10696" y="2229"/>
                  </a:lnTo>
                  <a:cubicBezTo>
                    <a:pt x="10750" y="2023"/>
                    <a:pt x="10631" y="1811"/>
                    <a:pt x="10430" y="1757"/>
                  </a:cubicBezTo>
                  <a:lnTo>
                    <a:pt x="4132" y="14"/>
                  </a:lnTo>
                  <a:cubicBezTo>
                    <a:pt x="4099" y="5"/>
                    <a:pt x="4066" y="1"/>
                    <a:pt x="40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9"/>
            <p:cNvSpPr/>
            <p:nvPr/>
          </p:nvSpPr>
          <p:spPr>
            <a:xfrm>
              <a:off x="6538675" y="3047575"/>
              <a:ext cx="279375" cy="397600"/>
            </a:xfrm>
            <a:custGeom>
              <a:avLst/>
              <a:gdLst/>
              <a:ahLst/>
              <a:cxnLst/>
              <a:rect l="l" t="t" r="r" b="b"/>
              <a:pathLst>
                <a:path w="11175" h="15904" extrusionOk="0">
                  <a:moveTo>
                    <a:pt x="4245" y="189"/>
                  </a:moveTo>
                  <a:cubicBezTo>
                    <a:pt x="4278" y="189"/>
                    <a:pt x="4311" y="193"/>
                    <a:pt x="4344" y="202"/>
                  </a:cubicBezTo>
                  <a:lnTo>
                    <a:pt x="9746" y="1695"/>
                  </a:lnTo>
                  <a:lnTo>
                    <a:pt x="10642" y="1945"/>
                  </a:lnTo>
                  <a:cubicBezTo>
                    <a:pt x="10843" y="1999"/>
                    <a:pt x="10962" y="2211"/>
                    <a:pt x="10908" y="2417"/>
                  </a:cubicBezTo>
                  <a:lnTo>
                    <a:pt x="7949" y="13107"/>
                  </a:lnTo>
                  <a:lnTo>
                    <a:pt x="7303" y="15437"/>
                  </a:lnTo>
                  <a:cubicBezTo>
                    <a:pt x="7258" y="15605"/>
                    <a:pt x="7098" y="15716"/>
                    <a:pt x="6930" y="15716"/>
                  </a:cubicBezTo>
                  <a:cubicBezTo>
                    <a:pt x="6897" y="15716"/>
                    <a:pt x="6864" y="15712"/>
                    <a:pt x="6831" y="15703"/>
                  </a:cubicBezTo>
                  <a:lnTo>
                    <a:pt x="4616" y="15089"/>
                  </a:lnTo>
                  <a:lnTo>
                    <a:pt x="538" y="13960"/>
                  </a:lnTo>
                  <a:cubicBezTo>
                    <a:pt x="332" y="13900"/>
                    <a:pt x="212" y="13688"/>
                    <a:pt x="267" y="13487"/>
                  </a:cubicBezTo>
                  <a:lnTo>
                    <a:pt x="478" y="12716"/>
                  </a:lnTo>
                  <a:lnTo>
                    <a:pt x="3872" y="468"/>
                  </a:lnTo>
                  <a:cubicBezTo>
                    <a:pt x="3922" y="300"/>
                    <a:pt x="4078" y="189"/>
                    <a:pt x="4245" y="189"/>
                  </a:cubicBezTo>
                  <a:close/>
                  <a:moveTo>
                    <a:pt x="4239" y="1"/>
                  </a:moveTo>
                  <a:cubicBezTo>
                    <a:pt x="3992" y="1"/>
                    <a:pt x="3760" y="167"/>
                    <a:pt x="3693" y="419"/>
                  </a:cubicBezTo>
                  <a:lnTo>
                    <a:pt x="87" y="13433"/>
                  </a:lnTo>
                  <a:cubicBezTo>
                    <a:pt x="0" y="13737"/>
                    <a:pt x="180" y="14058"/>
                    <a:pt x="484" y="14139"/>
                  </a:cubicBezTo>
                  <a:lnTo>
                    <a:pt x="6782" y="15882"/>
                  </a:lnTo>
                  <a:cubicBezTo>
                    <a:pt x="6834" y="15897"/>
                    <a:pt x="6886" y="15904"/>
                    <a:pt x="6938" y="15904"/>
                  </a:cubicBezTo>
                  <a:cubicBezTo>
                    <a:pt x="7187" y="15904"/>
                    <a:pt x="7415" y="15738"/>
                    <a:pt x="7482" y="15485"/>
                  </a:cubicBezTo>
                  <a:lnTo>
                    <a:pt x="11087" y="2466"/>
                  </a:lnTo>
                  <a:cubicBezTo>
                    <a:pt x="11174" y="2162"/>
                    <a:pt x="10995" y="1847"/>
                    <a:pt x="10691" y="1765"/>
                  </a:cubicBezTo>
                  <a:lnTo>
                    <a:pt x="4393" y="23"/>
                  </a:lnTo>
                  <a:cubicBezTo>
                    <a:pt x="4342" y="8"/>
                    <a:pt x="4290" y="1"/>
                    <a:pt x="4239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9"/>
            <p:cNvSpPr/>
            <p:nvPr/>
          </p:nvSpPr>
          <p:spPr>
            <a:xfrm>
              <a:off x="6556600" y="3271275"/>
              <a:ext cx="175375" cy="141325"/>
            </a:xfrm>
            <a:custGeom>
              <a:avLst/>
              <a:gdLst/>
              <a:ahLst/>
              <a:cxnLst/>
              <a:rect l="l" t="t" r="r" b="b"/>
              <a:pathLst>
                <a:path w="7015" h="5653" extrusionOk="0">
                  <a:moveTo>
                    <a:pt x="1059" y="0"/>
                  </a:moveTo>
                  <a:lnTo>
                    <a:pt x="0" y="3834"/>
                  </a:lnTo>
                  <a:lnTo>
                    <a:pt x="4213" y="5001"/>
                  </a:lnTo>
                  <a:lnTo>
                    <a:pt x="6564" y="5652"/>
                  </a:lnTo>
                  <a:lnTo>
                    <a:pt x="7015" y="4029"/>
                  </a:lnTo>
                  <a:cubicBezTo>
                    <a:pt x="5755" y="1912"/>
                    <a:pt x="3524" y="397"/>
                    <a:pt x="1091" y="11"/>
                  </a:cubicBezTo>
                  <a:lnTo>
                    <a:pt x="1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9"/>
            <p:cNvSpPr/>
            <p:nvPr/>
          </p:nvSpPr>
          <p:spPr>
            <a:xfrm>
              <a:off x="6583050" y="3160375"/>
              <a:ext cx="207575" cy="211650"/>
            </a:xfrm>
            <a:custGeom>
              <a:avLst/>
              <a:gdLst/>
              <a:ahLst/>
              <a:cxnLst/>
              <a:rect l="l" t="t" r="r" b="b"/>
              <a:pathLst>
                <a:path w="8303" h="8466" extrusionOk="0">
                  <a:moveTo>
                    <a:pt x="8302" y="1"/>
                  </a:moveTo>
                  <a:lnTo>
                    <a:pt x="8302" y="1"/>
                  </a:lnTo>
                  <a:cubicBezTo>
                    <a:pt x="6441" y="1877"/>
                    <a:pt x="3808" y="2960"/>
                    <a:pt x="1166" y="2960"/>
                  </a:cubicBezTo>
                  <a:cubicBezTo>
                    <a:pt x="926" y="2960"/>
                    <a:pt x="686" y="2951"/>
                    <a:pt x="446" y="2933"/>
                  </a:cubicBezTo>
                  <a:lnTo>
                    <a:pt x="419" y="2922"/>
                  </a:lnTo>
                  <a:lnTo>
                    <a:pt x="1" y="4436"/>
                  </a:lnTo>
                  <a:lnTo>
                    <a:pt x="33" y="4447"/>
                  </a:lnTo>
                  <a:cubicBezTo>
                    <a:pt x="2466" y="4833"/>
                    <a:pt x="4697" y="6348"/>
                    <a:pt x="5957" y="8465"/>
                  </a:cubicBezTo>
                  <a:lnTo>
                    <a:pt x="8302" y="1"/>
                  </a:lnTo>
                  <a:close/>
                </a:path>
              </a:pathLst>
            </a:custGeom>
            <a:solidFill>
              <a:srgbClr val="D3D3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9"/>
            <p:cNvSpPr/>
            <p:nvPr/>
          </p:nvSpPr>
          <p:spPr>
            <a:xfrm>
              <a:off x="6593500" y="3070375"/>
              <a:ext cx="209475" cy="164000"/>
            </a:xfrm>
            <a:custGeom>
              <a:avLst/>
              <a:gdLst/>
              <a:ahLst/>
              <a:cxnLst/>
              <a:rect l="l" t="t" r="r" b="b"/>
              <a:pathLst>
                <a:path w="8379" h="6560" extrusionOk="0">
                  <a:moveTo>
                    <a:pt x="1809" y="1"/>
                  </a:moveTo>
                  <a:lnTo>
                    <a:pt x="1" y="6522"/>
                  </a:lnTo>
                  <a:lnTo>
                    <a:pt x="28" y="6533"/>
                  </a:lnTo>
                  <a:cubicBezTo>
                    <a:pt x="268" y="6551"/>
                    <a:pt x="508" y="6560"/>
                    <a:pt x="748" y="6560"/>
                  </a:cubicBezTo>
                  <a:cubicBezTo>
                    <a:pt x="3390" y="6560"/>
                    <a:pt x="6023" y="5477"/>
                    <a:pt x="7884" y="3601"/>
                  </a:cubicBezTo>
                  <a:lnTo>
                    <a:pt x="8379" y="1820"/>
                  </a:lnTo>
                  <a:lnTo>
                    <a:pt x="7347" y="1532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9"/>
            <p:cNvSpPr/>
            <p:nvPr/>
          </p:nvSpPr>
          <p:spPr>
            <a:xfrm>
              <a:off x="6775000" y="3095775"/>
              <a:ext cx="9100" cy="8300"/>
            </a:xfrm>
            <a:custGeom>
              <a:avLst/>
              <a:gdLst/>
              <a:ahLst/>
              <a:cxnLst/>
              <a:rect l="l" t="t" r="r" b="b"/>
              <a:pathLst>
                <a:path w="364" h="332" extrusionOk="0">
                  <a:moveTo>
                    <a:pt x="187" y="1"/>
                  </a:moveTo>
                  <a:cubicBezTo>
                    <a:pt x="114" y="1"/>
                    <a:pt x="45" y="48"/>
                    <a:pt x="22" y="125"/>
                  </a:cubicBezTo>
                  <a:cubicBezTo>
                    <a:pt x="0" y="212"/>
                    <a:pt x="49" y="299"/>
                    <a:pt x="136" y="326"/>
                  </a:cubicBezTo>
                  <a:cubicBezTo>
                    <a:pt x="151" y="330"/>
                    <a:pt x="165" y="331"/>
                    <a:pt x="179" y="331"/>
                  </a:cubicBezTo>
                  <a:cubicBezTo>
                    <a:pt x="254" y="331"/>
                    <a:pt x="319" y="285"/>
                    <a:pt x="342" y="212"/>
                  </a:cubicBezTo>
                  <a:cubicBezTo>
                    <a:pt x="364" y="125"/>
                    <a:pt x="315" y="33"/>
                    <a:pt x="228" y="6"/>
                  </a:cubicBezTo>
                  <a:cubicBezTo>
                    <a:pt x="214" y="2"/>
                    <a:pt x="200" y="1"/>
                    <a:pt x="187" y="1"/>
                  </a:cubicBezTo>
                  <a:close/>
                </a:path>
              </a:pathLst>
            </a:custGeom>
            <a:solidFill>
              <a:srgbClr val="D3D3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9"/>
            <p:cNvSpPr/>
            <p:nvPr/>
          </p:nvSpPr>
          <p:spPr>
            <a:xfrm>
              <a:off x="6677125" y="3069450"/>
              <a:ext cx="91925" cy="30550"/>
            </a:xfrm>
            <a:custGeom>
              <a:avLst/>
              <a:gdLst/>
              <a:ahLst/>
              <a:cxnLst/>
              <a:rect l="l" t="t" r="r" b="b"/>
              <a:pathLst>
                <a:path w="3677" h="1222" extrusionOk="0">
                  <a:moveTo>
                    <a:pt x="164" y="0"/>
                  </a:moveTo>
                  <a:cubicBezTo>
                    <a:pt x="101" y="0"/>
                    <a:pt x="40" y="45"/>
                    <a:pt x="22" y="109"/>
                  </a:cubicBezTo>
                  <a:cubicBezTo>
                    <a:pt x="1" y="185"/>
                    <a:pt x="49" y="271"/>
                    <a:pt x="125" y="288"/>
                  </a:cubicBezTo>
                  <a:lnTo>
                    <a:pt x="3475" y="1216"/>
                  </a:lnTo>
                  <a:cubicBezTo>
                    <a:pt x="3489" y="1220"/>
                    <a:pt x="3502" y="1222"/>
                    <a:pt x="3516" y="1222"/>
                  </a:cubicBezTo>
                  <a:cubicBezTo>
                    <a:pt x="3579" y="1222"/>
                    <a:pt x="3641" y="1181"/>
                    <a:pt x="3654" y="1118"/>
                  </a:cubicBezTo>
                  <a:cubicBezTo>
                    <a:pt x="3676" y="1037"/>
                    <a:pt x="3633" y="956"/>
                    <a:pt x="3557" y="934"/>
                  </a:cubicBezTo>
                  <a:lnTo>
                    <a:pt x="201" y="5"/>
                  </a:lnTo>
                  <a:cubicBezTo>
                    <a:pt x="189" y="2"/>
                    <a:pt x="177" y="0"/>
                    <a:pt x="1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9"/>
            <p:cNvSpPr/>
            <p:nvPr/>
          </p:nvSpPr>
          <p:spPr>
            <a:xfrm>
              <a:off x="6601375" y="3387800"/>
              <a:ext cx="66950" cy="31100"/>
            </a:xfrm>
            <a:custGeom>
              <a:avLst/>
              <a:gdLst/>
              <a:ahLst/>
              <a:cxnLst/>
              <a:rect l="l" t="t" r="r" b="b"/>
              <a:pathLst>
                <a:path w="2678" h="1244" extrusionOk="0">
                  <a:moveTo>
                    <a:pt x="409" y="1"/>
                  </a:moveTo>
                  <a:cubicBezTo>
                    <a:pt x="345" y="1"/>
                    <a:pt x="283" y="18"/>
                    <a:pt x="229" y="47"/>
                  </a:cubicBezTo>
                  <a:cubicBezTo>
                    <a:pt x="147" y="96"/>
                    <a:pt x="82" y="172"/>
                    <a:pt x="55" y="269"/>
                  </a:cubicBezTo>
                  <a:cubicBezTo>
                    <a:pt x="1" y="459"/>
                    <a:pt x="115" y="660"/>
                    <a:pt x="310" y="715"/>
                  </a:cubicBezTo>
                  <a:lnTo>
                    <a:pt x="2178" y="1230"/>
                  </a:lnTo>
                  <a:cubicBezTo>
                    <a:pt x="2211" y="1239"/>
                    <a:pt x="2243" y="1244"/>
                    <a:pt x="2275" y="1244"/>
                  </a:cubicBezTo>
                  <a:cubicBezTo>
                    <a:pt x="2339" y="1244"/>
                    <a:pt x="2401" y="1227"/>
                    <a:pt x="2455" y="1198"/>
                  </a:cubicBezTo>
                  <a:cubicBezTo>
                    <a:pt x="2536" y="1149"/>
                    <a:pt x="2596" y="1073"/>
                    <a:pt x="2623" y="981"/>
                  </a:cubicBezTo>
                  <a:cubicBezTo>
                    <a:pt x="2678" y="785"/>
                    <a:pt x="2564" y="584"/>
                    <a:pt x="2374" y="530"/>
                  </a:cubicBezTo>
                  <a:lnTo>
                    <a:pt x="506" y="14"/>
                  </a:lnTo>
                  <a:cubicBezTo>
                    <a:pt x="473" y="5"/>
                    <a:pt x="441" y="1"/>
                    <a:pt x="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9"/>
            <p:cNvSpPr/>
            <p:nvPr/>
          </p:nvSpPr>
          <p:spPr>
            <a:xfrm>
              <a:off x="6100125" y="3198850"/>
              <a:ext cx="685750" cy="739050"/>
            </a:xfrm>
            <a:custGeom>
              <a:avLst/>
              <a:gdLst/>
              <a:ahLst/>
              <a:cxnLst/>
              <a:rect l="l" t="t" r="r" b="b"/>
              <a:pathLst>
                <a:path w="27430" h="29562" extrusionOk="0">
                  <a:moveTo>
                    <a:pt x="19392" y="0"/>
                  </a:moveTo>
                  <a:cubicBezTo>
                    <a:pt x="18764" y="0"/>
                    <a:pt x="18642" y="2055"/>
                    <a:pt x="17982" y="3321"/>
                  </a:cubicBezTo>
                  <a:cubicBezTo>
                    <a:pt x="17982" y="3321"/>
                    <a:pt x="17646" y="3902"/>
                    <a:pt x="17483" y="4874"/>
                  </a:cubicBezTo>
                  <a:cubicBezTo>
                    <a:pt x="17320" y="5846"/>
                    <a:pt x="16256" y="9098"/>
                    <a:pt x="16256" y="9098"/>
                  </a:cubicBezTo>
                  <a:lnTo>
                    <a:pt x="4110" y="14717"/>
                  </a:lnTo>
                  <a:lnTo>
                    <a:pt x="0" y="29561"/>
                  </a:lnTo>
                  <a:lnTo>
                    <a:pt x="18531" y="13963"/>
                  </a:lnTo>
                  <a:cubicBezTo>
                    <a:pt x="18531" y="13963"/>
                    <a:pt x="20159" y="13691"/>
                    <a:pt x="21283" y="13344"/>
                  </a:cubicBezTo>
                  <a:cubicBezTo>
                    <a:pt x="22407" y="13002"/>
                    <a:pt x="25111" y="11232"/>
                    <a:pt x="25480" y="10596"/>
                  </a:cubicBezTo>
                  <a:cubicBezTo>
                    <a:pt x="25844" y="9961"/>
                    <a:pt x="25860" y="9755"/>
                    <a:pt x="25860" y="9755"/>
                  </a:cubicBezTo>
                  <a:cubicBezTo>
                    <a:pt x="25860" y="9755"/>
                    <a:pt x="26512" y="9728"/>
                    <a:pt x="26653" y="9179"/>
                  </a:cubicBezTo>
                  <a:cubicBezTo>
                    <a:pt x="26800" y="8625"/>
                    <a:pt x="26496" y="8115"/>
                    <a:pt x="25947" y="7985"/>
                  </a:cubicBezTo>
                  <a:lnTo>
                    <a:pt x="25947" y="7985"/>
                  </a:lnTo>
                  <a:cubicBezTo>
                    <a:pt x="25947" y="7985"/>
                    <a:pt x="25978" y="7988"/>
                    <a:pt x="26030" y="7988"/>
                  </a:cubicBezTo>
                  <a:cubicBezTo>
                    <a:pt x="26260" y="7988"/>
                    <a:pt x="26904" y="7930"/>
                    <a:pt x="27104" y="7301"/>
                  </a:cubicBezTo>
                  <a:cubicBezTo>
                    <a:pt x="27343" y="6530"/>
                    <a:pt x="26734" y="6269"/>
                    <a:pt x="26734" y="6269"/>
                  </a:cubicBezTo>
                  <a:cubicBezTo>
                    <a:pt x="26734" y="6269"/>
                    <a:pt x="27305" y="6019"/>
                    <a:pt x="27364" y="5493"/>
                  </a:cubicBezTo>
                  <a:cubicBezTo>
                    <a:pt x="27429" y="4972"/>
                    <a:pt x="27267" y="4467"/>
                    <a:pt x="26767" y="4374"/>
                  </a:cubicBezTo>
                  <a:cubicBezTo>
                    <a:pt x="26736" y="4368"/>
                    <a:pt x="26704" y="4366"/>
                    <a:pt x="26673" y="4366"/>
                  </a:cubicBezTo>
                  <a:cubicBezTo>
                    <a:pt x="26206" y="4366"/>
                    <a:pt x="25765" y="4977"/>
                    <a:pt x="25801" y="5303"/>
                  </a:cubicBezTo>
                  <a:cubicBezTo>
                    <a:pt x="25839" y="5650"/>
                    <a:pt x="25969" y="6079"/>
                    <a:pt x="25969" y="6079"/>
                  </a:cubicBezTo>
                  <a:cubicBezTo>
                    <a:pt x="25969" y="6079"/>
                    <a:pt x="25236" y="6128"/>
                    <a:pt x="25057" y="6861"/>
                  </a:cubicBezTo>
                  <a:cubicBezTo>
                    <a:pt x="24916" y="7452"/>
                    <a:pt x="25225" y="7816"/>
                    <a:pt x="25464" y="7903"/>
                  </a:cubicBezTo>
                  <a:lnTo>
                    <a:pt x="25464" y="7903"/>
                  </a:lnTo>
                  <a:cubicBezTo>
                    <a:pt x="25454" y="7900"/>
                    <a:pt x="25213" y="7813"/>
                    <a:pt x="24939" y="7813"/>
                  </a:cubicBezTo>
                  <a:cubicBezTo>
                    <a:pt x="24682" y="7813"/>
                    <a:pt x="24396" y="7889"/>
                    <a:pt x="24242" y="8180"/>
                  </a:cubicBezTo>
                  <a:cubicBezTo>
                    <a:pt x="23917" y="8794"/>
                    <a:pt x="23960" y="8924"/>
                    <a:pt x="23960" y="8924"/>
                  </a:cubicBezTo>
                  <a:cubicBezTo>
                    <a:pt x="23960" y="8924"/>
                    <a:pt x="23556" y="8807"/>
                    <a:pt x="23131" y="8807"/>
                  </a:cubicBezTo>
                  <a:cubicBezTo>
                    <a:pt x="22762" y="8807"/>
                    <a:pt x="22376" y="8895"/>
                    <a:pt x="22223" y="9223"/>
                  </a:cubicBezTo>
                  <a:lnTo>
                    <a:pt x="20854" y="8843"/>
                  </a:lnTo>
                  <a:cubicBezTo>
                    <a:pt x="20854" y="8843"/>
                    <a:pt x="20925" y="7572"/>
                    <a:pt x="19758" y="5449"/>
                  </a:cubicBezTo>
                  <a:lnTo>
                    <a:pt x="19866" y="3679"/>
                  </a:lnTo>
                  <a:cubicBezTo>
                    <a:pt x="19866" y="3679"/>
                    <a:pt x="21066" y="1670"/>
                    <a:pt x="19888" y="324"/>
                  </a:cubicBezTo>
                  <a:cubicBezTo>
                    <a:pt x="19691" y="98"/>
                    <a:pt x="19530" y="0"/>
                    <a:pt x="19392" y="0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9"/>
            <p:cNvSpPr/>
            <p:nvPr/>
          </p:nvSpPr>
          <p:spPr>
            <a:xfrm>
              <a:off x="6604350" y="3364750"/>
              <a:ext cx="20675" cy="80625"/>
            </a:xfrm>
            <a:custGeom>
              <a:avLst/>
              <a:gdLst/>
              <a:ahLst/>
              <a:cxnLst/>
              <a:rect l="l" t="t" r="r" b="b"/>
              <a:pathLst>
                <a:path w="827" h="3225" extrusionOk="0">
                  <a:moveTo>
                    <a:pt x="126" y="0"/>
                  </a:moveTo>
                  <a:cubicBezTo>
                    <a:pt x="66" y="0"/>
                    <a:pt x="1" y="69"/>
                    <a:pt x="34" y="143"/>
                  </a:cubicBezTo>
                  <a:cubicBezTo>
                    <a:pt x="447" y="1083"/>
                    <a:pt x="637" y="2109"/>
                    <a:pt x="588" y="3135"/>
                  </a:cubicBezTo>
                  <a:cubicBezTo>
                    <a:pt x="585" y="3195"/>
                    <a:pt x="631" y="3225"/>
                    <a:pt x="679" y="3225"/>
                  </a:cubicBezTo>
                  <a:cubicBezTo>
                    <a:pt x="726" y="3225"/>
                    <a:pt x="775" y="3195"/>
                    <a:pt x="778" y="3135"/>
                  </a:cubicBezTo>
                  <a:cubicBezTo>
                    <a:pt x="827" y="2076"/>
                    <a:pt x="626" y="1018"/>
                    <a:pt x="197" y="51"/>
                  </a:cubicBezTo>
                  <a:cubicBezTo>
                    <a:pt x="181" y="15"/>
                    <a:pt x="154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9"/>
            <p:cNvSpPr/>
            <p:nvPr/>
          </p:nvSpPr>
          <p:spPr>
            <a:xfrm>
              <a:off x="6644675" y="3429725"/>
              <a:ext cx="71125" cy="41700"/>
            </a:xfrm>
            <a:custGeom>
              <a:avLst/>
              <a:gdLst/>
              <a:ahLst/>
              <a:cxnLst/>
              <a:rect l="l" t="t" r="r" b="b"/>
              <a:pathLst>
                <a:path w="2845" h="1668" extrusionOk="0">
                  <a:moveTo>
                    <a:pt x="432" y="0"/>
                  </a:moveTo>
                  <a:cubicBezTo>
                    <a:pt x="411" y="0"/>
                    <a:pt x="389" y="9"/>
                    <a:pt x="370" y="31"/>
                  </a:cubicBezTo>
                  <a:cubicBezTo>
                    <a:pt x="1" y="455"/>
                    <a:pt x="332" y="1008"/>
                    <a:pt x="766" y="1220"/>
                  </a:cubicBezTo>
                  <a:cubicBezTo>
                    <a:pt x="1049" y="1356"/>
                    <a:pt x="1364" y="1399"/>
                    <a:pt x="1668" y="1459"/>
                  </a:cubicBezTo>
                  <a:cubicBezTo>
                    <a:pt x="2004" y="1530"/>
                    <a:pt x="2346" y="1595"/>
                    <a:pt x="2683" y="1665"/>
                  </a:cubicBezTo>
                  <a:cubicBezTo>
                    <a:pt x="2690" y="1667"/>
                    <a:pt x="2696" y="1667"/>
                    <a:pt x="2702" y="1667"/>
                  </a:cubicBezTo>
                  <a:cubicBezTo>
                    <a:pt x="2807" y="1667"/>
                    <a:pt x="2845" y="1501"/>
                    <a:pt x="2732" y="1481"/>
                  </a:cubicBezTo>
                  <a:cubicBezTo>
                    <a:pt x="2466" y="1426"/>
                    <a:pt x="2194" y="1372"/>
                    <a:pt x="1923" y="1318"/>
                  </a:cubicBezTo>
                  <a:cubicBezTo>
                    <a:pt x="1657" y="1269"/>
                    <a:pt x="1385" y="1226"/>
                    <a:pt x="1125" y="1150"/>
                  </a:cubicBezTo>
                  <a:cubicBezTo>
                    <a:pt x="897" y="1090"/>
                    <a:pt x="669" y="987"/>
                    <a:pt x="522" y="797"/>
                  </a:cubicBezTo>
                  <a:cubicBezTo>
                    <a:pt x="386" y="618"/>
                    <a:pt x="343" y="346"/>
                    <a:pt x="506" y="167"/>
                  </a:cubicBezTo>
                  <a:cubicBezTo>
                    <a:pt x="564" y="96"/>
                    <a:pt x="501" y="0"/>
                    <a:pt x="4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9"/>
            <p:cNvSpPr/>
            <p:nvPr/>
          </p:nvSpPr>
          <p:spPr>
            <a:xfrm>
              <a:off x="6696275" y="3418950"/>
              <a:ext cx="52050" cy="25050"/>
            </a:xfrm>
            <a:custGeom>
              <a:avLst/>
              <a:gdLst/>
              <a:ahLst/>
              <a:cxnLst/>
              <a:rect l="l" t="t" r="r" b="b"/>
              <a:pathLst>
                <a:path w="2082" h="1002" extrusionOk="0">
                  <a:moveTo>
                    <a:pt x="120" y="1"/>
                  </a:moveTo>
                  <a:cubicBezTo>
                    <a:pt x="0" y="1"/>
                    <a:pt x="2" y="185"/>
                    <a:pt x="125" y="191"/>
                  </a:cubicBezTo>
                  <a:cubicBezTo>
                    <a:pt x="782" y="234"/>
                    <a:pt x="1406" y="511"/>
                    <a:pt x="1879" y="973"/>
                  </a:cubicBezTo>
                  <a:cubicBezTo>
                    <a:pt x="1899" y="993"/>
                    <a:pt x="1922" y="1001"/>
                    <a:pt x="1944" y="1001"/>
                  </a:cubicBezTo>
                  <a:cubicBezTo>
                    <a:pt x="2017" y="1001"/>
                    <a:pt x="2081" y="909"/>
                    <a:pt x="2014" y="842"/>
                  </a:cubicBezTo>
                  <a:cubicBezTo>
                    <a:pt x="1504" y="343"/>
                    <a:pt x="831" y="44"/>
                    <a:pt x="125" y="1"/>
                  </a:cubicBezTo>
                  <a:cubicBezTo>
                    <a:pt x="123" y="1"/>
                    <a:pt x="121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9"/>
            <p:cNvSpPr/>
            <p:nvPr/>
          </p:nvSpPr>
          <p:spPr>
            <a:xfrm>
              <a:off x="6731550" y="3393700"/>
              <a:ext cx="26350" cy="9350"/>
            </a:xfrm>
            <a:custGeom>
              <a:avLst/>
              <a:gdLst/>
              <a:ahLst/>
              <a:cxnLst/>
              <a:rect l="l" t="t" r="r" b="b"/>
              <a:pathLst>
                <a:path w="1054" h="374" extrusionOk="0">
                  <a:moveTo>
                    <a:pt x="120" y="1"/>
                  </a:moveTo>
                  <a:cubicBezTo>
                    <a:pt x="1" y="1"/>
                    <a:pt x="2" y="185"/>
                    <a:pt x="126" y="191"/>
                  </a:cubicBezTo>
                  <a:cubicBezTo>
                    <a:pt x="397" y="202"/>
                    <a:pt x="669" y="261"/>
                    <a:pt x="918" y="370"/>
                  </a:cubicBezTo>
                  <a:cubicBezTo>
                    <a:pt x="926" y="373"/>
                    <a:pt x="934" y="374"/>
                    <a:pt x="942" y="374"/>
                  </a:cubicBezTo>
                  <a:cubicBezTo>
                    <a:pt x="984" y="374"/>
                    <a:pt x="1024" y="340"/>
                    <a:pt x="1038" y="299"/>
                  </a:cubicBezTo>
                  <a:cubicBezTo>
                    <a:pt x="1054" y="245"/>
                    <a:pt x="1016" y="207"/>
                    <a:pt x="973" y="185"/>
                  </a:cubicBezTo>
                  <a:cubicBezTo>
                    <a:pt x="701" y="77"/>
                    <a:pt x="413" y="12"/>
                    <a:pt x="126" y="1"/>
                  </a:cubicBezTo>
                  <a:cubicBezTo>
                    <a:pt x="124" y="1"/>
                    <a:pt x="122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9"/>
            <p:cNvSpPr/>
            <p:nvPr/>
          </p:nvSpPr>
          <p:spPr>
            <a:xfrm>
              <a:off x="6749600" y="3347500"/>
              <a:ext cx="22150" cy="8975"/>
            </a:xfrm>
            <a:custGeom>
              <a:avLst/>
              <a:gdLst/>
              <a:ahLst/>
              <a:cxnLst/>
              <a:rect l="l" t="t" r="r" b="b"/>
              <a:pathLst>
                <a:path w="886" h="359" extrusionOk="0">
                  <a:moveTo>
                    <a:pt x="108" y="0"/>
                  </a:moveTo>
                  <a:cubicBezTo>
                    <a:pt x="63" y="0"/>
                    <a:pt x="26" y="26"/>
                    <a:pt x="12" y="68"/>
                  </a:cubicBezTo>
                  <a:cubicBezTo>
                    <a:pt x="1" y="117"/>
                    <a:pt x="28" y="171"/>
                    <a:pt x="77" y="187"/>
                  </a:cubicBezTo>
                  <a:cubicBezTo>
                    <a:pt x="305" y="242"/>
                    <a:pt x="527" y="296"/>
                    <a:pt x="755" y="356"/>
                  </a:cubicBezTo>
                  <a:cubicBezTo>
                    <a:pt x="763" y="357"/>
                    <a:pt x="770" y="358"/>
                    <a:pt x="777" y="358"/>
                  </a:cubicBezTo>
                  <a:cubicBezTo>
                    <a:pt x="819" y="358"/>
                    <a:pt x="860" y="331"/>
                    <a:pt x="870" y="285"/>
                  </a:cubicBezTo>
                  <a:cubicBezTo>
                    <a:pt x="886" y="242"/>
                    <a:pt x="853" y="182"/>
                    <a:pt x="804" y="171"/>
                  </a:cubicBezTo>
                  <a:cubicBezTo>
                    <a:pt x="582" y="117"/>
                    <a:pt x="354" y="57"/>
                    <a:pt x="131" y="3"/>
                  </a:cubicBezTo>
                  <a:cubicBezTo>
                    <a:pt x="123" y="1"/>
                    <a:pt x="115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9"/>
            <p:cNvSpPr/>
            <p:nvPr/>
          </p:nvSpPr>
          <p:spPr>
            <a:xfrm>
              <a:off x="6657975" y="3423150"/>
              <a:ext cx="36550" cy="30875"/>
            </a:xfrm>
            <a:custGeom>
              <a:avLst/>
              <a:gdLst/>
              <a:ahLst/>
              <a:cxnLst/>
              <a:rect l="l" t="t" r="r" b="b"/>
              <a:pathLst>
                <a:path w="1462" h="1235" extrusionOk="0">
                  <a:moveTo>
                    <a:pt x="186" y="1"/>
                  </a:moveTo>
                  <a:cubicBezTo>
                    <a:pt x="126" y="120"/>
                    <a:pt x="77" y="256"/>
                    <a:pt x="50" y="397"/>
                  </a:cubicBezTo>
                  <a:cubicBezTo>
                    <a:pt x="6" y="636"/>
                    <a:pt x="1" y="886"/>
                    <a:pt x="82" y="1114"/>
                  </a:cubicBezTo>
                  <a:lnTo>
                    <a:pt x="832" y="1228"/>
                  </a:lnTo>
                  <a:cubicBezTo>
                    <a:pt x="858" y="1232"/>
                    <a:pt x="885" y="1234"/>
                    <a:pt x="911" y="1234"/>
                  </a:cubicBezTo>
                  <a:cubicBezTo>
                    <a:pt x="1151" y="1234"/>
                    <a:pt x="1362" y="1060"/>
                    <a:pt x="1396" y="815"/>
                  </a:cubicBezTo>
                  <a:lnTo>
                    <a:pt x="1418" y="690"/>
                  </a:lnTo>
                  <a:cubicBezTo>
                    <a:pt x="1461" y="424"/>
                    <a:pt x="1271" y="169"/>
                    <a:pt x="1005" y="126"/>
                  </a:cubicBezTo>
                  <a:lnTo>
                    <a:pt x="186" y="1"/>
                  </a:lnTo>
                  <a:close/>
                </a:path>
              </a:pathLst>
            </a:custGeom>
            <a:solidFill>
              <a:srgbClr val="FEB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9"/>
            <p:cNvSpPr/>
            <p:nvPr/>
          </p:nvSpPr>
          <p:spPr>
            <a:xfrm>
              <a:off x="6711875" y="3395750"/>
              <a:ext cx="32050" cy="30375"/>
            </a:xfrm>
            <a:custGeom>
              <a:avLst/>
              <a:gdLst/>
              <a:ahLst/>
              <a:cxnLst/>
              <a:rect l="l" t="t" r="r" b="b"/>
              <a:pathLst>
                <a:path w="1282" h="1215" extrusionOk="0">
                  <a:moveTo>
                    <a:pt x="337" y="0"/>
                  </a:moveTo>
                  <a:cubicBezTo>
                    <a:pt x="250" y="103"/>
                    <a:pt x="6" y="695"/>
                    <a:pt x="0" y="923"/>
                  </a:cubicBezTo>
                  <a:lnTo>
                    <a:pt x="543" y="1184"/>
                  </a:lnTo>
                  <a:cubicBezTo>
                    <a:pt x="587" y="1204"/>
                    <a:pt x="634" y="1214"/>
                    <a:pt x="681" y="1214"/>
                  </a:cubicBezTo>
                  <a:cubicBezTo>
                    <a:pt x="846" y="1214"/>
                    <a:pt x="1021" y="1097"/>
                    <a:pt x="1113" y="907"/>
                  </a:cubicBezTo>
                  <a:lnTo>
                    <a:pt x="1168" y="793"/>
                  </a:lnTo>
                  <a:cubicBezTo>
                    <a:pt x="1282" y="543"/>
                    <a:pt x="1217" y="266"/>
                    <a:pt x="1021" y="174"/>
                  </a:cubicBezTo>
                  <a:lnTo>
                    <a:pt x="337" y="0"/>
                  </a:lnTo>
                  <a:close/>
                </a:path>
              </a:pathLst>
            </a:custGeom>
            <a:solidFill>
              <a:srgbClr val="FEB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9"/>
            <p:cNvSpPr/>
            <p:nvPr/>
          </p:nvSpPr>
          <p:spPr>
            <a:xfrm>
              <a:off x="6734825" y="3359650"/>
              <a:ext cx="25675" cy="30125"/>
            </a:xfrm>
            <a:custGeom>
              <a:avLst/>
              <a:gdLst/>
              <a:ahLst/>
              <a:cxnLst/>
              <a:rect l="l" t="t" r="r" b="b"/>
              <a:pathLst>
                <a:path w="1027" h="1205" extrusionOk="0">
                  <a:moveTo>
                    <a:pt x="206" y="0"/>
                  </a:moveTo>
                  <a:cubicBezTo>
                    <a:pt x="152" y="125"/>
                    <a:pt x="109" y="255"/>
                    <a:pt x="76" y="396"/>
                  </a:cubicBezTo>
                  <a:cubicBezTo>
                    <a:pt x="27" y="630"/>
                    <a:pt x="0" y="880"/>
                    <a:pt x="33" y="1102"/>
                  </a:cubicBezTo>
                  <a:lnTo>
                    <a:pt x="527" y="1200"/>
                  </a:lnTo>
                  <a:cubicBezTo>
                    <a:pt x="542" y="1203"/>
                    <a:pt x="557" y="1205"/>
                    <a:pt x="573" y="1205"/>
                  </a:cubicBezTo>
                  <a:cubicBezTo>
                    <a:pt x="737" y="1205"/>
                    <a:pt x="901" y="1025"/>
                    <a:pt x="950" y="782"/>
                  </a:cubicBezTo>
                  <a:lnTo>
                    <a:pt x="972" y="657"/>
                  </a:lnTo>
                  <a:cubicBezTo>
                    <a:pt x="1026" y="391"/>
                    <a:pt x="928" y="147"/>
                    <a:pt x="749" y="109"/>
                  </a:cubicBezTo>
                  <a:lnTo>
                    <a:pt x="206" y="0"/>
                  </a:lnTo>
                  <a:close/>
                </a:path>
              </a:pathLst>
            </a:custGeom>
            <a:solidFill>
              <a:srgbClr val="FEB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9"/>
            <p:cNvSpPr/>
            <p:nvPr/>
          </p:nvSpPr>
          <p:spPr>
            <a:xfrm>
              <a:off x="6566100" y="3198250"/>
              <a:ext cx="22825" cy="36875"/>
            </a:xfrm>
            <a:custGeom>
              <a:avLst/>
              <a:gdLst/>
              <a:ahLst/>
              <a:cxnLst/>
              <a:rect l="l" t="t" r="r" b="b"/>
              <a:pathLst>
                <a:path w="913" h="1475" extrusionOk="0">
                  <a:moveTo>
                    <a:pt x="407" y="0"/>
                  </a:moveTo>
                  <a:lnTo>
                    <a:pt x="0" y="1472"/>
                  </a:lnTo>
                  <a:cubicBezTo>
                    <a:pt x="0" y="1472"/>
                    <a:pt x="19" y="1474"/>
                    <a:pt x="51" y="1474"/>
                  </a:cubicBezTo>
                  <a:cubicBezTo>
                    <a:pt x="187" y="1474"/>
                    <a:pt x="559" y="1428"/>
                    <a:pt x="695" y="940"/>
                  </a:cubicBezTo>
                  <a:cubicBezTo>
                    <a:pt x="858" y="343"/>
                    <a:pt x="912" y="142"/>
                    <a:pt x="912" y="142"/>
                  </a:cubicBezTo>
                  <a:lnTo>
                    <a:pt x="407" y="0"/>
                  </a:lnTo>
                  <a:close/>
                </a:path>
              </a:pathLst>
            </a:custGeom>
            <a:solidFill>
              <a:srgbClr val="FEB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9"/>
            <p:cNvSpPr/>
            <p:nvPr/>
          </p:nvSpPr>
          <p:spPr>
            <a:xfrm>
              <a:off x="6479500" y="3633000"/>
              <a:ext cx="365000" cy="449050"/>
            </a:xfrm>
            <a:custGeom>
              <a:avLst/>
              <a:gdLst/>
              <a:ahLst/>
              <a:cxnLst/>
              <a:rect l="l" t="t" r="r" b="b"/>
              <a:pathLst>
                <a:path w="14600" h="17962" extrusionOk="0">
                  <a:moveTo>
                    <a:pt x="2818" y="1"/>
                  </a:moveTo>
                  <a:lnTo>
                    <a:pt x="1998" y="1488"/>
                  </a:lnTo>
                  <a:lnTo>
                    <a:pt x="0" y="1950"/>
                  </a:lnTo>
                  <a:lnTo>
                    <a:pt x="7553" y="17961"/>
                  </a:lnTo>
                  <a:lnTo>
                    <a:pt x="14600" y="13574"/>
                  </a:lnTo>
                  <a:lnTo>
                    <a:pt x="2818" y="1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9"/>
            <p:cNvSpPr/>
            <p:nvPr/>
          </p:nvSpPr>
          <p:spPr>
            <a:xfrm>
              <a:off x="6549950" y="3564600"/>
              <a:ext cx="364725" cy="407775"/>
            </a:xfrm>
            <a:custGeom>
              <a:avLst/>
              <a:gdLst/>
              <a:ahLst/>
              <a:cxnLst/>
              <a:rect l="l" t="t" r="r" b="b"/>
              <a:pathLst>
                <a:path w="14589" h="16311" extrusionOk="0">
                  <a:moveTo>
                    <a:pt x="1678" y="0"/>
                  </a:moveTo>
                  <a:lnTo>
                    <a:pt x="0" y="2737"/>
                  </a:lnTo>
                  <a:lnTo>
                    <a:pt x="11782" y="16310"/>
                  </a:lnTo>
                  <a:lnTo>
                    <a:pt x="14589" y="10360"/>
                  </a:lnTo>
                  <a:lnTo>
                    <a:pt x="1678" y="0"/>
                  </a:ln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9"/>
            <p:cNvSpPr/>
            <p:nvPr/>
          </p:nvSpPr>
          <p:spPr>
            <a:xfrm>
              <a:off x="6525775" y="3667000"/>
              <a:ext cx="322000" cy="308500"/>
            </a:xfrm>
            <a:custGeom>
              <a:avLst/>
              <a:gdLst/>
              <a:ahLst/>
              <a:cxnLst/>
              <a:rect l="l" t="t" r="r" b="b"/>
              <a:pathLst>
                <a:path w="12880" h="12340" extrusionOk="0">
                  <a:moveTo>
                    <a:pt x="146" y="1"/>
                  </a:moveTo>
                  <a:cubicBezTo>
                    <a:pt x="125" y="1"/>
                    <a:pt x="102" y="7"/>
                    <a:pt x="82" y="20"/>
                  </a:cubicBezTo>
                  <a:cubicBezTo>
                    <a:pt x="22" y="58"/>
                    <a:pt x="1" y="134"/>
                    <a:pt x="39" y="194"/>
                  </a:cubicBezTo>
                  <a:lnTo>
                    <a:pt x="7303" y="12057"/>
                  </a:lnTo>
                  <a:cubicBezTo>
                    <a:pt x="7325" y="12095"/>
                    <a:pt x="7363" y="12117"/>
                    <a:pt x="7401" y="12117"/>
                  </a:cubicBezTo>
                  <a:lnTo>
                    <a:pt x="7406" y="12117"/>
                  </a:lnTo>
                  <a:lnTo>
                    <a:pt x="12744" y="12339"/>
                  </a:lnTo>
                  <a:cubicBezTo>
                    <a:pt x="12814" y="12339"/>
                    <a:pt x="12874" y="12285"/>
                    <a:pt x="12879" y="12220"/>
                  </a:cubicBezTo>
                  <a:cubicBezTo>
                    <a:pt x="12879" y="12152"/>
                    <a:pt x="12829" y="12089"/>
                    <a:pt x="12763" y="12089"/>
                  </a:cubicBezTo>
                  <a:cubicBezTo>
                    <a:pt x="12760" y="12089"/>
                    <a:pt x="12757" y="12089"/>
                    <a:pt x="12754" y="12089"/>
                  </a:cubicBezTo>
                  <a:lnTo>
                    <a:pt x="7482" y="11872"/>
                  </a:lnTo>
                  <a:lnTo>
                    <a:pt x="256" y="63"/>
                  </a:lnTo>
                  <a:cubicBezTo>
                    <a:pt x="231" y="24"/>
                    <a:pt x="189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9"/>
            <p:cNvSpPr/>
            <p:nvPr/>
          </p:nvSpPr>
          <p:spPr>
            <a:xfrm>
              <a:off x="6664775" y="3963625"/>
              <a:ext cx="49825" cy="121550"/>
            </a:xfrm>
            <a:custGeom>
              <a:avLst/>
              <a:gdLst/>
              <a:ahLst/>
              <a:cxnLst/>
              <a:rect l="l" t="t" r="r" b="b"/>
              <a:pathLst>
                <a:path w="1993" h="4862" extrusionOk="0">
                  <a:moveTo>
                    <a:pt x="1854" y="0"/>
                  </a:moveTo>
                  <a:cubicBezTo>
                    <a:pt x="1803" y="0"/>
                    <a:pt x="1754" y="32"/>
                    <a:pt x="1732" y="83"/>
                  </a:cubicBezTo>
                  <a:lnTo>
                    <a:pt x="28" y="4693"/>
                  </a:lnTo>
                  <a:cubicBezTo>
                    <a:pt x="0" y="4758"/>
                    <a:pt x="33" y="4828"/>
                    <a:pt x="98" y="4856"/>
                  </a:cubicBezTo>
                  <a:cubicBezTo>
                    <a:pt x="109" y="4856"/>
                    <a:pt x="120" y="4861"/>
                    <a:pt x="131" y="4861"/>
                  </a:cubicBezTo>
                  <a:cubicBezTo>
                    <a:pt x="135" y="4861"/>
                    <a:pt x="139" y="4862"/>
                    <a:pt x="143" y="4862"/>
                  </a:cubicBezTo>
                  <a:cubicBezTo>
                    <a:pt x="193" y="4862"/>
                    <a:pt x="241" y="4830"/>
                    <a:pt x="261" y="4780"/>
                  </a:cubicBezTo>
                  <a:lnTo>
                    <a:pt x="1971" y="170"/>
                  </a:lnTo>
                  <a:cubicBezTo>
                    <a:pt x="1993" y="105"/>
                    <a:pt x="1960" y="34"/>
                    <a:pt x="1895" y="7"/>
                  </a:cubicBezTo>
                  <a:cubicBezTo>
                    <a:pt x="1882" y="3"/>
                    <a:pt x="1868" y="0"/>
                    <a:pt x="1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9"/>
            <p:cNvSpPr/>
            <p:nvPr/>
          </p:nvSpPr>
          <p:spPr>
            <a:xfrm>
              <a:off x="6358275" y="3698025"/>
              <a:ext cx="207575" cy="445100"/>
            </a:xfrm>
            <a:custGeom>
              <a:avLst/>
              <a:gdLst/>
              <a:ahLst/>
              <a:cxnLst/>
              <a:rect l="l" t="t" r="r" b="b"/>
              <a:pathLst>
                <a:path w="8303" h="17804" extrusionOk="0">
                  <a:moveTo>
                    <a:pt x="5305" y="0"/>
                  </a:moveTo>
                  <a:lnTo>
                    <a:pt x="3829" y="842"/>
                  </a:lnTo>
                  <a:lnTo>
                    <a:pt x="1885" y="201"/>
                  </a:lnTo>
                  <a:lnTo>
                    <a:pt x="1" y="17803"/>
                  </a:lnTo>
                  <a:lnTo>
                    <a:pt x="8302" y="17722"/>
                  </a:lnTo>
                  <a:lnTo>
                    <a:pt x="53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9"/>
            <p:cNvSpPr/>
            <p:nvPr/>
          </p:nvSpPr>
          <p:spPr>
            <a:xfrm>
              <a:off x="6490900" y="3661500"/>
              <a:ext cx="212175" cy="479575"/>
            </a:xfrm>
            <a:custGeom>
              <a:avLst/>
              <a:gdLst/>
              <a:ahLst/>
              <a:cxnLst/>
              <a:rect l="l" t="t" r="r" b="b"/>
              <a:pathLst>
                <a:path w="8487" h="19183" extrusionOk="0">
                  <a:moveTo>
                    <a:pt x="2856" y="1"/>
                  </a:moveTo>
                  <a:lnTo>
                    <a:pt x="0" y="1461"/>
                  </a:lnTo>
                  <a:lnTo>
                    <a:pt x="2997" y="19183"/>
                  </a:lnTo>
                  <a:lnTo>
                    <a:pt x="8487" y="15562"/>
                  </a:lnTo>
                  <a:lnTo>
                    <a:pt x="2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9"/>
            <p:cNvSpPr/>
            <p:nvPr/>
          </p:nvSpPr>
          <p:spPr>
            <a:xfrm>
              <a:off x="6354900" y="4040900"/>
              <a:ext cx="214475" cy="105350"/>
            </a:xfrm>
            <a:custGeom>
              <a:avLst/>
              <a:gdLst/>
              <a:ahLst/>
              <a:cxnLst/>
              <a:rect l="l" t="t" r="r" b="b"/>
              <a:pathLst>
                <a:path w="8579" h="4214" extrusionOk="0">
                  <a:moveTo>
                    <a:pt x="4211" y="1"/>
                  </a:moveTo>
                  <a:cubicBezTo>
                    <a:pt x="4178" y="1"/>
                    <a:pt x="4146" y="13"/>
                    <a:pt x="4121" y="38"/>
                  </a:cubicBezTo>
                  <a:lnTo>
                    <a:pt x="49" y="3996"/>
                  </a:lnTo>
                  <a:cubicBezTo>
                    <a:pt x="0" y="4045"/>
                    <a:pt x="0" y="4121"/>
                    <a:pt x="49" y="4175"/>
                  </a:cubicBezTo>
                  <a:cubicBezTo>
                    <a:pt x="71" y="4197"/>
                    <a:pt x="98" y="4208"/>
                    <a:pt x="125" y="4213"/>
                  </a:cubicBezTo>
                  <a:cubicBezTo>
                    <a:pt x="163" y="4213"/>
                    <a:pt x="196" y="4202"/>
                    <a:pt x="223" y="4175"/>
                  </a:cubicBezTo>
                  <a:lnTo>
                    <a:pt x="4213" y="299"/>
                  </a:lnTo>
                  <a:lnTo>
                    <a:pt x="8356" y="4099"/>
                  </a:lnTo>
                  <a:cubicBezTo>
                    <a:pt x="8379" y="4122"/>
                    <a:pt x="8409" y="4133"/>
                    <a:pt x="8440" y="4133"/>
                  </a:cubicBezTo>
                  <a:cubicBezTo>
                    <a:pt x="8473" y="4133"/>
                    <a:pt x="8507" y="4120"/>
                    <a:pt x="8530" y="4094"/>
                  </a:cubicBezTo>
                  <a:cubicBezTo>
                    <a:pt x="8579" y="4040"/>
                    <a:pt x="8573" y="3964"/>
                    <a:pt x="8524" y="3915"/>
                  </a:cubicBezTo>
                  <a:lnTo>
                    <a:pt x="4295" y="33"/>
                  </a:lnTo>
                  <a:cubicBezTo>
                    <a:pt x="4271" y="12"/>
                    <a:pt x="4241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9"/>
            <p:cNvSpPr/>
            <p:nvPr/>
          </p:nvSpPr>
          <p:spPr>
            <a:xfrm>
              <a:off x="6450850" y="3715950"/>
              <a:ext cx="12525" cy="331200"/>
            </a:xfrm>
            <a:custGeom>
              <a:avLst/>
              <a:gdLst/>
              <a:ahLst/>
              <a:cxnLst/>
              <a:rect l="l" t="t" r="r" b="b"/>
              <a:pathLst>
                <a:path w="501" h="13248" extrusionOk="0">
                  <a:moveTo>
                    <a:pt x="120" y="0"/>
                  </a:moveTo>
                  <a:cubicBezTo>
                    <a:pt x="55" y="0"/>
                    <a:pt x="1" y="60"/>
                    <a:pt x="1" y="130"/>
                  </a:cubicBezTo>
                  <a:lnTo>
                    <a:pt x="245" y="13128"/>
                  </a:lnTo>
                  <a:cubicBezTo>
                    <a:pt x="245" y="13194"/>
                    <a:pt x="294" y="13242"/>
                    <a:pt x="359" y="13248"/>
                  </a:cubicBezTo>
                  <a:lnTo>
                    <a:pt x="375" y="13248"/>
                  </a:lnTo>
                  <a:cubicBezTo>
                    <a:pt x="440" y="13248"/>
                    <a:pt x="500" y="13194"/>
                    <a:pt x="495" y="13123"/>
                  </a:cubicBezTo>
                  <a:lnTo>
                    <a:pt x="250" y="125"/>
                  </a:lnTo>
                  <a:cubicBezTo>
                    <a:pt x="250" y="54"/>
                    <a:pt x="191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9"/>
            <p:cNvSpPr/>
            <p:nvPr/>
          </p:nvSpPr>
          <p:spPr>
            <a:xfrm>
              <a:off x="6427975" y="3447700"/>
              <a:ext cx="37625" cy="269275"/>
            </a:xfrm>
            <a:custGeom>
              <a:avLst/>
              <a:gdLst/>
              <a:ahLst/>
              <a:cxnLst/>
              <a:rect l="l" t="t" r="r" b="b"/>
              <a:pathLst>
                <a:path w="1505" h="10771" extrusionOk="0">
                  <a:moveTo>
                    <a:pt x="1381" y="0"/>
                  </a:moveTo>
                  <a:cubicBezTo>
                    <a:pt x="1316" y="0"/>
                    <a:pt x="1247" y="42"/>
                    <a:pt x="1236" y="127"/>
                  </a:cubicBezTo>
                  <a:lnTo>
                    <a:pt x="280" y="8319"/>
                  </a:lnTo>
                  <a:cubicBezTo>
                    <a:pt x="194" y="9096"/>
                    <a:pt x="101" y="9872"/>
                    <a:pt x="9" y="10649"/>
                  </a:cubicBezTo>
                  <a:cubicBezTo>
                    <a:pt x="1" y="10730"/>
                    <a:pt x="61" y="10771"/>
                    <a:pt x="125" y="10771"/>
                  </a:cubicBezTo>
                  <a:cubicBezTo>
                    <a:pt x="189" y="10771"/>
                    <a:pt x="259" y="10730"/>
                    <a:pt x="270" y="10649"/>
                  </a:cubicBezTo>
                  <a:lnTo>
                    <a:pt x="1225" y="2450"/>
                  </a:lnTo>
                  <a:cubicBezTo>
                    <a:pt x="1312" y="1674"/>
                    <a:pt x="1404" y="903"/>
                    <a:pt x="1497" y="127"/>
                  </a:cubicBezTo>
                  <a:cubicBezTo>
                    <a:pt x="1505" y="42"/>
                    <a:pt x="1445" y="0"/>
                    <a:pt x="1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9"/>
            <p:cNvSpPr/>
            <p:nvPr/>
          </p:nvSpPr>
          <p:spPr>
            <a:xfrm>
              <a:off x="6466875" y="3446875"/>
              <a:ext cx="10200" cy="269300"/>
            </a:xfrm>
            <a:custGeom>
              <a:avLst/>
              <a:gdLst/>
              <a:ahLst/>
              <a:cxnLst/>
              <a:rect l="l" t="t" r="r" b="b"/>
              <a:pathLst>
                <a:path w="408" h="10772" extrusionOk="0">
                  <a:moveTo>
                    <a:pt x="277" y="1"/>
                  </a:moveTo>
                  <a:cubicBezTo>
                    <a:pt x="212" y="1"/>
                    <a:pt x="147" y="43"/>
                    <a:pt x="147" y="127"/>
                  </a:cubicBezTo>
                  <a:cubicBezTo>
                    <a:pt x="109" y="2858"/>
                    <a:pt x="71" y="5594"/>
                    <a:pt x="33" y="8325"/>
                  </a:cubicBezTo>
                  <a:cubicBezTo>
                    <a:pt x="22" y="9096"/>
                    <a:pt x="11" y="9873"/>
                    <a:pt x="0" y="10649"/>
                  </a:cubicBezTo>
                  <a:cubicBezTo>
                    <a:pt x="0" y="10731"/>
                    <a:pt x="65" y="10771"/>
                    <a:pt x="131" y="10771"/>
                  </a:cubicBezTo>
                  <a:cubicBezTo>
                    <a:pt x="196" y="10771"/>
                    <a:pt x="261" y="10731"/>
                    <a:pt x="261" y="10649"/>
                  </a:cubicBezTo>
                  <a:cubicBezTo>
                    <a:pt x="299" y="7913"/>
                    <a:pt x="337" y="5182"/>
                    <a:pt x="375" y="2451"/>
                  </a:cubicBezTo>
                  <a:lnTo>
                    <a:pt x="408" y="127"/>
                  </a:lnTo>
                  <a:cubicBezTo>
                    <a:pt x="408" y="43"/>
                    <a:pt x="342" y="1"/>
                    <a:pt x="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9"/>
            <p:cNvSpPr/>
            <p:nvPr/>
          </p:nvSpPr>
          <p:spPr>
            <a:xfrm>
              <a:off x="6486950" y="3609433"/>
              <a:ext cx="14874" cy="69218"/>
            </a:xfrm>
            <a:custGeom>
              <a:avLst/>
              <a:gdLst/>
              <a:ahLst/>
              <a:cxnLst/>
              <a:rect l="l" t="t" r="r" b="b"/>
              <a:pathLst>
                <a:path w="595" h="2412" extrusionOk="0">
                  <a:moveTo>
                    <a:pt x="161" y="0"/>
                  </a:moveTo>
                  <a:cubicBezTo>
                    <a:pt x="85" y="0"/>
                    <a:pt x="1" y="65"/>
                    <a:pt x="17" y="163"/>
                  </a:cubicBezTo>
                  <a:cubicBezTo>
                    <a:pt x="120" y="880"/>
                    <a:pt x="229" y="1597"/>
                    <a:pt x="332" y="2319"/>
                  </a:cubicBezTo>
                  <a:cubicBezTo>
                    <a:pt x="341" y="2383"/>
                    <a:pt x="385" y="2411"/>
                    <a:pt x="434" y="2411"/>
                  </a:cubicBezTo>
                  <a:cubicBezTo>
                    <a:pt x="509" y="2411"/>
                    <a:pt x="595" y="2347"/>
                    <a:pt x="582" y="2248"/>
                  </a:cubicBezTo>
                  <a:lnTo>
                    <a:pt x="267" y="93"/>
                  </a:lnTo>
                  <a:cubicBezTo>
                    <a:pt x="256" y="28"/>
                    <a:pt x="210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9"/>
            <p:cNvSpPr/>
            <p:nvPr/>
          </p:nvSpPr>
          <p:spPr>
            <a:xfrm>
              <a:off x="6522924" y="3577522"/>
              <a:ext cx="27847" cy="56018"/>
            </a:xfrm>
            <a:custGeom>
              <a:avLst/>
              <a:gdLst/>
              <a:ahLst/>
              <a:cxnLst/>
              <a:rect l="l" t="t" r="r" b="b"/>
              <a:pathLst>
                <a:path w="1114" h="1952" extrusionOk="0">
                  <a:moveTo>
                    <a:pt x="176" y="0"/>
                  </a:moveTo>
                  <a:cubicBezTo>
                    <a:pt x="92" y="0"/>
                    <a:pt x="1" y="95"/>
                    <a:pt x="50" y="200"/>
                  </a:cubicBezTo>
                  <a:cubicBezTo>
                    <a:pt x="316" y="760"/>
                    <a:pt x="582" y="1324"/>
                    <a:pt x="842" y="1883"/>
                  </a:cubicBezTo>
                  <a:cubicBezTo>
                    <a:pt x="864" y="1931"/>
                    <a:pt x="902" y="1951"/>
                    <a:pt x="940" y="1951"/>
                  </a:cubicBezTo>
                  <a:cubicBezTo>
                    <a:pt x="1024" y="1951"/>
                    <a:pt x="1113" y="1857"/>
                    <a:pt x="1065" y="1753"/>
                  </a:cubicBezTo>
                  <a:cubicBezTo>
                    <a:pt x="804" y="1194"/>
                    <a:pt x="538" y="629"/>
                    <a:pt x="272" y="65"/>
                  </a:cubicBezTo>
                  <a:cubicBezTo>
                    <a:pt x="250" y="19"/>
                    <a:pt x="214" y="0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9"/>
            <p:cNvSpPr/>
            <p:nvPr/>
          </p:nvSpPr>
          <p:spPr>
            <a:xfrm>
              <a:off x="6486100" y="3444900"/>
              <a:ext cx="89750" cy="157575"/>
            </a:xfrm>
            <a:custGeom>
              <a:avLst/>
              <a:gdLst/>
              <a:ahLst/>
              <a:cxnLst/>
              <a:rect l="l" t="t" r="r" b="b"/>
              <a:pathLst>
                <a:path w="3590" h="6303" extrusionOk="0">
                  <a:moveTo>
                    <a:pt x="178" y="1"/>
                  </a:moveTo>
                  <a:cubicBezTo>
                    <a:pt x="92" y="1"/>
                    <a:pt x="0" y="94"/>
                    <a:pt x="57" y="195"/>
                  </a:cubicBezTo>
                  <a:lnTo>
                    <a:pt x="3314" y="6238"/>
                  </a:lnTo>
                  <a:cubicBezTo>
                    <a:pt x="3338" y="6283"/>
                    <a:pt x="3375" y="6302"/>
                    <a:pt x="3414" y="6302"/>
                  </a:cubicBezTo>
                  <a:cubicBezTo>
                    <a:pt x="3500" y="6302"/>
                    <a:pt x="3589" y="6209"/>
                    <a:pt x="3537" y="6108"/>
                  </a:cubicBezTo>
                  <a:lnTo>
                    <a:pt x="279" y="65"/>
                  </a:lnTo>
                  <a:cubicBezTo>
                    <a:pt x="256" y="19"/>
                    <a:pt x="218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9"/>
            <p:cNvSpPr/>
            <p:nvPr/>
          </p:nvSpPr>
          <p:spPr>
            <a:xfrm>
              <a:off x="6477375" y="3446800"/>
              <a:ext cx="80825" cy="184450"/>
            </a:xfrm>
            <a:custGeom>
              <a:avLst/>
              <a:gdLst/>
              <a:ahLst/>
              <a:cxnLst/>
              <a:rect l="l" t="t" r="r" b="b"/>
              <a:pathLst>
                <a:path w="3233" h="7378" extrusionOk="0">
                  <a:moveTo>
                    <a:pt x="156" y="0"/>
                  </a:moveTo>
                  <a:cubicBezTo>
                    <a:pt x="77" y="0"/>
                    <a:pt x="0" y="60"/>
                    <a:pt x="36" y="152"/>
                  </a:cubicBezTo>
                  <a:lnTo>
                    <a:pt x="2947" y="7291"/>
                  </a:lnTo>
                  <a:cubicBezTo>
                    <a:pt x="2970" y="7351"/>
                    <a:pt x="3023" y="7378"/>
                    <a:pt x="3075" y="7378"/>
                  </a:cubicBezTo>
                  <a:cubicBezTo>
                    <a:pt x="3155" y="7378"/>
                    <a:pt x="3232" y="7316"/>
                    <a:pt x="3196" y="7221"/>
                  </a:cubicBezTo>
                  <a:cubicBezTo>
                    <a:pt x="2224" y="4843"/>
                    <a:pt x="1258" y="2465"/>
                    <a:pt x="286" y="87"/>
                  </a:cubicBezTo>
                  <a:cubicBezTo>
                    <a:pt x="262" y="26"/>
                    <a:pt x="209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9"/>
            <p:cNvSpPr/>
            <p:nvPr/>
          </p:nvSpPr>
          <p:spPr>
            <a:xfrm>
              <a:off x="6669123" y="3161754"/>
              <a:ext cx="321994" cy="119350"/>
            </a:xfrm>
            <a:custGeom>
              <a:avLst/>
              <a:gdLst/>
              <a:ahLst/>
              <a:cxnLst/>
              <a:rect l="l" t="t" r="r" b="b"/>
              <a:pathLst>
                <a:path w="19036" h="4774" extrusionOk="0">
                  <a:moveTo>
                    <a:pt x="17181" y="0"/>
                  </a:moveTo>
                  <a:cubicBezTo>
                    <a:pt x="17136" y="0"/>
                    <a:pt x="17089" y="2"/>
                    <a:pt x="17043" y="5"/>
                  </a:cubicBezTo>
                  <a:lnTo>
                    <a:pt x="1678" y="1211"/>
                  </a:lnTo>
                  <a:cubicBezTo>
                    <a:pt x="1189" y="1249"/>
                    <a:pt x="760" y="1482"/>
                    <a:pt x="462" y="1830"/>
                  </a:cubicBezTo>
                  <a:cubicBezTo>
                    <a:pt x="168" y="2177"/>
                    <a:pt x="0" y="2639"/>
                    <a:pt x="38" y="3127"/>
                  </a:cubicBezTo>
                  <a:cubicBezTo>
                    <a:pt x="110" y="4060"/>
                    <a:pt x="892" y="4773"/>
                    <a:pt x="1812" y="4773"/>
                  </a:cubicBezTo>
                  <a:cubicBezTo>
                    <a:pt x="1861" y="4773"/>
                    <a:pt x="1910" y="4771"/>
                    <a:pt x="1960" y="4767"/>
                  </a:cubicBezTo>
                  <a:lnTo>
                    <a:pt x="17320" y="3562"/>
                  </a:lnTo>
                  <a:cubicBezTo>
                    <a:pt x="18297" y="3486"/>
                    <a:pt x="19036" y="2622"/>
                    <a:pt x="18960" y="1645"/>
                  </a:cubicBezTo>
                  <a:cubicBezTo>
                    <a:pt x="18887" y="714"/>
                    <a:pt x="18101" y="0"/>
                    <a:pt x="17181" y="0"/>
                  </a:cubicBezTo>
                  <a:close/>
                </a:path>
              </a:pathLst>
            </a:custGeom>
            <a:solidFill>
              <a:srgbClr val="FED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9"/>
            <p:cNvSpPr/>
            <p:nvPr/>
          </p:nvSpPr>
          <p:spPr>
            <a:xfrm>
              <a:off x="6662473" y="3156027"/>
              <a:ext cx="321994" cy="119350"/>
            </a:xfrm>
            <a:custGeom>
              <a:avLst/>
              <a:gdLst/>
              <a:ahLst/>
              <a:cxnLst/>
              <a:rect l="l" t="t" r="r" b="b"/>
              <a:pathLst>
                <a:path w="19036" h="4774" extrusionOk="0">
                  <a:moveTo>
                    <a:pt x="17178" y="1"/>
                  </a:moveTo>
                  <a:cubicBezTo>
                    <a:pt x="17131" y="1"/>
                    <a:pt x="17085" y="3"/>
                    <a:pt x="17038" y="6"/>
                  </a:cubicBezTo>
                  <a:lnTo>
                    <a:pt x="1678" y="1212"/>
                  </a:lnTo>
                  <a:cubicBezTo>
                    <a:pt x="1189" y="1250"/>
                    <a:pt x="760" y="1483"/>
                    <a:pt x="462" y="1831"/>
                  </a:cubicBezTo>
                  <a:cubicBezTo>
                    <a:pt x="163" y="2178"/>
                    <a:pt x="0" y="2640"/>
                    <a:pt x="38" y="3128"/>
                  </a:cubicBezTo>
                  <a:cubicBezTo>
                    <a:pt x="111" y="4064"/>
                    <a:pt x="897" y="4773"/>
                    <a:pt x="1816" y="4773"/>
                  </a:cubicBezTo>
                  <a:cubicBezTo>
                    <a:pt x="1862" y="4773"/>
                    <a:pt x="1908" y="4772"/>
                    <a:pt x="1955" y="4768"/>
                  </a:cubicBezTo>
                  <a:lnTo>
                    <a:pt x="17320" y="3563"/>
                  </a:lnTo>
                  <a:cubicBezTo>
                    <a:pt x="18297" y="3487"/>
                    <a:pt x="19036" y="2623"/>
                    <a:pt x="18960" y="1646"/>
                  </a:cubicBezTo>
                  <a:cubicBezTo>
                    <a:pt x="18887" y="710"/>
                    <a:pt x="18101" y="1"/>
                    <a:pt x="17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9"/>
            <p:cNvSpPr/>
            <p:nvPr/>
          </p:nvSpPr>
          <p:spPr>
            <a:xfrm rot="-178147">
              <a:off x="6706367" y="3192924"/>
              <a:ext cx="64228" cy="62728"/>
            </a:xfrm>
            <a:custGeom>
              <a:avLst/>
              <a:gdLst/>
              <a:ahLst/>
              <a:cxnLst/>
              <a:rect l="l" t="t" r="r" b="b"/>
              <a:pathLst>
                <a:path w="2569" h="2509" extrusionOk="0">
                  <a:moveTo>
                    <a:pt x="1211" y="1"/>
                  </a:moveTo>
                  <a:lnTo>
                    <a:pt x="875" y="837"/>
                  </a:lnTo>
                  <a:lnTo>
                    <a:pt x="1" y="1038"/>
                  </a:lnTo>
                  <a:lnTo>
                    <a:pt x="690" y="1613"/>
                  </a:lnTo>
                  <a:lnTo>
                    <a:pt x="609" y="2509"/>
                  </a:lnTo>
                  <a:lnTo>
                    <a:pt x="1369" y="2026"/>
                  </a:lnTo>
                  <a:lnTo>
                    <a:pt x="2194" y="2384"/>
                  </a:lnTo>
                  <a:lnTo>
                    <a:pt x="2194" y="2384"/>
                  </a:lnTo>
                  <a:lnTo>
                    <a:pt x="1971" y="1510"/>
                  </a:lnTo>
                  <a:lnTo>
                    <a:pt x="2569" y="837"/>
                  </a:lnTo>
                  <a:lnTo>
                    <a:pt x="1667" y="777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9"/>
            <p:cNvSpPr/>
            <p:nvPr/>
          </p:nvSpPr>
          <p:spPr>
            <a:xfrm rot="-178147">
              <a:off x="6793716" y="3181457"/>
              <a:ext cx="64228" cy="62753"/>
            </a:xfrm>
            <a:custGeom>
              <a:avLst/>
              <a:gdLst/>
              <a:ahLst/>
              <a:cxnLst/>
              <a:rect l="l" t="t" r="r" b="b"/>
              <a:pathLst>
                <a:path w="2569" h="2510" extrusionOk="0">
                  <a:moveTo>
                    <a:pt x="1211" y="1"/>
                  </a:moveTo>
                  <a:lnTo>
                    <a:pt x="875" y="837"/>
                  </a:lnTo>
                  <a:lnTo>
                    <a:pt x="0" y="1038"/>
                  </a:lnTo>
                  <a:lnTo>
                    <a:pt x="690" y="1613"/>
                  </a:lnTo>
                  <a:lnTo>
                    <a:pt x="609" y="2509"/>
                  </a:lnTo>
                  <a:lnTo>
                    <a:pt x="1369" y="2026"/>
                  </a:lnTo>
                  <a:lnTo>
                    <a:pt x="2194" y="2384"/>
                  </a:lnTo>
                  <a:lnTo>
                    <a:pt x="2194" y="2384"/>
                  </a:lnTo>
                  <a:lnTo>
                    <a:pt x="1977" y="1510"/>
                  </a:lnTo>
                  <a:lnTo>
                    <a:pt x="2569" y="837"/>
                  </a:lnTo>
                  <a:lnTo>
                    <a:pt x="1673" y="777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9"/>
            <p:cNvSpPr/>
            <p:nvPr/>
          </p:nvSpPr>
          <p:spPr>
            <a:xfrm rot="-178147">
              <a:off x="6881738" y="3169954"/>
              <a:ext cx="64228" cy="62753"/>
            </a:xfrm>
            <a:custGeom>
              <a:avLst/>
              <a:gdLst/>
              <a:ahLst/>
              <a:cxnLst/>
              <a:rect l="l" t="t" r="r" b="b"/>
              <a:pathLst>
                <a:path w="2569" h="2510" extrusionOk="0">
                  <a:moveTo>
                    <a:pt x="1211" y="1"/>
                  </a:moveTo>
                  <a:lnTo>
                    <a:pt x="880" y="837"/>
                  </a:lnTo>
                  <a:lnTo>
                    <a:pt x="0" y="1038"/>
                  </a:lnTo>
                  <a:lnTo>
                    <a:pt x="695" y="1613"/>
                  </a:lnTo>
                  <a:lnTo>
                    <a:pt x="608" y="2509"/>
                  </a:lnTo>
                  <a:lnTo>
                    <a:pt x="1374" y="2026"/>
                  </a:lnTo>
                  <a:lnTo>
                    <a:pt x="2199" y="2384"/>
                  </a:lnTo>
                  <a:lnTo>
                    <a:pt x="1977" y="1510"/>
                  </a:lnTo>
                  <a:lnTo>
                    <a:pt x="2569" y="837"/>
                  </a:lnTo>
                  <a:lnTo>
                    <a:pt x="1673" y="777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1" name="Google Shape;881;p49"/>
          <p:cNvSpPr/>
          <p:nvPr/>
        </p:nvSpPr>
        <p:spPr>
          <a:xfrm>
            <a:off x="6548294" y="1547427"/>
            <a:ext cx="2702025" cy="3707725"/>
          </a:xfrm>
          <a:custGeom>
            <a:avLst/>
            <a:gdLst/>
            <a:ahLst/>
            <a:cxnLst/>
            <a:rect l="l" t="t" r="r" b="b"/>
            <a:pathLst>
              <a:path w="108081" h="148309" extrusionOk="0">
                <a:moveTo>
                  <a:pt x="108081" y="303"/>
                </a:moveTo>
                <a:cubicBezTo>
                  <a:pt x="93083" y="303"/>
                  <a:pt x="74799" y="-2176"/>
                  <a:pt x="63743" y="7959"/>
                </a:cubicBezTo>
                <a:cubicBezTo>
                  <a:pt x="60544" y="10891"/>
                  <a:pt x="58292" y="14966"/>
                  <a:pt x="57045" y="19123"/>
                </a:cubicBezTo>
                <a:cubicBezTo>
                  <a:pt x="56080" y="22339"/>
                  <a:pt x="57505" y="26637"/>
                  <a:pt x="55131" y="29011"/>
                </a:cubicBezTo>
                <a:cubicBezTo>
                  <a:pt x="50785" y="33357"/>
                  <a:pt x="41603" y="32613"/>
                  <a:pt x="39182" y="38262"/>
                </a:cubicBezTo>
                <a:cubicBezTo>
                  <a:pt x="36860" y="43680"/>
                  <a:pt x="36298" y="49946"/>
                  <a:pt x="36949" y="55805"/>
                </a:cubicBezTo>
                <a:cubicBezTo>
                  <a:pt x="37410" y="59948"/>
                  <a:pt x="39774" y="64376"/>
                  <a:pt x="38225" y="68246"/>
                </a:cubicBezTo>
                <a:cubicBezTo>
                  <a:pt x="33696" y="79562"/>
                  <a:pt x="16725" y="81064"/>
                  <a:pt x="9517" y="90893"/>
                </a:cubicBezTo>
                <a:cubicBezTo>
                  <a:pt x="3636" y="98913"/>
                  <a:pt x="7317" y="110662"/>
                  <a:pt x="6327" y="120558"/>
                </a:cubicBezTo>
                <a:cubicBezTo>
                  <a:pt x="5681" y="127015"/>
                  <a:pt x="2319" y="132902"/>
                  <a:pt x="267" y="139058"/>
                </a:cubicBezTo>
                <a:cubicBezTo>
                  <a:pt x="-754" y="142121"/>
                  <a:pt x="2117" y="145246"/>
                  <a:pt x="3138" y="148309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grpSp>
        <p:nvGrpSpPr>
          <p:cNvPr id="882" name="Google Shape;882;p49"/>
          <p:cNvGrpSpPr/>
          <p:nvPr/>
        </p:nvGrpSpPr>
        <p:grpSpPr>
          <a:xfrm>
            <a:off x="1415454" y="3365223"/>
            <a:ext cx="154688" cy="281485"/>
            <a:chOff x="1415454" y="3365223"/>
            <a:chExt cx="154688" cy="281485"/>
          </a:xfrm>
        </p:grpSpPr>
        <p:grpSp>
          <p:nvGrpSpPr>
            <p:cNvPr id="883" name="Google Shape;883;p49"/>
            <p:cNvGrpSpPr/>
            <p:nvPr/>
          </p:nvGrpSpPr>
          <p:grpSpPr>
            <a:xfrm>
              <a:off x="1415454" y="3365223"/>
              <a:ext cx="100455" cy="229660"/>
              <a:chOff x="5881500" y="3057600"/>
              <a:chExt cx="50925" cy="116425"/>
            </a:xfrm>
          </p:grpSpPr>
          <p:sp>
            <p:nvSpPr>
              <p:cNvPr id="884" name="Google Shape;884;p49"/>
              <p:cNvSpPr/>
              <p:nvPr/>
            </p:nvSpPr>
            <p:spPr>
              <a:xfrm>
                <a:off x="5881500" y="3160925"/>
                <a:ext cx="16875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24" extrusionOk="0">
                    <a:moveTo>
                      <a:pt x="341" y="1"/>
                    </a:moveTo>
                    <a:cubicBezTo>
                      <a:pt x="1" y="1"/>
                      <a:pt x="1" y="523"/>
                      <a:pt x="341" y="523"/>
                    </a:cubicBezTo>
                    <a:cubicBezTo>
                      <a:pt x="674" y="523"/>
                      <a:pt x="674" y="1"/>
                      <a:pt x="3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49"/>
              <p:cNvSpPr/>
              <p:nvPr/>
            </p:nvSpPr>
            <p:spPr>
              <a:xfrm>
                <a:off x="5907800" y="3057600"/>
                <a:ext cx="24625" cy="66275"/>
              </a:xfrm>
              <a:custGeom>
                <a:avLst/>
                <a:gdLst/>
                <a:ahLst/>
                <a:cxnLst/>
                <a:rect l="l" t="t" r="r" b="b"/>
                <a:pathLst>
                  <a:path w="985" h="2651" extrusionOk="0">
                    <a:moveTo>
                      <a:pt x="493" y="1"/>
                    </a:moveTo>
                    <a:lnTo>
                      <a:pt x="1" y="1325"/>
                    </a:lnTo>
                    <a:lnTo>
                      <a:pt x="493" y="2650"/>
                    </a:lnTo>
                    <a:lnTo>
                      <a:pt x="985" y="1325"/>
                    </a:lnTo>
                    <a:lnTo>
                      <a:pt x="49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6" name="Google Shape;886;p49"/>
            <p:cNvSpPr/>
            <p:nvPr/>
          </p:nvSpPr>
          <p:spPr>
            <a:xfrm>
              <a:off x="1482604" y="3620867"/>
              <a:ext cx="33288" cy="25841"/>
            </a:xfrm>
            <a:custGeom>
              <a:avLst/>
              <a:gdLst/>
              <a:ahLst/>
              <a:cxnLst/>
              <a:rect l="l" t="t" r="r" b="b"/>
              <a:pathLst>
                <a:path w="675" h="524" extrusionOk="0">
                  <a:moveTo>
                    <a:pt x="341" y="1"/>
                  </a:moveTo>
                  <a:cubicBezTo>
                    <a:pt x="1" y="1"/>
                    <a:pt x="1" y="523"/>
                    <a:pt x="341" y="523"/>
                  </a:cubicBezTo>
                  <a:cubicBezTo>
                    <a:pt x="674" y="523"/>
                    <a:pt x="674" y="1"/>
                    <a:pt x="3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9"/>
            <p:cNvSpPr/>
            <p:nvPr/>
          </p:nvSpPr>
          <p:spPr>
            <a:xfrm>
              <a:off x="1536854" y="3551017"/>
              <a:ext cx="33288" cy="25841"/>
            </a:xfrm>
            <a:custGeom>
              <a:avLst/>
              <a:gdLst/>
              <a:ahLst/>
              <a:cxnLst/>
              <a:rect l="l" t="t" r="r" b="b"/>
              <a:pathLst>
                <a:path w="675" h="524" extrusionOk="0">
                  <a:moveTo>
                    <a:pt x="341" y="1"/>
                  </a:moveTo>
                  <a:cubicBezTo>
                    <a:pt x="1" y="1"/>
                    <a:pt x="1" y="523"/>
                    <a:pt x="341" y="523"/>
                  </a:cubicBezTo>
                  <a:cubicBezTo>
                    <a:pt x="674" y="523"/>
                    <a:pt x="674" y="1"/>
                    <a:pt x="3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" name="Google Shape;888;p49"/>
          <p:cNvGrpSpPr/>
          <p:nvPr/>
        </p:nvGrpSpPr>
        <p:grpSpPr>
          <a:xfrm>
            <a:off x="7532303" y="3444371"/>
            <a:ext cx="253175" cy="281487"/>
            <a:chOff x="6050500" y="3685025"/>
            <a:chExt cx="402953" cy="448014"/>
          </a:xfrm>
        </p:grpSpPr>
        <p:sp>
          <p:nvSpPr>
            <p:cNvPr id="889" name="Google Shape;889;p49"/>
            <p:cNvSpPr/>
            <p:nvPr/>
          </p:nvSpPr>
          <p:spPr>
            <a:xfrm>
              <a:off x="6214562" y="3873472"/>
              <a:ext cx="96926" cy="259567"/>
            </a:xfrm>
            <a:custGeom>
              <a:avLst/>
              <a:gdLst/>
              <a:ahLst/>
              <a:cxnLst/>
              <a:rect l="l" t="t" r="r" b="b"/>
              <a:pathLst>
                <a:path w="4856" h="13006" extrusionOk="0">
                  <a:moveTo>
                    <a:pt x="2434" y="1"/>
                  </a:moveTo>
                  <a:lnTo>
                    <a:pt x="0" y="6509"/>
                  </a:lnTo>
                  <a:lnTo>
                    <a:pt x="2434" y="13005"/>
                  </a:lnTo>
                  <a:lnTo>
                    <a:pt x="4855" y="6509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9"/>
            <p:cNvSpPr/>
            <p:nvPr/>
          </p:nvSpPr>
          <p:spPr>
            <a:xfrm>
              <a:off x="6050500" y="3838385"/>
              <a:ext cx="78563" cy="61130"/>
            </a:xfrm>
            <a:custGeom>
              <a:avLst/>
              <a:gdLst/>
              <a:ahLst/>
              <a:cxnLst/>
              <a:rect l="l" t="t" r="r" b="b"/>
              <a:pathLst>
                <a:path w="3936" h="3063" extrusionOk="0">
                  <a:moveTo>
                    <a:pt x="1968" y="1"/>
                  </a:moveTo>
                  <a:cubicBezTo>
                    <a:pt x="1" y="1"/>
                    <a:pt x="1" y="3063"/>
                    <a:pt x="1968" y="3063"/>
                  </a:cubicBezTo>
                  <a:cubicBezTo>
                    <a:pt x="3936" y="3063"/>
                    <a:pt x="3936" y="1"/>
                    <a:pt x="19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9"/>
            <p:cNvSpPr/>
            <p:nvPr/>
          </p:nvSpPr>
          <p:spPr>
            <a:xfrm>
              <a:off x="6406267" y="3820263"/>
              <a:ext cx="47185" cy="36502"/>
            </a:xfrm>
            <a:custGeom>
              <a:avLst/>
              <a:gdLst/>
              <a:ahLst/>
              <a:cxnLst/>
              <a:rect l="l" t="t" r="r" b="b"/>
              <a:pathLst>
                <a:path w="2364" h="1829" extrusionOk="0">
                  <a:moveTo>
                    <a:pt x="1176" y="1"/>
                  </a:moveTo>
                  <a:cubicBezTo>
                    <a:pt x="0" y="1"/>
                    <a:pt x="0" y="1829"/>
                    <a:pt x="1176" y="1829"/>
                  </a:cubicBezTo>
                  <a:cubicBezTo>
                    <a:pt x="2364" y="1829"/>
                    <a:pt x="2364" y="1"/>
                    <a:pt x="1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9"/>
            <p:cNvSpPr/>
            <p:nvPr/>
          </p:nvSpPr>
          <p:spPr>
            <a:xfrm>
              <a:off x="6298210" y="3703387"/>
              <a:ext cx="47185" cy="36742"/>
            </a:xfrm>
            <a:custGeom>
              <a:avLst/>
              <a:gdLst/>
              <a:ahLst/>
              <a:cxnLst/>
              <a:rect l="l" t="t" r="r" b="b"/>
              <a:pathLst>
                <a:path w="2364" h="1841" extrusionOk="0">
                  <a:moveTo>
                    <a:pt x="1188" y="1"/>
                  </a:moveTo>
                  <a:cubicBezTo>
                    <a:pt x="0" y="1"/>
                    <a:pt x="0" y="1840"/>
                    <a:pt x="1188" y="1840"/>
                  </a:cubicBezTo>
                  <a:cubicBezTo>
                    <a:pt x="2364" y="1840"/>
                    <a:pt x="2364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9"/>
            <p:cNvSpPr/>
            <p:nvPr/>
          </p:nvSpPr>
          <p:spPr>
            <a:xfrm>
              <a:off x="6085827" y="3685025"/>
              <a:ext cx="47185" cy="36742"/>
            </a:xfrm>
            <a:custGeom>
              <a:avLst/>
              <a:gdLst/>
              <a:ahLst/>
              <a:cxnLst/>
              <a:rect l="l" t="t" r="r" b="b"/>
              <a:pathLst>
                <a:path w="2364" h="1841" extrusionOk="0">
                  <a:moveTo>
                    <a:pt x="1176" y="1"/>
                  </a:moveTo>
                  <a:cubicBezTo>
                    <a:pt x="0" y="1"/>
                    <a:pt x="0" y="1840"/>
                    <a:pt x="1176" y="1840"/>
                  </a:cubicBezTo>
                  <a:cubicBezTo>
                    <a:pt x="2364" y="1840"/>
                    <a:pt x="2364" y="1"/>
                    <a:pt x="1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4" name="Google Shape;894;p49"/>
          <p:cNvSpPr/>
          <p:nvPr/>
        </p:nvSpPr>
        <p:spPr>
          <a:xfrm>
            <a:off x="-366825" y="-23925"/>
            <a:ext cx="1936975" cy="2416575"/>
          </a:xfrm>
          <a:custGeom>
            <a:avLst/>
            <a:gdLst/>
            <a:ahLst/>
            <a:cxnLst/>
            <a:rect l="l" t="t" r="r" b="b"/>
            <a:pathLst>
              <a:path w="77479" h="96663" extrusionOk="0">
                <a:moveTo>
                  <a:pt x="0" y="92184"/>
                </a:moveTo>
                <a:cubicBezTo>
                  <a:pt x="4035" y="92184"/>
                  <a:pt x="7569" y="95033"/>
                  <a:pt x="11483" y="96012"/>
                </a:cubicBezTo>
                <a:cubicBezTo>
                  <a:pt x="18241" y="97701"/>
                  <a:pt x="26547" y="96005"/>
                  <a:pt x="31898" y="91546"/>
                </a:cubicBezTo>
                <a:cubicBezTo>
                  <a:pt x="35051" y="88919"/>
                  <a:pt x="37936" y="85551"/>
                  <a:pt x="39234" y="81658"/>
                </a:cubicBezTo>
                <a:cubicBezTo>
                  <a:pt x="40594" y="77578"/>
                  <a:pt x="39014" y="72633"/>
                  <a:pt x="41148" y="68899"/>
                </a:cubicBezTo>
                <a:cubicBezTo>
                  <a:pt x="45439" y="61389"/>
                  <a:pt x="57233" y="59241"/>
                  <a:pt x="59968" y="51036"/>
                </a:cubicBezTo>
                <a:cubicBezTo>
                  <a:pt x="62003" y="44930"/>
                  <a:pt x="60046" y="37839"/>
                  <a:pt x="62520" y="31898"/>
                </a:cubicBezTo>
                <a:cubicBezTo>
                  <a:pt x="65406" y="24968"/>
                  <a:pt x="72377" y="20474"/>
                  <a:pt x="76236" y="14035"/>
                </a:cubicBezTo>
                <a:cubicBezTo>
                  <a:pt x="78681" y="9956"/>
                  <a:pt x="77046" y="3362"/>
                  <a:pt x="73684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grpSp>
        <p:nvGrpSpPr>
          <p:cNvPr id="895" name="Google Shape;895;p49"/>
          <p:cNvGrpSpPr/>
          <p:nvPr/>
        </p:nvGrpSpPr>
        <p:grpSpPr>
          <a:xfrm>
            <a:off x="4721706" y="4364459"/>
            <a:ext cx="1015144" cy="826889"/>
            <a:chOff x="339875" y="3409400"/>
            <a:chExt cx="1159900" cy="944800"/>
          </a:xfrm>
        </p:grpSpPr>
        <p:sp>
          <p:nvSpPr>
            <p:cNvPr id="896" name="Google Shape;896;p49"/>
            <p:cNvSpPr/>
            <p:nvPr/>
          </p:nvSpPr>
          <p:spPr>
            <a:xfrm>
              <a:off x="799300" y="3409400"/>
              <a:ext cx="363850" cy="944800"/>
            </a:xfrm>
            <a:custGeom>
              <a:avLst/>
              <a:gdLst/>
              <a:ahLst/>
              <a:cxnLst/>
              <a:rect l="l" t="t" r="r" b="b"/>
              <a:pathLst>
                <a:path w="14554" h="37792" extrusionOk="0">
                  <a:moveTo>
                    <a:pt x="10235" y="0"/>
                  </a:moveTo>
                  <a:cubicBezTo>
                    <a:pt x="8752" y="0"/>
                    <a:pt x="7334" y="693"/>
                    <a:pt x="6247" y="1698"/>
                  </a:cubicBezTo>
                  <a:cubicBezTo>
                    <a:pt x="5142" y="2687"/>
                    <a:pt x="4351" y="3972"/>
                    <a:pt x="3676" y="5291"/>
                  </a:cubicBezTo>
                  <a:cubicBezTo>
                    <a:pt x="1055" y="10400"/>
                    <a:pt x="83" y="16234"/>
                    <a:pt x="33" y="21986"/>
                  </a:cubicBezTo>
                  <a:cubicBezTo>
                    <a:pt x="0" y="27293"/>
                    <a:pt x="709" y="32550"/>
                    <a:pt x="1500" y="37791"/>
                  </a:cubicBezTo>
                  <a:lnTo>
                    <a:pt x="5489" y="37791"/>
                  </a:lnTo>
                  <a:cubicBezTo>
                    <a:pt x="5587" y="33325"/>
                    <a:pt x="6346" y="28875"/>
                    <a:pt x="7450" y="24557"/>
                  </a:cubicBezTo>
                  <a:cubicBezTo>
                    <a:pt x="8966" y="18657"/>
                    <a:pt x="11142" y="12938"/>
                    <a:pt x="13301" y="7252"/>
                  </a:cubicBezTo>
                  <a:cubicBezTo>
                    <a:pt x="13927" y="5620"/>
                    <a:pt x="14553" y="3775"/>
                    <a:pt x="13828" y="2176"/>
                  </a:cubicBezTo>
                  <a:cubicBezTo>
                    <a:pt x="13218" y="841"/>
                    <a:pt x="11718" y="17"/>
                    <a:pt x="10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9"/>
            <p:cNvSpPr/>
            <p:nvPr/>
          </p:nvSpPr>
          <p:spPr>
            <a:xfrm>
              <a:off x="948450" y="3782325"/>
              <a:ext cx="551325" cy="568575"/>
            </a:xfrm>
            <a:custGeom>
              <a:avLst/>
              <a:gdLst/>
              <a:ahLst/>
              <a:cxnLst/>
              <a:rect l="l" t="t" r="r" b="b"/>
              <a:pathLst>
                <a:path w="22053" h="22743" extrusionOk="0">
                  <a:moveTo>
                    <a:pt x="19066" y="1"/>
                  </a:moveTo>
                  <a:cubicBezTo>
                    <a:pt x="18957" y="1"/>
                    <a:pt x="18848" y="6"/>
                    <a:pt x="18740" y="15"/>
                  </a:cubicBezTo>
                  <a:cubicBezTo>
                    <a:pt x="17800" y="98"/>
                    <a:pt x="16927" y="493"/>
                    <a:pt x="16086" y="922"/>
                  </a:cubicBezTo>
                  <a:cubicBezTo>
                    <a:pt x="11752" y="3163"/>
                    <a:pt x="8159" y="6690"/>
                    <a:pt x="5456" y="10744"/>
                  </a:cubicBezTo>
                  <a:cubicBezTo>
                    <a:pt x="3017" y="14420"/>
                    <a:pt x="1270" y="18523"/>
                    <a:pt x="0" y="22743"/>
                  </a:cubicBezTo>
                  <a:lnTo>
                    <a:pt x="3758" y="22743"/>
                  </a:lnTo>
                  <a:cubicBezTo>
                    <a:pt x="5340" y="20287"/>
                    <a:pt x="7450" y="18111"/>
                    <a:pt x="9642" y="16150"/>
                  </a:cubicBezTo>
                  <a:cubicBezTo>
                    <a:pt x="13251" y="12920"/>
                    <a:pt x="17240" y="10052"/>
                    <a:pt x="20289" y="6294"/>
                  </a:cubicBezTo>
                  <a:cubicBezTo>
                    <a:pt x="20915" y="5520"/>
                    <a:pt x="21508" y="4696"/>
                    <a:pt x="21789" y="3740"/>
                  </a:cubicBezTo>
                  <a:cubicBezTo>
                    <a:pt x="22052" y="2768"/>
                    <a:pt x="21953" y="1663"/>
                    <a:pt x="21294" y="905"/>
                  </a:cubicBezTo>
                  <a:cubicBezTo>
                    <a:pt x="20741" y="279"/>
                    <a:pt x="19893" y="1"/>
                    <a:pt x="19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9"/>
            <p:cNvSpPr/>
            <p:nvPr/>
          </p:nvSpPr>
          <p:spPr>
            <a:xfrm>
              <a:off x="339875" y="3524525"/>
              <a:ext cx="445025" cy="829675"/>
            </a:xfrm>
            <a:custGeom>
              <a:avLst/>
              <a:gdLst/>
              <a:ahLst/>
              <a:cxnLst/>
              <a:rect l="l" t="t" r="r" b="b"/>
              <a:pathLst>
                <a:path w="17801" h="33187" extrusionOk="0">
                  <a:moveTo>
                    <a:pt x="3947" y="1"/>
                  </a:moveTo>
                  <a:cubicBezTo>
                    <a:pt x="3148" y="1"/>
                    <a:pt x="2355" y="207"/>
                    <a:pt x="1715" y="669"/>
                  </a:cubicBezTo>
                  <a:cubicBezTo>
                    <a:pt x="512" y="1510"/>
                    <a:pt x="1" y="3108"/>
                    <a:pt x="116" y="4592"/>
                  </a:cubicBezTo>
                  <a:cubicBezTo>
                    <a:pt x="232" y="6059"/>
                    <a:pt x="858" y="7443"/>
                    <a:pt x="1550" y="8745"/>
                  </a:cubicBezTo>
                  <a:cubicBezTo>
                    <a:pt x="3923" y="13277"/>
                    <a:pt x="7038" y="17381"/>
                    <a:pt x="9708" y="21732"/>
                  </a:cubicBezTo>
                  <a:cubicBezTo>
                    <a:pt x="11884" y="25292"/>
                    <a:pt x="13779" y="29132"/>
                    <a:pt x="14603" y="33186"/>
                  </a:cubicBezTo>
                  <a:lnTo>
                    <a:pt x="17800" y="33186"/>
                  </a:lnTo>
                  <a:cubicBezTo>
                    <a:pt x="17784" y="26330"/>
                    <a:pt x="16746" y="19491"/>
                    <a:pt x="14719" y="12948"/>
                  </a:cubicBezTo>
                  <a:cubicBezTo>
                    <a:pt x="13384" y="8630"/>
                    <a:pt x="11455" y="4229"/>
                    <a:pt x="7829" y="1526"/>
                  </a:cubicBezTo>
                  <a:cubicBezTo>
                    <a:pt x="6956" y="851"/>
                    <a:pt x="5951" y="307"/>
                    <a:pt x="4879" y="92"/>
                  </a:cubicBezTo>
                  <a:cubicBezTo>
                    <a:pt x="4574" y="32"/>
                    <a:pt x="4260" y="1"/>
                    <a:pt x="3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9"/>
            <p:cNvSpPr/>
            <p:nvPr/>
          </p:nvSpPr>
          <p:spPr>
            <a:xfrm>
              <a:off x="872625" y="3543375"/>
              <a:ext cx="149625" cy="802075"/>
            </a:xfrm>
            <a:custGeom>
              <a:avLst/>
              <a:gdLst/>
              <a:ahLst/>
              <a:cxnLst/>
              <a:rect l="l" t="t" r="r" b="b"/>
              <a:pathLst>
                <a:path w="5985" h="32083" extrusionOk="0">
                  <a:moveTo>
                    <a:pt x="5788" y="1"/>
                  </a:moveTo>
                  <a:cubicBezTo>
                    <a:pt x="5722" y="1"/>
                    <a:pt x="5653" y="35"/>
                    <a:pt x="5621" y="113"/>
                  </a:cubicBezTo>
                  <a:cubicBezTo>
                    <a:pt x="4715" y="2322"/>
                    <a:pt x="3923" y="4579"/>
                    <a:pt x="3231" y="6870"/>
                  </a:cubicBezTo>
                  <a:cubicBezTo>
                    <a:pt x="2028" y="10908"/>
                    <a:pt x="1171" y="15061"/>
                    <a:pt x="660" y="19248"/>
                  </a:cubicBezTo>
                  <a:cubicBezTo>
                    <a:pt x="149" y="23450"/>
                    <a:pt x="1" y="27702"/>
                    <a:pt x="215" y="31921"/>
                  </a:cubicBezTo>
                  <a:cubicBezTo>
                    <a:pt x="215" y="32029"/>
                    <a:pt x="302" y="32082"/>
                    <a:pt x="386" y="32082"/>
                  </a:cubicBezTo>
                  <a:cubicBezTo>
                    <a:pt x="471" y="32082"/>
                    <a:pt x="553" y="32029"/>
                    <a:pt x="545" y="31921"/>
                  </a:cubicBezTo>
                  <a:cubicBezTo>
                    <a:pt x="429" y="29565"/>
                    <a:pt x="413" y="27191"/>
                    <a:pt x="528" y="24835"/>
                  </a:cubicBezTo>
                  <a:cubicBezTo>
                    <a:pt x="710" y="20615"/>
                    <a:pt x="1270" y="16396"/>
                    <a:pt x="2176" y="12276"/>
                  </a:cubicBezTo>
                  <a:cubicBezTo>
                    <a:pt x="3083" y="8156"/>
                    <a:pt x="4352" y="4118"/>
                    <a:pt x="5934" y="212"/>
                  </a:cubicBezTo>
                  <a:cubicBezTo>
                    <a:pt x="5984" y="82"/>
                    <a:pt x="5889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9"/>
            <p:cNvSpPr/>
            <p:nvPr/>
          </p:nvSpPr>
          <p:spPr>
            <a:xfrm>
              <a:off x="413225" y="3602675"/>
              <a:ext cx="331100" cy="747300"/>
            </a:xfrm>
            <a:custGeom>
              <a:avLst/>
              <a:gdLst/>
              <a:ahLst/>
              <a:cxnLst/>
              <a:rect l="l" t="t" r="r" b="b"/>
              <a:pathLst>
                <a:path w="13244" h="29892" extrusionOk="0">
                  <a:moveTo>
                    <a:pt x="239" y="1"/>
                  </a:moveTo>
                  <a:cubicBezTo>
                    <a:pt x="113" y="1"/>
                    <a:pt x="1" y="168"/>
                    <a:pt x="116" y="296"/>
                  </a:cubicBezTo>
                  <a:cubicBezTo>
                    <a:pt x="1780" y="2010"/>
                    <a:pt x="3313" y="3856"/>
                    <a:pt x="4681" y="5833"/>
                  </a:cubicBezTo>
                  <a:cubicBezTo>
                    <a:pt x="7120" y="9311"/>
                    <a:pt x="9082" y="13151"/>
                    <a:pt x="10466" y="17172"/>
                  </a:cubicBezTo>
                  <a:cubicBezTo>
                    <a:pt x="11867" y="21210"/>
                    <a:pt x="12691" y="25446"/>
                    <a:pt x="12905" y="29731"/>
                  </a:cubicBezTo>
                  <a:cubicBezTo>
                    <a:pt x="12905" y="29838"/>
                    <a:pt x="12992" y="29891"/>
                    <a:pt x="13076" y="29891"/>
                  </a:cubicBezTo>
                  <a:cubicBezTo>
                    <a:pt x="13161" y="29891"/>
                    <a:pt x="13243" y="29838"/>
                    <a:pt x="13235" y="29731"/>
                  </a:cubicBezTo>
                  <a:cubicBezTo>
                    <a:pt x="13119" y="27325"/>
                    <a:pt x="12806" y="24918"/>
                    <a:pt x="12312" y="22562"/>
                  </a:cubicBezTo>
                  <a:cubicBezTo>
                    <a:pt x="11422" y="18342"/>
                    <a:pt x="9939" y="14272"/>
                    <a:pt x="7928" y="10481"/>
                  </a:cubicBezTo>
                  <a:cubicBezTo>
                    <a:pt x="5901" y="6674"/>
                    <a:pt x="3363" y="3147"/>
                    <a:pt x="347" y="48"/>
                  </a:cubicBezTo>
                  <a:cubicBezTo>
                    <a:pt x="313" y="15"/>
                    <a:pt x="276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9"/>
            <p:cNvSpPr/>
            <p:nvPr/>
          </p:nvSpPr>
          <p:spPr>
            <a:xfrm>
              <a:off x="986350" y="3868275"/>
              <a:ext cx="416750" cy="476800"/>
            </a:xfrm>
            <a:custGeom>
              <a:avLst/>
              <a:gdLst/>
              <a:ahLst/>
              <a:cxnLst/>
              <a:rect l="l" t="t" r="r" b="b"/>
              <a:pathLst>
                <a:path w="16670" h="19072" extrusionOk="0">
                  <a:moveTo>
                    <a:pt x="16427" y="1"/>
                  </a:moveTo>
                  <a:cubicBezTo>
                    <a:pt x="16403" y="1"/>
                    <a:pt x="16376" y="7"/>
                    <a:pt x="16350" y="22"/>
                  </a:cubicBezTo>
                  <a:cubicBezTo>
                    <a:pt x="13499" y="1686"/>
                    <a:pt x="10878" y="3713"/>
                    <a:pt x="8538" y="6054"/>
                  </a:cubicBezTo>
                  <a:cubicBezTo>
                    <a:pt x="6214" y="8394"/>
                    <a:pt x="4170" y="11031"/>
                    <a:pt x="2506" y="13882"/>
                  </a:cubicBezTo>
                  <a:cubicBezTo>
                    <a:pt x="1566" y="15481"/>
                    <a:pt x="742" y="17162"/>
                    <a:pt x="50" y="18876"/>
                  </a:cubicBezTo>
                  <a:cubicBezTo>
                    <a:pt x="1" y="18995"/>
                    <a:pt x="100" y="19072"/>
                    <a:pt x="204" y="19072"/>
                  </a:cubicBezTo>
                  <a:cubicBezTo>
                    <a:pt x="274" y="19072"/>
                    <a:pt x="347" y="19038"/>
                    <a:pt x="380" y="18958"/>
                  </a:cubicBezTo>
                  <a:cubicBezTo>
                    <a:pt x="1599" y="15942"/>
                    <a:pt x="3231" y="13075"/>
                    <a:pt x="5176" y="10454"/>
                  </a:cubicBezTo>
                  <a:cubicBezTo>
                    <a:pt x="7137" y="7834"/>
                    <a:pt x="9428" y="5460"/>
                    <a:pt x="11983" y="3433"/>
                  </a:cubicBezTo>
                  <a:cubicBezTo>
                    <a:pt x="13416" y="2280"/>
                    <a:pt x="14933" y="1241"/>
                    <a:pt x="16515" y="318"/>
                  </a:cubicBezTo>
                  <a:cubicBezTo>
                    <a:pt x="16670" y="220"/>
                    <a:pt x="16572" y="1"/>
                    <a:pt x="16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2" name="Google Shape;902;p49"/>
          <p:cNvGrpSpPr/>
          <p:nvPr/>
        </p:nvGrpSpPr>
        <p:grpSpPr>
          <a:xfrm flipH="1">
            <a:off x="3398091" y="4102118"/>
            <a:ext cx="1282501" cy="1044665"/>
            <a:chOff x="339875" y="3409400"/>
            <a:chExt cx="1159900" cy="944800"/>
          </a:xfrm>
        </p:grpSpPr>
        <p:sp>
          <p:nvSpPr>
            <p:cNvPr id="903" name="Google Shape;903;p49"/>
            <p:cNvSpPr/>
            <p:nvPr/>
          </p:nvSpPr>
          <p:spPr>
            <a:xfrm>
              <a:off x="799300" y="3409400"/>
              <a:ext cx="363850" cy="944800"/>
            </a:xfrm>
            <a:custGeom>
              <a:avLst/>
              <a:gdLst/>
              <a:ahLst/>
              <a:cxnLst/>
              <a:rect l="l" t="t" r="r" b="b"/>
              <a:pathLst>
                <a:path w="14554" h="37792" extrusionOk="0">
                  <a:moveTo>
                    <a:pt x="10235" y="0"/>
                  </a:moveTo>
                  <a:cubicBezTo>
                    <a:pt x="8752" y="0"/>
                    <a:pt x="7334" y="693"/>
                    <a:pt x="6247" y="1698"/>
                  </a:cubicBezTo>
                  <a:cubicBezTo>
                    <a:pt x="5142" y="2687"/>
                    <a:pt x="4351" y="3972"/>
                    <a:pt x="3676" y="5291"/>
                  </a:cubicBezTo>
                  <a:cubicBezTo>
                    <a:pt x="1055" y="10400"/>
                    <a:pt x="83" y="16234"/>
                    <a:pt x="33" y="21986"/>
                  </a:cubicBezTo>
                  <a:cubicBezTo>
                    <a:pt x="0" y="27293"/>
                    <a:pt x="709" y="32550"/>
                    <a:pt x="1500" y="37791"/>
                  </a:cubicBezTo>
                  <a:lnTo>
                    <a:pt x="5489" y="37791"/>
                  </a:lnTo>
                  <a:cubicBezTo>
                    <a:pt x="5587" y="33325"/>
                    <a:pt x="6346" y="28875"/>
                    <a:pt x="7450" y="24557"/>
                  </a:cubicBezTo>
                  <a:cubicBezTo>
                    <a:pt x="8966" y="18657"/>
                    <a:pt x="11142" y="12938"/>
                    <a:pt x="13301" y="7252"/>
                  </a:cubicBezTo>
                  <a:cubicBezTo>
                    <a:pt x="13927" y="5620"/>
                    <a:pt x="14553" y="3775"/>
                    <a:pt x="13828" y="2176"/>
                  </a:cubicBezTo>
                  <a:cubicBezTo>
                    <a:pt x="13218" y="841"/>
                    <a:pt x="11718" y="17"/>
                    <a:pt x="10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9"/>
            <p:cNvSpPr/>
            <p:nvPr/>
          </p:nvSpPr>
          <p:spPr>
            <a:xfrm>
              <a:off x="948450" y="3782325"/>
              <a:ext cx="551325" cy="568575"/>
            </a:xfrm>
            <a:custGeom>
              <a:avLst/>
              <a:gdLst/>
              <a:ahLst/>
              <a:cxnLst/>
              <a:rect l="l" t="t" r="r" b="b"/>
              <a:pathLst>
                <a:path w="22053" h="22743" extrusionOk="0">
                  <a:moveTo>
                    <a:pt x="19066" y="1"/>
                  </a:moveTo>
                  <a:cubicBezTo>
                    <a:pt x="18957" y="1"/>
                    <a:pt x="18848" y="6"/>
                    <a:pt x="18740" y="15"/>
                  </a:cubicBezTo>
                  <a:cubicBezTo>
                    <a:pt x="17800" y="98"/>
                    <a:pt x="16927" y="493"/>
                    <a:pt x="16086" y="922"/>
                  </a:cubicBezTo>
                  <a:cubicBezTo>
                    <a:pt x="11752" y="3163"/>
                    <a:pt x="8159" y="6690"/>
                    <a:pt x="5456" y="10744"/>
                  </a:cubicBezTo>
                  <a:cubicBezTo>
                    <a:pt x="3017" y="14420"/>
                    <a:pt x="1270" y="18523"/>
                    <a:pt x="0" y="22743"/>
                  </a:cubicBezTo>
                  <a:lnTo>
                    <a:pt x="3758" y="22743"/>
                  </a:lnTo>
                  <a:cubicBezTo>
                    <a:pt x="5340" y="20287"/>
                    <a:pt x="7450" y="18111"/>
                    <a:pt x="9642" y="16150"/>
                  </a:cubicBezTo>
                  <a:cubicBezTo>
                    <a:pt x="13251" y="12920"/>
                    <a:pt x="17240" y="10052"/>
                    <a:pt x="20289" y="6294"/>
                  </a:cubicBezTo>
                  <a:cubicBezTo>
                    <a:pt x="20915" y="5520"/>
                    <a:pt x="21508" y="4696"/>
                    <a:pt x="21789" y="3740"/>
                  </a:cubicBezTo>
                  <a:cubicBezTo>
                    <a:pt x="22052" y="2768"/>
                    <a:pt x="21953" y="1663"/>
                    <a:pt x="21294" y="905"/>
                  </a:cubicBezTo>
                  <a:cubicBezTo>
                    <a:pt x="20741" y="279"/>
                    <a:pt x="19893" y="1"/>
                    <a:pt x="19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9"/>
            <p:cNvSpPr/>
            <p:nvPr/>
          </p:nvSpPr>
          <p:spPr>
            <a:xfrm>
              <a:off x="339875" y="3524525"/>
              <a:ext cx="445025" cy="829675"/>
            </a:xfrm>
            <a:custGeom>
              <a:avLst/>
              <a:gdLst/>
              <a:ahLst/>
              <a:cxnLst/>
              <a:rect l="l" t="t" r="r" b="b"/>
              <a:pathLst>
                <a:path w="17801" h="33187" extrusionOk="0">
                  <a:moveTo>
                    <a:pt x="3947" y="1"/>
                  </a:moveTo>
                  <a:cubicBezTo>
                    <a:pt x="3148" y="1"/>
                    <a:pt x="2355" y="207"/>
                    <a:pt x="1715" y="669"/>
                  </a:cubicBezTo>
                  <a:cubicBezTo>
                    <a:pt x="512" y="1510"/>
                    <a:pt x="1" y="3108"/>
                    <a:pt x="116" y="4592"/>
                  </a:cubicBezTo>
                  <a:cubicBezTo>
                    <a:pt x="232" y="6059"/>
                    <a:pt x="858" y="7443"/>
                    <a:pt x="1550" y="8745"/>
                  </a:cubicBezTo>
                  <a:cubicBezTo>
                    <a:pt x="3923" y="13277"/>
                    <a:pt x="7038" y="17381"/>
                    <a:pt x="9708" y="21732"/>
                  </a:cubicBezTo>
                  <a:cubicBezTo>
                    <a:pt x="11884" y="25292"/>
                    <a:pt x="13779" y="29132"/>
                    <a:pt x="14603" y="33186"/>
                  </a:cubicBezTo>
                  <a:lnTo>
                    <a:pt x="17800" y="33186"/>
                  </a:lnTo>
                  <a:cubicBezTo>
                    <a:pt x="17784" y="26330"/>
                    <a:pt x="16746" y="19491"/>
                    <a:pt x="14719" y="12948"/>
                  </a:cubicBezTo>
                  <a:cubicBezTo>
                    <a:pt x="13384" y="8630"/>
                    <a:pt x="11455" y="4229"/>
                    <a:pt x="7829" y="1526"/>
                  </a:cubicBezTo>
                  <a:cubicBezTo>
                    <a:pt x="6956" y="851"/>
                    <a:pt x="5951" y="307"/>
                    <a:pt x="4879" y="92"/>
                  </a:cubicBezTo>
                  <a:cubicBezTo>
                    <a:pt x="4574" y="32"/>
                    <a:pt x="4260" y="1"/>
                    <a:pt x="3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9"/>
            <p:cNvSpPr/>
            <p:nvPr/>
          </p:nvSpPr>
          <p:spPr>
            <a:xfrm>
              <a:off x="872625" y="3543375"/>
              <a:ext cx="149625" cy="802075"/>
            </a:xfrm>
            <a:custGeom>
              <a:avLst/>
              <a:gdLst/>
              <a:ahLst/>
              <a:cxnLst/>
              <a:rect l="l" t="t" r="r" b="b"/>
              <a:pathLst>
                <a:path w="5985" h="32083" extrusionOk="0">
                  <a:moveTo>
                    <a:pt x="5788" y="1"/>
                  </a:moveTo>
                  <a:cubicBezTo>
                    <a:pt x="5722" y="1"/>
                    <a:pt x="5653" y="35"/>
                    <a:pt x="5621" y="113"/>
                  </a:cubicBezTo>
                  <a:cubicBezTo>
                    <a:pt x="4715" y="2322"/>
                    <a:pt x="3923" y="4579"/>
                    <a:pt x="3231" y="6870"/>
                  </a:cubicBezTo>
                  <a:cubicBezTo>
                    <a:pt x="2028" y="10908"/>
                    <a:pt x="1171" y="15061"/>
                    <a:pt x="660" y="19248"/>
                  </a:cubicBezTo>
                  <a:cubicBezTo>
                    <a:pt x="149" y="23450"/>
                    <a:pt x="1" y="27702"/>
                    <a:pt x="215" y="31921"/>
                  </a:cubicBezTo>
                  <a:cubicBezTo>
                    <a:pt x="215" y="32029"/>
                    <a:pt x="302" y="32082"/>
                    <a:pt x="386" y="32082"/>
                  </a:cubicBezTo>
                  <a:cubicBezTo>
                    <a:pt x="471" y="32082"/>
                    <a:pt x="553" y="32029"/>
                    <a:pt x="545" y="31921"/>
                  </a:cubicBezTo>
                  <a:cubicBezTo>
                    <a:pt x="429" y="29565"/>
                    <a:pt x="413" y="27191"/>
                    <a:pt x="528" y="24835"/>
                  </a:cubicBezTo>
                  <a:cubicBezTo>
                    <a:pt x="710" y="20615"/>
                    <a:pt x="1270" y="16396"/>
                    <a:pt x="2176" y="12276"/>
                  </a:cubicBezTo>
                  <a:cubicBezTo>
                    <a:pt x="3083" y="8156"/>
                    <a:pt x="4352" y="4118"/>
                    <a:pt x="5934" y="212"/>
                  </a:cubicBezTo>
                  <a:cubicBezTo>
                    <a:pt x="5984" y="82"/>
                    <a:pt x="5889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9"/>
            <p:cNvSpPr/>
            <p:nvPr/>
          </p:nvSpPr>
          <p:spPr>
            <a:xfrm>
              <a:off x="413225" y="3602675"/>
              <a:ext cx="331100" cy="747300"/>
            </a:xfrm>
            <a:custGeom>
              <a:avLst/>
              <a:gdLst/>
              <a:ahLst/>
              <a:cxnLst/>
              <a:rect l="l" t="t" r="r" b="b"/>
              <a:pathLst>
                <a:path w="13244" h="29892" extrusionOk="0">
                  <a:moveTo>
                    <a:pt x="239" y="1"/>
                  </a:moveTo>
                  <a:cubicBezTo>
                    <a:pt x="113" y="1"/>
                    <a:pt x="1" y="168"/>
                    <a:pt x="116" y="296"/>
                  </a:cubicBezTo>
                  <a:cubicBezTo>
                    <a:pt x="1780" y="2010"/>
                    <a:pt x="3313" y="3856"/>
                    <a:pt x="4681" y="5833"/>
                  </a:cubicBezTo>
                  <a:cubicBezTo>
                    <a:pt x="7120" y="9311"/>
                    <a:pt x="9082" y="13151"/>
                    <a:pt x="10466" y="17172"/>
                  </a:cubicBezTo>
                  <a:cubicBezTo>
                    <a:pt x="11867" y="21210"/>
                    <a:pt x="12691" y="25446"/>
                    <a:pt x="12905" y="29731"/>
                  </a:cubicBezTo>
                  <a:cubicBezTo>
                    <a:pt x="12905" y="29838"/>
                    <a:pt x="12992" y="29891"/>
                    <a:pt x="13076" y="29891"/>
                  </a:cubicBezTo>
                  <a:cubicBezTo>
                    <a:pt x="13161" y="29891"/>
                    <a:pt x="13243" y="29838"/>
                    <a:pt x="13235" y="29731"/>
                  </a:cubicBezTo>
                  <a:cubicBezTo>
                    <a:pt x="13119" y="27325"/>
                    <a:pt x="12806" y="24918"/>
                    <a:pt x="12312" y="22562"/>
                  </a:cubicBezTo>
                  <a:cubicBezTo>
                    <a:pt x="11422" y="18342"/>
                    <a:pt x="9939" y="14272"/>
                    <a:pt x="7928" y="10481"/>
                  </a:cubicBezTo>
                  <a:cubicBezTo>
                    <a:pt x="5901" y="6674"/>
                    <a:pt x="3363" y="3147"/>
                    <a:pt x="347" y="48"/>
                  </a:cubicBezTo>
                  <a:cubicBezTo>
                    <a:pt x="313" y="15"/>
                    <a:pt x="276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9"/>
            <p:cNvSpPr/>
            <p:nvPr/>
          </p:nvSpPr>
          <p:spPr>
            <a:xfrm>
              <a:off x="986350" y="3868275"/>
              <a:ext cx="416750" cy="476800"/>
            </a:xfrm>
            <a:custGeom>
              <a:avLst/>
              <a:gdLst/>
              <a:ahLst/>
              <a:cxnLst/>
              <a:rect l="l" t="t" r="r" b="b"/>
              <a:pathLst>
                <a:path w="16670" h="19072" extrusionOk="0">
                  <a:moveTo>
                    <a:pt x="16427" y="1"/>
                  </a:moveTo>
                  <a:cubicBezTo>
                    <a:pt x="16403" y="1"/>
                    <a:pt x="16376" y="7"/>
                    <a:pt x="16350" y="22"/>
                  </a:cubicBezTo>
                  <a:cubicBezTo>
                    <a:pt x="13499" y="1686"/>
                    <a:pt x="10878" y="3713"/>
                    <a:pt x="8538" y="6054"/>
                  </a:cubicBezTo>
                  <a:cubicBezTo>
                    <a:pt x="6214" y="8394"/>
                    <a:pt x="4170" y="11031"/>
                    <a:pt x="2506" y="13882"/>
                  </a:cubicBezTo>
                  <a:cubicBezTo>
                    <a:pt x="1566" y="15481"/>
                    <a:pt x="742" y="17162"/>
                    <a:pt x="50" y="18876"/>
                  </a:cubicBezTo>
                  <a:cubicBezTo>
                    <a:pt x="1" y="18995"/>
                    <a:pt x="100" y="19072"/>
                    <a:pt x="204" y="19072"/>
                  </a:cubicBezTo>
                  <a:cubicBezTo>
                    <a:pt x="274" y="19072"/>
                    <a:pt x="347" y="19038"/>
                    <a:pt x="380" y="18958"/>
                  </a:cubicBezTo>
                  <a:cubicBezTo>
                    <a:pt x="1599" y="15942"/>
                    <a:pt x="3231" y="13075"/>
                    <a:pt x="5176" y="10454"/>
                  </a:cubicBezTo>
                  <a:cubicBezTo>
                    <a:pt x="7137" y="7834"/>
                    <a:pt x="9428" y="5460"/>
                    <a:pt x="11983" y="3433"/>
                  </a:cubicBezTo>
                  <a:cubicBezTo>
                    <a:pt x="13416" y="2280"/>
                    <a:pt x="14933" y="1241"/>
                    <a:pt x="16515" y="318"/>
                  </a:cubicBezTo>
                  <a:cubicBezTo>
                    <a:pt x="16670" y="220"/>
                    <a:pt x="16572" y="1"/>
                    <a:pt x="16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55"/>
          <p:cNvSpPr/>
          <p:nvPr/>
        </p:nvSpPr>
        <p:spPr>
          <a:xfrm>
            <a:off x="1559690" y="1602338"/>
            <a:ext cx="804378" cy="758426"/>
          </a:xfrm>
          <a:custGeom>
            <a:avLst/>
            <a:gdLst/>
            <a:ahLst/>
            <a:cxnLst/>
            <a:rect l="l" t="t" r="r" b="b"/>
            <a:pathLst>
              <a:path w="19232" h="4057" extrusionOk="0">
                <a:moveTo>
                  <a:pt x="0" y="1"/>
                </a:moveTo>
                <a:lnTo>
                  <a:pt x="212" y="4057"/>
                </a:lnTo>
                <a:lnTo>
                  <a:pt x="18721" y="3812"/>
                </a:lnTo>
                <a:lnTo>
                  <a:pt x="1923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55"/>
          <p:cNvSpPr/>
          <p:nvPr/>
        </p:nvSpPr>
        <p:spPr>
          <a:xfrm>
            <a:off x="4041277" y="1602338"/>
            <a:ext cx="804378" cy="758426"/>
          </a:xfrm>
          <a:custGeom>
            <a:avLst/>
            <a:gdLst/>
            <a:ahLst/>
            <a:cxnLst/>
            <a:rect l="l" t="t" r="r" b="b"/>
            <a:pathLst>
              <a:path w="19232" h="4057" extrusionOk="0">
                <a:moveTo>
                  <a:pt x="0" y="1"/>
                </a:moveTo>
                <a:lnTo>
                  <a:pt x="212" y="4057"/>
                </a:lnTo>
                <a:lnTo>
                  <a:pt x="18721" y="3812"/>
                </a:lnTo>
                <a:lnTo>
                  <a:pt x="1923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55"/>
          <p:cNvSpPr/>
          <p:nvPr/>
        </p:nvSpPr>
        <p:spPr>
          <a:xfrm>
            <a:off x="6679327" y="1593225"/>
            <a:ext cx="804378" cy="758426"/>
          </a:xfrm>
          <a:custGeom>
            <a:avLst/>
            <a:gdLst/>
            <a:ahLst/>
            <a:cxnLst/>
            <a:rect l="l" t="t" r="r" b="b"/>
            <a:pathLst>
              <a:path w="19232" h="4057" extrusionOk="0">
                <a:moveTo>
                  <a:pt x="0" y="1"/>
                </a:moveTo>
                <a:lnTo>
                  <a:pt x="212" y="4057"/>
                </a:lnTo>
                <a:lnTo>
                  <a:pt x="18721" y="3812"/>
                </a:lnTo>
                <a:lnTo>
                  <a:pt x="1923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5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KWL (Brainstorming)</a:t>
            </a:r>
            <a:endParaRPr/>
          </a:p>
        </p:txBody>
      </p:sp>
      <p:sp>
        <p:nvSpPr>
          <p:cNvPr id="1107" name="Google Shape;1107;p55"/>
          <p:cNvSpPr txBox="1"/>
          <p:nvPr/>
        </p:nvSpPr>
        <p:spPr>
          <a:xfrm>
            <a:off x="679700" y="2548413"/>
            <a:ext cx="2574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Epilogue"/>
                <a:ea typeface="Epilogue"/>
                <a:cs typeface="Epilogue"/>
                <a:sym typeface="Epilogue"/>
              </a:rPr>
              <a:t>I know</a:t>
            </a:r>
            <a:endParaRPr sz="2000" b="1">
              <a:solidFill>
                <a:schemeClr val="accent4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108" name="Google Shape;1108;p55"/>
          <p:cNvSpPr txBox="1"/>
          <p:nvPr/>
        </p:nvSpPr>
        <p:spPr>
          <a:xfrm>
            <a:off x="674875" y="2967575"/>
            <a:ext cx="2574000" cy="9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</a:pP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Mercury the closest planet to the Sun</a:t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</a:pP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Jupiter is the biggest planet of them all</a:t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09" name="Google Shape;1109;p55"/>
          <p:cNvSpPr txBox="1"/>
          <p:nvPr/>
        </p:nvSpPr>
        <p:spPr>
          <a:xfrm>
            <a:off x="3285000" y="2548413"/>
            <a:ext cx="2574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Epilogue"/>
                <a:ea typeface="Epilogue"/>
                <a:cs typeface="Epilogue"/>
                <a:sym typeface="Epilogue"/>
              </a:rPr>
              <a:t>I want to know</a:t>
            </a:r>
            <a:endParaRPr sz="2000" b="1">
              <a:solidFill>
                <a:schemeClr val="accent4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110" name="Google Shape;1110;p55"/>
          <p:cNvSpPr txBox="1"/>
          <p:nvPr/>
        </p:nvSpPr>
        <p:spPr>
          <a:xfrm>
            <a:off x="3280175" y="2967575"/>
            <a:ext cx="2574000" cy="9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</a:pP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Neptune is very far away from all of us</a:t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</a:pP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Despite being red, Mars is a cold planet</a:t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11" name="Google Shape;1111;p55"/>
          <p:cNvSpPr txBox="1"/>
          <p:nvPr/>
        </p:nvSpPr>
        <p:spPr>
          <a:xfrm>
            <a:off x="5890300" y="2548413"/>
            <a:ext cx="2574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accent4"/>
                </a:solidFill>
                <a:latin typeface="Epilogue"/>
                <a:ea typeface="Epilogue"/>
                <a:cs typeface="Epilogue"/>
                <a:sym typeface="Epilogue"/>
              </a:rPr>
              <a:t>I learned</a:t>
            </a:r>
            <a:endParaRPr sz="2000" b="1">
              <a:solidFill>
                <a:schemeClr val="accent4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112" name="Google Shape;1112;p55"/>
          <p:cNvSpPr txBox="1"/>
          <p:nvPr/>
        </p:nvSpPr>
        <p:spPr>
          <a:xfrm>
            <a:off x="5885475" y="2967575"/>
            <a:ext cx="2574000" cy="9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</a:pP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Earth is the blue planet where we live on</a:t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</a:pP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Saturn is a gas giant and has several rings</a:t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13" name="Google Shape;1113;p55"/>
          <p:cNvSpPr txBox="1"/>
          <p:nvPr/>
        </p:nvSpPr>
        <p:spPr>
          <a:xfrm>
            <a:off x="674875" y="3917725"/>
            <a:ext cx="25740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Mercury was named after the Roman messenger god</a:t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14" name="Google Shape;1114;p55"/>
          <p:cNvSpPr txBox="1"/>
          <p:nvPr/>
        </p:nvSpPr>
        <p:spPr>
          <a:xfrm>
            <a:off x="3280175" y="3917725"/>
            <a:ext cx="25740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Venus has a beautiful name and the second planet from the Sun</a:t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15" name="Google Shape;1115;p55"/>
          <p:cNvSpPr txBox="1"/>
          <p:nvPr/>
        </p:nvSpPr>
        <p:spPr>
          <a:xfrm>
            <a:off x="5885475" y="3917725"/>
            <a:ext cx="25740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The Sun is the star at the center of the entire Solar System</a:t>
            </a:r>
            <a:endParaRPr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16" name="Google Shape;1116;p55"/>
          <p:cNvSpPr txBox="1">
            <a:spLocks noGrp="1"/>
          </p:cNvSpPr>
          <p:nvPr>
            <p:ph type="title" idx="4294967295"/>
          </p:nvPr>
        </p:nvSpPr>
        <p:spPr>
          <a:xfrm>
            <a:off x="1716188" y="1730900"/>
            <a:ext cx="491400" cy="5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K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117" name="Google Shape;1117;p55"/>
          <p:cNvSpPr txBox="1">
            <a:spLocks noGrp="1"/>
          </p:cNvSpPr>
          <p:nvPr>
            <p:ph type="title" idx="4294967295"/>
          </p:nvPr>
        </p:nvSpPr>
        <p:spPr>
          <a:xfrm>
            <a:off x="4197775" y="1721800"/>
            <a:ext cx="491400" cy="5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W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118" name="Google Shape;1118;p55"/>
          <p:cNvSpPr txBox="1">
            <a:spLocks noGrp="1"/>
          </p:cNvSpPr>
          <p:nvPr>
            <p:ph type="title" idx="4294967295"/>
          </p:nvPr>
        </p:nvSpPr>
        <p:spPr>
          <a:xfrm>
            <a:off x="6807900" y="1721800"/>
            <a:ext cx="491400" cy="5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</a:t>
            </a:r>
            <a:endParaRPr sz="2000">
              <a:solidFill>
                <a:schemeClr val="lt1"/>
              </a:solidFill>
            </a:endParaRPr>
          </a:p>
        </p:txBody>
      </p:sp>
      <p:cxnSp>
        <p:nvCxnSpPr>
          <p:cNvPr id="1119" name="Google Shape;1119;p55"/>
          <p:cNvCxnSpPr>
            <a:stCxn id="1116" idx="3"/>
            <a:endCxn id="1117" idx="1"/>
          </p:cNvCxnSpPr>
          <p:nvPr/>
        </p:nvCxnSpPr>
        <p:spPr>
          <a:xfrm rot="10800000" flipH="1">
            <a:off x="2207588" y="1972550"/>
            <a:ext cx="1990200" cy="90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0" name="Google Shape;1120;p55"/>
          <p:cNvCxnSpPr>
            <a:stCxn id="1117" idx="3"/>
            <a:endCxn id="1118" idx="1"/>
          </p:cNvCxnSpPr>
          <p:nvPr/>
        </p:nvCxnSpPr>
        <p:spPr>
          <a:xfrm>
            <a:off x="4689175" y="1972450"/>
            <a:ext cx="2118600" cy="6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7"/>
          <p:cNvSpPr/>
          <p:nvPr/>
        </p:nvSpPr>
        <p:spPr>
          <a:xfrm>
            <a:off x="-92850" y="2442925"/>
            <a:ext cx="3067197" cy="2126998"/>
          </a:xfrm>
          <a:custGeom>
            <a:avLst/>
            <a:gdLst/>
            <a:ahLst/>
            <a:cxnLst/>
            <a:rect l="l" t="t" r="r" b="b"/>
            <a:pathLst>
              <a:path w="51916" h="36002" extrusionOk="0">
                <a:moveTo>
                  <a:pt x="25338" y="0"/>
                </a:moveTo>
                <a:cubicBezTo>
                  <a:pt x="19926" y="0"/>
                  <a:pt x="14445" y="1712"/>
                  <a:pt x="10046" y="5506"/>
                </a:cubicBezTo>
                <a:cubicBezTo>
                  <a:pt x="2832" y="10843"/>
                  <a:pt x="1" y="24673"/>
                  <a:pt x="10462" y="27966"/>
                </a:cubicBezTo>
                <a:cubicBezTo>
                  <a:pt x="14512" y="29026"/>
                  <a:pt x="19009" y="27739"/>
                  <a:pt x="22816" y="29844"/>
                </a:cubicBezTo>
                <a:cubicBezTo>
                  <a:pt x="26018" y="31501"/>
                  <a:pt x="28486" y="34431"/>
                  <a:pt x="31961" y="35597"/>
                </a:cubicBezTo>
                <a:cubicBezTo>
                  <a:pt x="32863" y="35874"/>
                  <a:pt x="33760" y="36002"/>
                  <a:pt x="34640" y="36002"/>
                </a:cubicBezTo>
                <a:cubicBezTo>
                  <a:pt x="40068" y="36002"/>
                  <a:pt x="44887" y="31130"/>
                  <a:pt x="46684" y="26180"/>
                </a:cubicBezTo>
                <a:cubicBezTo>
                  <a:pt x="51916" y="10654"/>
                  <a:pt x="38841" y="0"/>
                  <a:pt x="25338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47"/>
          <p:cNvSpPr/>
          <p:nvPr/>
        </p:nvSpPr>
        <p:spPr>
          <a:xfrm>
            <a:off x="3203875" y="2693575"/>
            <a:ext cx="5185236" cy="558223"/>
          </a:xfrm>
          <a:custGeom>
            <a:avLst/>
            <a:gdLst/>
            <a:ahLst/>
            <a:cxnLst/>
            <a:rect l="l" t="t" r="r" b="b"/>
            <a:pathLst>
              <a:path w="19232" h="4057" extrusionOk="0">
                <a:moveTo>
                  <a:pt x="0" y="1"/>
                </a:moveTo>
                <a:lnTo>
                  <a:pt x="212" y="4057"/>
                </a:lnTo>
                <a:lnTo>
                  <a:pt x="18721" y="3812"/>
                </a:lnTo>
                <a:lnTo>
                  <a:pt x="1923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47"/>
          <p:cNvSpPr txBox="1">
            <a:spLocks noGrp="1"/>
          </p:cNvSpPr>
          <p:nvPr>
            <p:ph type="ctrTitle"/>
          </p:nvPr>
        </p:nvSpPr>
        <p:spPr>
          <a:xfrm>
            <a:off x="3151238" y="1395138"/>
            <a:ext cx="3301848" cy="12403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800" err="1"/>
              <a:t>Giới</a:t>
            </a:r>
            <a:r>
              <a:rPr lang="en" sz="4800"/>
              <a:t> </a:t>
            </a:r>
            <a:r>
              <a:rPr lang="en" sz="4800" err="1"/>
              <a:t>thiệu</a:t>
            </a:r>
            <a:r>
              <a:rPr lang="en" sz="4800"/>
              <a:t> </a:t>
            </a:r>
            <a:br>
              <a:rPr lang="en" sz="4800"/>
            </a:br>
            <a:r>
              <a:rPr lang="en" sz="4800" err="1"/>
              <a:t>bản</a:t>
            </a:r>
            <a:r>
              <a:rPr lang="en" sz="4800"/>
              <a:t> </a:t>
            </a:r>
            <a:r>
              <a:rPr lang="en" sz="4800" err="1"/>
              <a:t>thân</a:t>
            </a:r>
            <a:endParaRPr lang="en" sz="4800"/>
          </a:p>
        </p:txBody>
      </p:sp>
      <p:sp>
        <p:nvSpPr>
          <p:cNvPr id="691" name="Google Shape;691;p47"/>
          <p:cNvSpPr txBox="1">
            <a:spLocks noGrp="1"/>
          </p:cNvSpPr>
          <p:nvPr>
            <p:ph type="title" idx="2"/>
          </p:nvPr>
        </p:nvSpPr>
        <p:spPr>
          <a:xfrm>
            <a:off x="1217150" y="1179075"/>
            <a:ext cx="1605900" cy="12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92" name="Google Shape;692;p47"/>
          <p:cNvSpPr txBox="1">
            <a:spLocks noGrp="1"/>
          </p:cNvSpPr>
          <p:nvPr>
            <p:ph type="subTitle" idx="1"/>
          </p:nvPr>
        </p:nvSpPr>
        <p:spPr>
          <a:xfrm>
            <a:off x="3405075" y="2724575"/>
            <a:ext cx="5025600" cy="49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SzPts val="1100"/>
            </a:pPr>
            <a:r>
              <a:rPr lang="en"/>
              <a:t>Một </a:t>
            </a:r>
            <a:r>
              <a:rPr lang="en" err="1"/>
              <a:t>số</a:t>
            </a:r>
            <a:r>
              <a:rPr lang="en"/>
              <a:t> </a:t>
            </a:r>
            <a:r>
              <a:rPr lang="en" err="1"/>
              <a:t>điều</a:t>
            </a:r>
            <a:r>
              <a:rPr lang="en"/>
              <a:t> </a:t>
            </a:r>
            <a:r>
              <a:rPr lang="en" err="1"/>
              <a:t>mọi</a:t>
            </a:r>
            <a:r>
              <a:rPr lang="en"/>
              <a:t> </a:t>
            </a:r>
            <a:r>
              <a:rPr lang="en" err="1"/>
              <a:t>người</a:t>
            </a:r>
            <a:r>
              <a:rPr lang="en"/>
              <a:t> </a:t>
            </a:r>
            <a:r>
              <a:rPr lang="en" err="1"/>
              <a:t>nên</a:t>
            </a:r>
            <a:r>
              <a:rPr lang="en"/>
              <a:t> </a:t>
            </a:r>
            <a:r>
              <a:rPr lang="en" err="1"/>
              <a:t>biết</a:t>
            </a:r>
            <a:r>
              <a:rPr lang="en"/>
              <a:t> </a:t>
            </a:r>
            <a:r>
              <a:rPr lang="en" err="1"/>
              <a:t>về</a:t>
            </a:r>
            <a:r>
              <a:rPr lang="en"/>
              <a:t> </a:t>
            </a:r>
            <a:r>
              <a:rPr lang="en" err="1"/>
              <a:t>mình</a:t>
            </a:r>
            <a:endParaRPr lang="en"/>
          </a:p>
        </p:txBody>
      </p:sp>
      <p:grpSp>
        <p:nvGrpSpPr>
          <p:cNvPr id="693" name="Google Shape;693;p47"/>
          <p:cNvGrpSpPr/>
          <p:nvPr/>
        </p:nvGrpSpPr>
        <p:grpSpPr>
          <a:xfrm flipH="1">
            <a:off x="435710" y="1601734"/>
            <a:ext cx="2538636" cy="2423099"/>
            <a:chOff x="3067500" y="2082175"/>
            <a:chExt cx="3231050" cy="3084000"/>
          </a:xfrm>
        </p:grpSpPr>
        <p:sp>
          <p:nvSpPr>
            <p:cNvPr id="694" name="Google Shape;694;p47"/>
            <p:cNvSpPr/>
            <p:nvPr/>
          </p:nvSpPr>
          <p:spPr>
            <a:xfrm>
              <a:off x="3108250" y="3769100"/>
              <a:ext cx="2405900" cy="938725"/>
            </a:xfrm>
            <a:custGeom>
              <a:avLst/>
              <a:gdLst/>
              <a:ahLst/>
              <a:cxnLst/>
              <a:rect l="l" t="t" r="r" b="b"/>
              <a:pathLst>
                <a:path w="96236" h="37549" extrusionOk="0">
                  <a:moveTo>
                    <a:pt x="80435" y="1"/>
                  </a:moveTo>
                  <a:cubicBezTo>
                    <a:pt x="80175" y="1"/>
                    <a:pt x="79911" y="66"/>
                    <a:pt x="79669" y="204"/>
                  </a:cubicBezTo>
                  <a:cubicBezTo>
                    <a:pt x="78900" y="623"/>
                    <a:pt x="78632" y="1589"/>
                    <a:pt x="79052" y="2358"/>
                  </a:cubicBezTo>
                  <a:lnTo>
                    <a:pt x="92207" y="25933"/>
                  </a:lnTo>
                  <a:cubicBezTo>
                    <a:pt x="92778" y="26969"/>
                    <a:pt x="93022" y="28145"/>
                    <a:pt x="92883" y="29321"/>
                  </a:cubicBezTo>
                  <a:cubicBezTo>
                    <a:pt x="92568" y="32233"/>
                    <a:pt x="90093" y="34384"/>
                    <a:pt x="87313" y="34384"/>
                  </a:cubicBezTo>
                  <a:cubicBezTo>
                    <a:pt x="87114" y="34384"/>
                    <a:pt x="86914" y="34373"/>
                    <a:pt x="86712" y="34351"/>
                  </a:cubicBezTo>
                  <a:lnTo>
                    <a:pt x="1945" y="24932"/>
                  </a:lnTo>
                  <a:cubicBezTo>
                    <a:pt x="1867" y="24923"/>
                    <a:pt x="1791" y="24918"/>
                    <a:pt x="1716" y="24918"/>
                  </a:cubicBezTo>
                  <a:cubicBezTo>
                    <a:pt x="858" y="24918"/>
                    <a:pt x="190" y="25514"/>
                    <a:pt x="94" y="26318"/>
                  </a:cubicBezTo>
                  <a:cubicBezTo>
                    <a:pt x="1" y="27191"/>
                    <a:pt x="629" y="27971"/>
                    <a:pt x="1502" y="28064"/>
                  </a:cubicBezTo>
                  <a:lnTo>
                    <a:pt x="86270" y="37494"/>
                  </a:lnTo>
                  <a:cubicBezTo>
                    <a:pt x="86598" y="37530"/>
                    <a:pt x="86925" y="37548"/>
                    <a:pt x="87248" y="37548"/>
                  </a:cubicBezTo>
                  <a:cubicBezTo>
                    <a:pt x="91689" y="37548"/>
                    <a:pt x="95528" y="34196"/>
                    <a:pt x="96038" y="29671"/>
                  </a:cubicBezTo>
                  <a:cubicBezTo>
                    <a:pt x="96236" y="27831"/>
                    <a:pt x="95875" y="26003"/>
                    <a:pt x="94967" y="24385"/>
                  </a:cubicBezTo>
                  <a:lnTo>
                    <a:pt x="81822" y="809"/>
                  </a:lnTo>
                  <a:cubicBezTo>
                    <a:pt x="81530" y="295"/>
                    <a:pt x="80989" y="1"/>
                    <a:pt x="80435" y="1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7"/>
            <p:cNvSpPr/>
            <p:nvPr/>
          </p:nvSpPr>
          <p:spPr>
            <a:xfrm>
              <a:off x="4140350" y="3707175"/>
              <a:ext cx="715425" cy="879025"/>
            </a:xfrm>
            <a:custGeom>
              <a:avLst/>
              <a:gdLst/>
              <a:ahLst/>
              <a:cxnLst/>
              <a:rect l="l" t="t" r="r" b="b"/>
              <a:pathLst>
                <a:path w="28617" h="35161" extrusionOk="0">
                  <a:moveTo>
                    <a:pt x="26818" y="0"/>
                  </a:moveTo>
                  <a:cubicBezTo>
                    <a:pt x="26626" y="0"/>
                    <a:pt x="26431" y="35"/>
                    <a:pt x="26242" y="108"/>
                  </a:cubicBezTo>
                  <a:lnTo>
                    <a:pt x="17696" y="3496"/>
                  </a:lnTo>
                  <a:cubicBezTo>
                    <a:pt x="15682" y="4287"/>
                    <a:pt x="14029" y="5801"/>
                    <a:pt x="13051" y="7734"/>
                  </a:cubicBezTo>
                  <a:lnTo>
                    <a:pt x="396" y="32858"/>
                  </a:lnTo>
                  <a:cubicBezTo>
                    <a:pt x="0" y="33638"/>
                    <a:pt x="314" y="34592"/>
                    <a:pt x="1094" y="34988"/>
                  </a:cubicBezTo>
                  <a:cubicBezTo>
                    <a:pt x="1269" y="35081"/>
                    <a:pt x="1455" y="35128"/>
                    <a:pt x="1630" y="35151"/>
                  </a:cubicBezTo>
                  <a:cubicBezTo>
                    <a:pt x="1687" y="35157"/>
                    <a:pt x="1745" y="35161"/>
                    <a:pt x="1802" y="35161"/>
                  </a:cubicBezTo>
                  <a:cubicBezTo>
                    <a:pt x="2384" y="35161"/>
                    <a:pt x="2949" y="34841"/>
                    <a:pt x="3225" y="34290"/>
                  </a:cubicBezTo>
                  <a:lnTo>
                    <a:pt x="15880" y="9166"/>
                  </a:lnTo>
                  <a:cubicBezTo>
                    <a:pt x="16509" y="7920"/>
                    <a:pt x="17568" y="6954"/>
                    <a:pt x="18861" y="6441"/>
                  </a:cubicBezTo>
                  <a:lnTo>
                    <a:pt x="27406" y="3053"/>
                  </a:lnTo>
                  <a:cubicBezTo>
                    <a:pt x="28221" y="2739"/>
                    <a:pt x="28617" y="1819"/>
                    <a:pt x="28291" y="1004"/>
                  </a:cubicBezTo>
                  <a:cubicBezTo>
                    <a:pt x="28049" y="379"/>
                    <a:pt x="27451" y="0"/>
                    <a:pt x="26818" y="0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7"/>
            <p:cNvSpPr/>
            <p:nvPr/>
          </p:nvSpPr>
          <p:spPr>
            <a:xfrm>
              <a:off x="3958425" y="2111775"/>
              <a:ext cx="2233300" cy="1736600"/>
            </a:xfrm>
            <a:custGeom>
              <a:avLst/>
              <a:gdLst/>
              <a:ahLst/>
              <a:cxnLst/>
              <a:rect l="l" t="t" r="r" b="b"/>
              <a:pathLst>
                <a:path w="89332" h="69464" extrusionOk="0">
                  <a:moveTo>
                    <a:pt x="87656" y="0"/>
                  </a:moveTo>
                  <a:cubicBezTo>
                    <a:pt x="87606" y="0"/>
                    <a:pt x="87555" y="3"/>
                    <a:pt x="87504" y="8"/>
                  </a:cubicBezTo>
                  <a:lnTo>
                    <a:pt x="70914" y="1684"/>
                  </a:lnTo>
                  <a:cubicBezTo>
                    <a:pt x="67491" y="2033"/>
                    <a:pt x="64615" y="4373"/>
                    <a:pt x="63591" y="7657"/>
                  </a:cubicBezTo>
                  <a:lnTo>
                    <a:pt x="45347" y="66043"/>
                  </a:lnTo>
                  <a:lnTo>
                    <a:pt x="2038" y="57346"/>
                  </a:lnTo>
                  <a:cubicBezTo>
                    <a:pt x="1932" y="57324"/>
                    <a:pt x="1826" y="57314"/>
                    <a:pt x="1721" y="57314"/>
                  </a:cubicBezTo>
                  <a:cubicBezTo>
                    <a:pt x="980" y="57314"/>
                    <a:pt x="317" y="57837"/>
                    <a:pt x="164" y="58592"/>
                  </a:cubicBezTo>
                  <a:cubicBezTo>
                    <a:pt x="1" y="59453"/>
                    <a:pt x="548" y="60280"/>
                    <a:pt x="1409" y="60454"/>
                  </a:cubicBezTo>
                  <a:lnTo>
                    <a:pt x="46116" y="69431"/>
                  </a:lnTo>
                  <a:cubicBezTo>
                    <a:pt x="46162" y="69442"/>
                    <a:pt x="46209" y="69442"/>
                    <a:pt x="46255" y="69454"/>
                  </a:cubicBezTo>
                  <a:cubicBezTo>
                    <a:pt x="46313" y="69460"/>
                    <a:pt x="46371" y="69463"/>
                    <a:pt x="46428" y="69463"/>
                  </a:cubicBezTo>
                  <a:cubicBezTo>
                    <a:pt x="47108" y="69463"/>
                    <a:pt x="47729" y="69025"/>
                    <a:pt x="47944" y="68348"/>
                  </a:cubicBezTo>
                  <a:lnTo>
                    <a:pt x="66606" y="8600"/>
                  </a:lnTo>
                  <a:cubicBezTo>
                    <a:pt x="67258" y="6527"/>
                    <a:pt x="69074" y="5049"/>
                    <a:pt x="71228" y="4839"/>
                  </a:cubicBezTo>
                  <a:lnTo>
                    <a:pt x="87818" y="3163"/>
                  </a:lnTo>
                  <a:cubicBezTo>
                    <a:pt x="88691" y="3069"/>
                    <a:pt x="89332" y="2289"/>
                    <a:pt x="89239" y="1428"/>
                  </a:cubicBezTo>
                  <a:cubicBezTo>
                    <a:pt x="89151" y="606"/>
                    <a:pt x="88465" y="0"/>
                    <a:pt x="87656" y="0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5794425" y="2082175"/>
              <a:ext cx="399050" cy="176500"/>
            </a:xfrm>
            <a:custGeom>
              <a:avLst/>
              <a:gdLst/>
              <a:ahLst/>
              <a:cxnLst/>
              <a:rect l="l" t="t" r="r" b="b"/>
              <a:pathLst>
                <a:path w="15962" h="7060" extrusionOk="0">
                  <a:moveTo>
                    <a:pt x="12921" y="0"/>
                  </a:moveTo>
                  <a:cubicBezTo>
                    <a:pt x="12821" y="0"/>
                    <a:pt x="12721" y="5"/>
                    <a:pt x="12620" y="16"/>
                  </a:cubicBezTo>
                  <a:lnTo>
                    <a:pt x="0" y="1285"/>
                  </a:lnTo>
                  <a:lnTo>
                    <a:pt x="291" y="4172"/>
                  </a:lnTo>
                  <a:lnTo>
                    <a:pt x="571" y="7059"/>
                  </a:lnTo>
                  <a:lnTo>
                    <a:pt x="13202" y="5790"/>
                  </a:lnTo>
                  <a:cubicBezTo>
                    <a:pt x="14797" y="5627"/>
                    <a:pt x="15962" y="4207"/>
                    <a:pt x="15799" y="2612"/>
                  </a:cubicBezTo>
                  <a:cubicBezTo>
                    <a:pt x="15646" y="1107"/>
                    <a:pt x="14390" y="0"/>
                    <a:pt x="12921" y="0"/>
                  </a:cubicBez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7"/>
            <p:cNvSpPr/>
            <p:nvPr/>
          </p:nvSpPr>
          <p:spPr>
            <a:xfrm>
              <a:off x="3188875" y="4548850"/>
              <a:ext cx="441850" cy="419075"/>
            </a:xfrm>
            <a:custGeom>
              <a:avLst/>
              <a:gdLst/>
              <a:ahLst/>
              <a:cxnLst/>
              <a:rect l="l" t="t" r="r" b="b"/>
              <a:pathLst>
                <a:path w="17674" h="16763" extrusionOk="0">
                  <a:moveTo>
                    <a:pt x="8832" y="0"/>
                  </a:moveTo>
                  <a:cubicBezTo>
                    <a:pt x="4619" y="0"/>
                    <a:pt x="990" y="3173"/>
                    <a:pt x="513" y="7457"/>
                  </a:cubicBezTo>
                  <a:cubicBezTo>
                    <a:pt x="0" y="12055"/>
                    <a:pt x="3318" y="16200"/>
                    <a:pt x="7917" y="16712"/>
                  </a:cubicBezTo>
                  <a:cubicBezTo>
                    <a:pt x="8226" y="16746"/>
                    <a:pt x="8534" y="16762"/>
                    <a:pt x="8838" y="16762"/>
                  </a:cubicBezTo>
                  <a:cubicBezTo>
                    <a:pt x="13057" y="16762"/>
                    <a:pt x="16695" y="13597"/>
                    <a:pt x="17173" y="9308"/>
                  </a:cubicBezTo>
                  <a:cubicBezTo>
                    <a:pt x="17673" y="4709"/>
                    <a:pt x="14367" y="564"/>
                    <a:pt x="9768" y="52"/>
                  </a:cubicBezTo>
                  <a:cubicBezTo>
                    <a:pt x="9454" y="17"/>
                    <a:pt x="9141" y="0"/>
                    <a:pt x="8832" y="0"/>
                  </a:cubicBezTo>
                  <a:close/>
                </a:path>
              </a:pathLst>
            </a:custGeom>
            <a:solidFill>
              <a:srgbClr val="130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7"/>
            <p:cNvSpPr/>
            <p:nvPr/>
          </p:nvSpPr>
          <p:spPr>
            <a:xfrm>
              <a:off x="3263675" y="4484375"/>
              <a:ext cx="329200" cy="67250"/>
            </a:xfrm>
            <a:custGeom>
              <a:avLst/>
              <a:gdLst/>
              <a:ahLst/>
              <a:cxnLst/>
              <a:rect l="l" t="t" r="r" b="b"/>
              <a:pathLst>
                <a:path w="13168" h="2690" extrusionOk="0">
                  <a:moveTo>
                    <a:pt x="140" y="0"/>
                  </a:moveTo>
                  <a:lnTo>
                    <a:pt x="0" y="1246"/>
                  </a:lnTo>
                  <a:lnTo>
                    <a:pt x="13028" y="2689"/>
                  </a:lnTo>
                  <a:lnTo>
                    <a:pt x="13168" y="1444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7"/>
            <p:cNvSpPr/>
            <p:nvPr/>
          </p:nvSpPr>
          <p:spPr>
            <a:xfrm>
              <a:off x="3331775" y="4523075"/>
              <a:ext cx="189500" cy="231875"/>
            </a:xfrm>
            <a:custGeom>
              <a:avLst/>
              <a:gdLst/>
              <a:ahLst/>
              <a:cxnLst/>
              <a:rect l="l" t="t" r="r" b="b"/>
              <a:pathLst>
                <a:path w="7580" h="9275" extrusionOk="0">
                  <a:moveTo>
                    <a:pt x="1" y="0"/>
                  </a:moveTo>
                  <a:cubicBezTo>
                    <a:pt x="1" y="1"/>
                    <a:pt x="234" y="8977"/>
                    <a:pt x="2807" y="9268"/>
                  </a:cubicBezTo>
                  <a:cubicBezTo>
                    <a:pt x="2847" y="9272"/>
                    <a:pt x="2888" y="9274"/>
                    <a:pt x="2928" y="9274"/>
                  </a:cubicBezTo>
                  <a:cubicBezTo>
                    <a:pt x="5448" y="9274"/>
                    <a:pt x="7580" y="839"/>
                    <a:pt x="7580" y="8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7"/>
            <p:cNvSpPr/>
            <p:nvPr/>
          </p:nvSpPr>
          <p:spPr>
            <a:xfrm>
              <a:off x="4868275" y="4735700"/>
              <a:ext cx="441850" cy="418850"/>
            </a:xfrm>
            <a:custGeom>
              <a:avLst/>
              <a:gdLst/>
              <a:ahLst/>
              <a:cxnLst/>
              <a:rect l="l" t="t" r="r" b="b"/>
              <a:pathLst>
                <a:path w="17674" h="16754" extrusionOk="0">
                  <a:moveTo>
                    <a:pt x="8829" y="0"/>
                  </a:moveTo>
                  <a:cubicBezTo>
                    <a:pt x="4618" y="0"/>
                    <a:pt x="990" y="3162"/>
                    <a:pt x="513" y="7445"/>
                  </a:cubicBezTo>
                  <a:cubicBezTo>
                    <a:pt x="0" y="12044"/>
                    <a:pt x="3318" y="16189"/>
                    <a:pt x="7905" y="16701"/>
                  </a:cubicBezTo>
                  <a:cubicBezTo>
                    <a:pt x="8220" y="16736"/>
                    <a:pt x="8533" y="16753"/>
                    <a:pt x="8842" y="16753"/>
                  </a:cubicBezTo>
                  <a:cubicBezTo>
                    <a:pt x="13054" y="16753"/>
                    <a:pt x="16684" y="13581"/>
                    <a:pt x="17161" y="9297"/>
                  </a:cubicBezTo>
                  <a:cubicBezTo>
                    <a:pt x="17673" y="4698"/>
                    <a:pt x="14355" y="565"/>
                    <a:pt x="9768" y="53"/>
                  </a:cubicBezTo>
                  <a:cubicBezTo>
                    <a:pt x="9453" y="17"/>
                    <a:pt x="9139" y="0"/>
                    <a:pt x="8829" y="0"/>
                  </a:cubicBezTo>
                  <a:close/>
                </a:path>
              </a:pathLst>
            </a:custGeom>
            <a:solidFill>
              <a:srgbClr val="130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7"/>
            <p:cNvSpPr/>
            <p:nvPr/>
          </p:nvSpPr>
          <p:spPr>
            <a:xfrm>
              <a:off x="4943075" y="4670925"/>
              <a:ext cx="329200" cy="67550"/>
            </a:xfrm>
            <a:custGeom>
              <a:avLst/>
              <a:gdLst/>
              <a:ahLst/>
              <a:cxnLst/>
              <a:rect l="l" t="t" r="r" b="b"/>
              <a:pathLst>
                <a:path w="13168" h="2702" extrusionOk="0">
                  <a:moveTo>
                    <a:pt x="140" y="1"/>
                  </a:moveTo>
                  <a:lnTo>
                    <a:pt x="0" y="1247"/>
                  </a:lnTo>
                  <a:lnTo>
                    <a:pt x="13028" y="2702"/>
                  </a:lnTo>
                  <a:lnTo>
                    <a:pt x="13168" y="1444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7"/>
            <p:cNvSpPr/>
            <p:nvPr/>
          </p:nvSpPr>
          <p:spPr>
            <a:xfrm>
              <a:off x="5010900" y="4709650"/>
              <a:ext cx="189775" cy="231875"/>
            </a:xfrm>
            <a:custGeom>
              <a:avLst/>
              <a:gdLst/>
              <a:ahLst/>
              <a:cxnLst/>
              <a:rect l="l" t="t" r="r" b="b"/>
              <a:pathLst>
                <a:path w="7591" h="9275" extrusionOk="0">
                  <a:moveTo>
                    <a:pt x="0" y="0"/>
                  </a:moveTo>
                  <a:cubicBezTo>
                    <a:pt x="0" y="0"/>
                    <a:pt x="233" y="8988"/>
                    <a:pt x="2818" y="9267"/>
                  </a:cubicBezTo>
                  <a:cubicBezTo>
                    <a:pt x="2860" y="9272"/>
                    <a:pt x="2902" y="9275"/>
                    <a:pt x="2944" y="9275"/>
                  </a:cubicBezTo>
                  <a:cubicBezTo>
                    <a:pt x="5462" y="9275"/>
                    <a:pt x="7591" y="850"/>
                    <a:pt x="7591" y="8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7"/>
            <p:cNvSpPr/>
            <p:nvPr/>
          </p:nvSpPr>
          <p:spPr>
            <a:xfrm>
              <a:off x="3067500" y="2400100"/>
              <a:ext cx="2619825" cy="1446700"/>
            </a:xfrm>
            <a:custGeom>
              <a:avLst/>
              <a:gdLst/>
              <a:ahLst/>
              <a:cxnLst/>
              <a:rect l="l" t="t" r="r" b="b"/>
              <a:pathLst>
                <a:path w="104793" h="57868" extrusionOk="0">
                  <a:moveTo>
                    <a:pt x="102243" y="2119"/>
                  </a:moveTo>
                  <a:lnTo>
                    <a:pt x="85536" y="55593"/>
                  </a:lnTo>
                  <a:lnTo>
                    <a:pt x="3703" y="39165"/>
                  </a:lnTo>
                  <a:lnTo>
                    <a:pt x="2166" y="2515"/>
                  </a:lnTo>
                  <a:lnTo>
                    <a:pt x="102243" y="2119"/>
                  </a:lnTo>
                  <a:close/>
                  <a:moveTo>
                    <a:pt x="103675" y="0"/>
                  </a:moveTo>
                  <a:lnTo>
                    <a:pt x="1060" y="408"/>
                  </a:lnTo>
                  <a:cubicBezTo>
                    <a:pt x="769" y="408"/>
                    <a:pt x="501" y="524"/>
                    <a:pt x="303" y="734"/>
                  </a:cubicBezTo>
                  <a:cubicBezTo>
                    <a:pt x="105" y="943"/>
                    <a:pt x="1" y="1223"/>
                    <a:pt x="12" y="1502"/>
                  </a:cubicBezTo>
                  <a:lnTo>
                    <a:pt x="1631" y="40073"/>
                  </a:lnTo>
                  <a:cubicBezTo>
                    <a:pt x="1654" y="40562"/>
                    <a:pt x="2003" y="40970"/>
                    <a:pt x="2480" y="41075"/>
                  </a:cubicBezTo>
                  <a:lnTo>
                    <a:pt x="86060" y="57839"/>
                  </a:lnTo>
                  <a:cubicBezTo>
                    <a:pt x="86084" y="57851"/>
                    <a:pt x="86119" y="57851"/>
                    <a:pt x="86153" y="57863"/>
                  </a:cubicBezTo>
                  <a:cubicBezTo>
                    <a:pt x="86187" y="57866"/>
                    <a:pt x="86220" y="57867"/>
                    <a:pt x="86253" y="57867"/>
                  </a:cubicBezTo>
                  <a:cubicBezTo>
                    <a:pt x="86706" y="57867"/>
                    <a:pt x="87130" y="57574"/>
                    <a:pt x="87271" y="57129"/>
                  </a:cubicBezTo>
                  <a:lnTo>
                    <a:pt x="104688" y="1374"/>
                  </a:lnTo>
                  <a:cubicBezTo>
                    <a:pt x="104793" y="1060"/>
                    <a:pt x="104735" y="699"/>
                    <a:pt x="104537" y="431"/>
                  </a:cubicBezTo>
                  <a:cubicBezTo>
                    <a:pt x="104339" y="163"/>
                    <a:pt x="104024" y="0"/>
                    <a:pt x="103675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7"/>
            <p:cNvSpPr/>
            <p:nvPr/>
          </p:nvSpPr>
          <p:spPr>
            <a:xfrm>
              <a:off x="3087575" y="2923000"/>
              <a:ext cx="2348275" cy="335875"/>
            </a:xfrm>
            <a:custGeom>
              <a:avLst/>
              <a:gdLst/>
              <a:ahLst/>
              <a:cxnLst/>
              <a:rect l="l" t="t" r="r" b="b"/>
              <a:pathLst>
                <a:path w="93931" h="13435" extrusionOk="0">
                  <a:moveTo>
                    <a:pt x="1126" y="0"/>
                  </a:moveTo>
                  <a:cubicBezTo>
                    <a:pt x="599" y="0"/>
                    <a:pt x="136" y="391"/>
                    <a:pt x="71" y="925"/>
                  </a:cubicBezTo>
                  <a:cubicBezTo>
                    <a:pt x="1" y="1508"/>
                    <a:pt x="420" y="2031"/>
                    <a:pt x="991" y="2113"/>
                  </a:cubicBezTo>
                  <a:lnTo>
                    <a:pt x="92685" y="13429"/>
                  </a:lnTo>
                  <a:lnTo>
                    <a:pt x="92697" y="13429"/>
                  </a:lnTo>
                  <a:cubicBezTo>
                    <a:pt x="92733" y="13433"/>
                    <a:pt x="92769" y="13435"/>
                    <a:pt x="92805" y="13435"/>
                  </a:cubicBezTo>
                  <a:cubicBezTo>
                    <a:pt x="93332" y="13435"/>
                    <a:pt x="93796" y="13044"/>
                    <a:pt x="93861" y="12510"/>
                  </a:cubicBezTo>
                  <a:cubicBezTo>
                    <a:pt x="93931" y="11927"/>
                    <a:pt x="93523" y="11404"/>
                    <a:pt x="92941" y="11322"/>
                  </a:cubicBezTo>
                  <a:lnTo>
                    <a:pt x="1247" y="6"/>
                  </a:lnTo>
                  <a:lnTo>
                    <a:pt x="1235" y="6"/>
                  </a:lnTo>
                  <a:cubicBezTo>
                    <a:pt x="1199" y="2"/>
                    <a:pt x="1162" y="0"/>
                    <a:pt x="112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7"/>
            <p:cNvSpPr/>
            <p:nvPr/>
          </p:nvSpPr>
          <p:spPr>
            <a:xfrm>
              <a:off x="3076525" y="2633500"/>
              <a:ext cx="2502825" cy="162800"/>
            </a:xfrm>
            <a:custGeom>
              <a:avLst/>
              <a:gdLst/>
              <a:ahLst/>
              <a:cxnLst/>
              <a:rect l="l" t="t" r="r" b="b"/>
              <a:pathLst>
                <a:path w="100113" h="6512" extrusionOk="0">
                  <a:moveTo>
                    <a:pt x="1087" y="1"/>
                  </a:moveTo>
                  <a:cubicBezTo>
                    <a:pt x="523" y="1"/>
                    <a:pt x="46" y="447"/>
                    <a:pt x="24" y="1014"/>
                  </a:cubicBezTo>
                  <a:cubicBezTo>
                    <a:pt x="1" y="1573"/>
                    <a:pt x="420" y="2051"/>
                    <a:pt x="967" y="2109"/>
                  </a:cubicBezTo>
                  <a:cubicBezTo>
                    <a:pt x="990" y="2109"/>
                    <a:pt x="1013" y="2109"/>
                    <a:pt x="1037" y="2120"/>
                  </a:cubicBezTo>
                  <a:lnTo>
                    <a:pt x="98983" y="6510"/>
                  </a:lnTo>
                  <a:cubicBezTo>
                    <a:pt x="99004" y="6511"/>
                    <a:pt x="99025" y="6512"/>
                    <a:pt x="99046" y="6512"/>
                  </a:cubicBezTo>
                  <a:cubicBezTo>
                    <a:pt x="99601" y="6512"/>
                    <a:pt x="100067" y="6069"/>
                    <a:pt x="100089" y="5508"/>
                  </a:cubicBezTo>
                  <a:cubicBezTo>
                    <a:pt x="100112" y="4926"/>
                    <a:pt x="99670" y="4437"/>
                    <a:pt x="99076" y="4402"/>
                  </a:cubicBezTo>
                  <a:lnTo>
                    <a:pt x="1130" y="2"/>
                  </a:lnTo>
                  <a:cubicBezTo>
                    <a:pt x="1115" y="1"/>
                    <a:pt x="1101" y="1"/>
                    <a:pt x="1087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7"/>
            <p:cNvSpPr/>
            <p:nvPr/>
          </p:nvSpPr>
          <p:spPr>
            <a:xfrm>
              <a:off x="3098350" y="3194250"/>
              <a:ext cx="2212925" cy="464850"/>
            </a:xfrm>
            <a:custGeom>
              <a:avLst/>
              <a:gdLst/>
              <a:ahLst/>
              <a:cxnLst/>
              <a:rect l="l" t="t" r="r" b="b"/>
              <a:pathLst>
                <a:path w="88517" h="18594" extrusionOk="0">
                  <a:moveTo>
                    <a:pt x="1147" y="0"/>
                  </a:moveTo>
                  <a:cubicBezTo>
                    <a:pt x="650" y="0"/>
                    <a:pt x="209" y="351"/>
                    <a:pt x="105" y="856"/>
                  </a:cubicBezTo>
                  <a:cubicBezTo>
                    <a:pt x="1" y="1438"/>
                    <a:pt x="373" y="1986"/>
                    <a:pt x="944" y="2102"/>
                  </a:cubicBezTo>
                  <a:lnTo>
                    <a:pt x="87178" y="18576"/>
                  </a:lnTo>
                  <a:cubicBezTo>
                    <a:pt x="87201" y="18576"/>
                    <a:pt x="87236" y="18587"/>
                    <a:pt x="87260" y="18587"/>
                  </a:cubicBezTo>
                  <a:cubicBezTo>
                    <a:pt x="87298" y="18592"/>
                    <a:pt x="87337" y="18594"/>
                    <a:pt x="87375" y="18594"/>
                  </a:cubicBezTo>
                  <a:cubicBezTo>
                    <a:pt x="87876" y="18594"/>
                    <a:pt x="88315" y="18246"/>
                    <a:pt x="88412" y="17738"/>
                  </a:cubicBezTo>
                  <a:cubicBezTo>
                    <a:pt x="88517" y="17167"/>
                    <a:pt x="88144" y="16608"/>
                    <a:pt x="87574" y="16503"/>
                  </a:cubicBezTo>
                  <a:lnTo>
                    <a:pt x="1340" y="18"/>
                  </a:lnTo>
                  <a:cubicBezTo>
                    <a:pt x="1275" y="6"/>
                    <a:pt x="1210" y="0"/>
                    <a:pt x="1147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7"/>
            <p:cNvSpPr/>
            <p:nvPr/>
          </p:nvSpPr>
          <p:spPr>
            <a:xfrm>
              <a:off x="5210275" y="2410200"/>
              <a:ext cx="183100" cy="1423425"/>
            </a:xfrm>
            <a:custGeom>
              <a:avLst/>
              <a:gdLst/>
              <a:ahLst/>
              <a:cxnLst/>
              <a:rect l="l" t="t" r="r" b="b"/>
              <a:pathLst>
                <a:path w="7324" h="56937" extrusionOk="0">
                  <a:moveTo>
                    <a:pt x="6759" y="0"/>
                  </a:moveTo>
                  <a:cubicBezTo>
                    <a:pt x="6495" y="0"/>
                    <a:pt x="6273" y="200"/>
                    <a:pt x="6240" y="470"/>
                  </a:cubicBezTo>
                  <a:lnTo>
                    <a:pt x="23" y="56353"/>
                  </a:lnTo>
                  <a:cubicBezTo>
                    <a:pt x="0" y="56632"/>
                    <a:pt x="210" y="56900"/>
                    <a:pt x="489" y="56935"/>
                  </a:cubicBezTo>
                  <a:cubicBezTo>
                    <a:pt x="504" y="56936"/>
                    <a:pt x="519" y="56937"/>
                    <a:pt x="533" y="56937"/>
                  </a:cubicBezTo>
                  <a:cubicBezTo>
                    <a:pt x="807" y="56937"/>
                    <a:pt x="1050" y="56734"/>
                    <a:pt x="1083" y="56469"/>
                  </a:cubicBezTo>
                  <a:lnTo>
                    <a:pt x="7288" y="586"/>
                  </a:lnTo>
                  <a:cubicBezTo>
                    <a:pt x="7323" y="295"/>
                    <a:pt x="7113" y="27"/>
                    <a:pt x="6822" y="4"/>
                  </a:cubicBezTo>
                  <a:cubicBezTo>
                    <a:pt x="6801" y="1"/>
                    <a:pt x="6780" y="0"/>
                    <a:pt x="6759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7"/>
            <p:cNvSpPr/>
            <p:nvPr/>
          </p:nvSpPr>
          <p:spPr>
            <a:xfrm>
              <a:off x="4948900" y="2412225"/>
              <a:ext cx="177275" cy="1368775"/>
            </a:xfrm>
            <a:custGeom>
              <a:avLst/>
              <a:gdLst/>
              <a:ahLst/>
              <a:cxnLst/>
              <a:rect l="l" t="t" r="r" b="b"/>
              <a:pathLst>
                <a:path w="7091" h="54751" extrusionOk="0">
                  <a:moveTo>
                    <a:pt x="6527" y="1"/>
                  </a:moveTo>
                  <a:cubicBezTo>
                    <a:pt x="6262" y="1"/>
                    <a:pt x="6040" y="200"/>
                    <a:pt x="6008" y="470"/>
                  </a:cubicBezTo>
                  <a:lnTo>
                    <a:pt x="35" y="54164"/>
                  </a:lnTo>
                  <a:cubicBezTo>
                    <a:pt x="0" y="54456"/>
                    <a:pt x="210" y="54723"/>
                    <a:pt x="501" y="54747"/>
                  </a:cubicBezTo>
                  <a:cubicBezTo>
                    <a:pt x="522" y="54749"/>
                    <a:pt x="543" y="54750"/>
                    <a:pt x="564" y="54750"/>
                  </a:cubicBezTo>
                  <a:cubicBezTo>
                    <a:pt x="828" y="54750"/>
                    <a:pt x="1051" y="54551"/>
                    <a:pt x="1083" y="54281"/>
                  </a:cubicBezTo>
                  <a:lnTo>
                    <a:pt x="7055" y="587"/>
                  </a:lnTo>
                  <a:cubicBezTo>
                    <a:pt x="7090" y="295"/>
                    <a:pt x="6881" y="28"/>
                    <a:pt x="6590" y="4"/>
                  </a:cubicBezTo>
                  <a:cubicBezTo>
                    <a:pt x="6568" y="2"/>
                    <a:pt x="6547" y="1"/>
                    <a:pt x="6527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7"/>
            <p:cNvSpPr/>
            <p:nvPr/>
          </p:nvSpPr>
          <p:spPr>
            <a:xfrm>
              <a:off x="4687825" y="2414025"/>
              <a:ext cx="171150" cy="1314575"/>
            </a:xfrm>
            <a:custGeom>
              <a:avLst/>
              <a:gdLst/>
              <a:ahLst/>
              <a:cxnLst/>
              <a:rect l="l" t="t" r="r" b="b"/>
              <a:pathLst>
                <a:path w="6846" h="52583" extrusionOk="0">
                  <a:moveTo>
                    <a:pt x="6301" y="1"/>
                  </a:moveTo>
                  <a:cubicBezTo>
                    <a:pt x="6029" y="1"/>
                    <a:pt x="5796" y="203"/>
                    <a:pt x="5763" y="480"/>
                  </a:cubicBezTo>
                  <a:lnTo>
                    <a:pt x="35" y="51997"/>
                  </a:lnTo>
                  <a:cubicBezTo>
                    <a:pt x="0" y="52288"/>
                    <a:pt x="210" y="52556"/>
                    <a:pt x="501" y="52579"/>
                  </a:cubicBezTo>
                  <a:cubicBezTo>
                    <a:pt x="522" y="52582"/>
                    <a:pt x="543" y="52583"/>
                    <a:pt x="564" y="52583"/>
                  </a:cubicBezTo>
                  <a:cubicBezTo>
                    <a:pt x="828" y="52583"/>
                    <a:pt x="1051" y="52383"/>
                    <a:pt x="1083" y="52113"/>
                  </a:cubicBezTo>
                  <a:lnTo>
                    <a:pt x="6811" y="596"/>
                  </a:lnTo>
                  <a:cubicBezTo>
                    <a:pt x="6846" y="305"/>
                    <a:pt x="6636" y="37"/>
                    <a:pt x="6345" y="2"/>
                  </a:cubicBezTo>
                  <a:cubicBezTo>
                    <a:pt x="6330" y="1"/>
                    <a:pt x="6316" y="1"/>
                    <a:pt x="6301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7"/>
            <p:cNvSpPr/>
            <p:nvPr/>
          </p:nvSpPr>
          <p:spPr>
            <a:xfrm>
              <a:off x="4426750" y="2416075"/>
              <a:ext cx="164750" cy="1260150"/>
            </a:xfrm>
            <a:custGeom>
              <a:avLst/>
              <a:gdLst/>
              <a:ahLst/>
              <a:cxnLst/>
              <a:rect l="l" t="t" r="r" b="b"/>
              <a:pathLst>
                <a:path w="6590" h="50406" extrusionOk="0">
                  <a:moveTo>
                    <a:pt x="6056" y="0"/>
                  </a:moveTo>
                  <a:cubicBezTo>
                    <a:pt x="5783" y="0"/>
                    <a:pt x="5541" y="202"/>
                    <a:pt x="5518" y="467"/>
                  </a:cubicBezTo>
                  <a:lnTo>
                    <a:pt x="23" y="49819"/>
                  </a:lnTo>
                  <a:cubicBezTo>
                    <a:pt x="0" y="50110"/>
                    <a:pt x="198" y="50378"/>
                    <a:pt x="489" y="50401"/>
                  </a:cubicBezTo>
                  <a:cubicBezTo>
                    <a:pt x="510" y="50404"/>
                    <a:pt x="532" y="50405"/>
                    <a:pt x="552" y="50405"/>
                  </a:cubicBezTo>
                  <a:cubicBezTo>
                    <a:pt x="818" y="50405"/>
                    <a:pt x="1050" y="50205"/>
                    <a:pt x="1071" y="49936"/>
                  </a:cubicBezTo>
                  <a:lnTo>
                    <a:pt x="6566" y="584"/>
                  </a:lnTo>
                  <a:cubicBezTo>
                    <a:pt x="6590" y="304"/>
                    <a:pt x="6392" y="37"/>
                    <a:pt x="6101" y="2"/>
                  </a:cubicBezTo>
                  <a:cubicBezTo>
                    <a:pt x="6086" y="1"/>
                    <a:pt x="6071" y="0"/>
                    <a:pt x="605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7"/>
            <p:cNvSpPr/>
            <p:nvPr/>
          </p:nvSpPr>
          <p:spPr>
            <a:xfrm>
              <a:off x="4165375" y="2418100"/>
              <a:ext cx="158925" cy="1205725"/>
            </a:xfrm>
            <a:custGeom>
              <a:avLst/>
              <a:gdLst/>
              <a:ahLst/>
              <a:cxnLst/>
              <a:rect l="l" t="t" r="r" b="b"/>
              <a:pathLst>
                <a:path w="6357" h="48229" extrusionOk="0">
                  <a:moveTo>
                    <a:pt x="5812" y="0"/>
                  </a:moveTo>
                  <a:cubicBezTo>
                    <a:pt x="5549" y="0"/>
                    <a:pt x="5307" y="192"/>
                    <a:pt x="5274" y="468"/>
                  </a:cubicBezTo>
                  <a:lnTo>
                    <a:pt x="35" y="47643"/>
                  </a:lnTo>
                  <a:cubicBezTo>
                    <a:pt x="0" y="47934"/>
                    <a:pt x="210" y="48190"/>
                    <a:pt x="501" y="48225"/>
                  </a:cubicBezTo>
                  <a:cubicBezTo>
                    <a:pt x="522" y="48227"/>
                    <a:pt x="543" y="48229"/>
                    <a:pt x="564" y="48229"/>
                  </a:cubicBezTo>
                  <a:cubicBezTo>
                    <a:pt x="828" y="48229"/>
                    <a:pt x="1051" y="48029"/>
                    <a:pt x="1083" y="47759"/>
                  </a:cubicBezTo>
                  <a:lnTo>
                    <a:pt x="6334" y="584"/>
                  </a:lnTo>
                  <a:cubicBezTo>
                    <a:pt x="6357" y="293"/>
                    <a:pt x="6147" y="37"/>
                    <a:pt x="5856" y="2"/>
                  </a:cubicBezTo>
                  <a:cubicBezTo>
                    <a:pt x="5841" y="1"/>
                    <a:pt x="5826" y="0"/>
                    <a:pt x="5812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7"/>
            <p:cNvSpPr/>
            <p:nvPr/>
          </p:nvSpPr>
          <p:spPr>
            <a:xfrm>
              <a:off x="3904300" y="2420075"/>
              <a:ext cx="152825" cy="1151350"/>
            </a:xfrm>
            <a:custGeom>
              <a:avLst/>
              <a:gdLst/>
              <a:ahLst/>
              <a:cxnLst/>
              <a:rect l="l" t="t" r="r" b="b"/>
              <a:pathLst>
                <a:path w="6113" h="46054" extrusionOk="0">
                  <a:moveTo>
                    <a:pt x="5548" y="1"/>
                  </a:moveTo>
                  <a:cubicBezTo>
                    <a:pt x="5284" y="1"/>
                    <a:pt x="5062" y="201"/>
                    <a:pt x="5030" y="470"/>
                  </a:cubicBezTo>
                  <a:lnTo>
                    <a:pt x="35" y="45468"/>
                  </a:lnTo>
                  <a:cubicBezTo>
                    <a:pt x="0" y="45759"/>
                    <a:pt x="210" y="46015"/>
                    <a:pt x="501" y="46050"/>
                  </a:cubicBezTo>
                  <a:cubicBezTo>
                    <a:pt x="521" y="46053"/>
                    <a:pt x="542" y="46054"/>
                    <a:pt x="562" y="46054"/>
                  </a:cubicBezTo>
                  <a:cubicBezTo>
                    <a:pt x="818" y="46054"/>
                    <a:pt x="1051" y="45854"/>
                    <a:pt x="1083" y="45584"/>
                  </a:cubicBezTo>
                  <a:lnTo>
                    <a:pt x="6077" y="587"/>
                  </a:lnTo>
                  <a:cubicBezTo>
                    <a:pt x="6112" y="296"/>
                    <a:pt x="5903" y="40"/>
                    <a:pt x="5612" y="5"/>
                  </a:cubicBezTo>
                  <a:cubicBezTo>
                    <a:pt x="5590" y="2"/>
                    <a:pt x="5569" y="1"/>
                    <a:pt x="5548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7"/>
            <p:cNvSpPr/>
            <p:nvPr/>
          </p:nvSpPr>
          <p:spPr>
            <a:xfrm>
              <a:off x="3642925" y="2422125"/>
              <a:ext cx="147000" cy="1096925"/>
            </a:xfrm>
            <a:custGeom>
              <a:avLst/>
              <a:gdLst/>
              <a:ahLst/>
              <a:cxnLst/>
              <a:rect l="l" t="t" r="r" b="b"/>
              <a:pathLst>
                <a:path w="5880" h="43877" extrusionOk="0">
                  <a:moveTo>
                    <a:pt x="5316" y="0"/>
                  </a:moveTo>
                  <a:cubicBezTo>
                    <a:pt x="5052" y="0"/>
                    <a:pt x="4829" y="200"/>
                    <a:pt x="4797" y="470"/>
                  </a:cubicBezTo>
                  <a:lnTo>
                    <a:pt x="35" y="43290"/>
                  </a:lnTo>
                  <a:cubicBezTo>
                    <a:pt x="0" y="43581"/>
                    <a:pt x="210" y="43838"/>
                    <a:pt x="501" y="43873"/>
                  </a:cubicBezTo>
                  <a:cubicBezTo>
                    <a:pt x="522" y="43875"/>
                    <a:pt x="543" y="43876"/>
                    <a:pt x="564" y="43876"/>
                  </a:cubicBezTo>
                  <a:cubicBezTo>
                    <a:pt x="830" y="43876"/>
                    <a:pt x="1062" y="43677"/>
                    <a:pt x="1083" y="43407"/>
                  </a:cubicBezTo>
                  <a:lnTo>
                    <a:pt x="5845" y="586"/>
                  </a:lnTo>
                  <a:cubicBezTo>
                    <a:pt x="5880" y="295"/>
                    <a:pt x="5670" y="39"/>
                    <a:pt x="5379" y="4"/>
                  </a:cubicBezTo>
                  <a:cubicBezTo>
                    <a:pt x="5358" y="2"/>
                    <a:pt x="5337" y="0"/>
                    <a:pt x="531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7"/>
            <p:cNvSpPr/>
            <p:nvPr/>
          </p:nvSpPr>
          <p:spPr>
            <a:xfrm>
              <a:off x="3381850" y="2424150"/>
              <a:ext cx="140900" cy="1042500"/>
            </a:xfrm>
            <a:custGeom>
              <a:avLst/>
              <a:gdLst/>
              <a:ahLst/>
              <a:cxnLst/>
              <a:rect l="l" t="t" r="r" b="b"/>
              <a:pathLst>
                <a:path w="5636" h="41700" extrusionOk="0">
                  <a:moveTo>
                    <a:pt x="5071" y="1"/>
                  </a:moveTo>
                  <a:cubicBezTo>
                    <a:pt x="4807" y="1"/>
                    <a:pt x="4585" y="201"/>
                    <a:pt x="4552" y="470"/>
                  </a:cubicBezTo>
                  <a:lnTo>
                    <a:pt x="35" y="41114"/>
                  </a:lnTo>
                  <a:cubicBezTo>
                    <a:pt x="0" y="41405"/>
                    <a:pt x="210" y="41661"/>
                    <a:pt x="501" y="41696"/>
                  </a:cubicBezTo>
                  <a:cubicBezTo>
                    <a:pt x="522" y="41698"/>
                    <a:pt x="543" y="41700"/>
                    <a:pt x="564" y="41700"/>
                  </a:cubicBezTo>
                  <a:cubicBezTo>
                    <a:pt x="828" y="41700"/>
                    <a:pt x="1051" y="41500"/>
                    <a:pt x="1083" y="41230"/>
                  </a:cubicBezTo>
                  <a:lnTo>
                    <a:pt x="5600" y="587"/>
                  </a:lnTo>
                  <a:cubicBezTo>
                    <a:pt x="5635" y="296"/>
                    <a:pt x="5426" y="40"/>
                    <a:pt x="5134" y="5"/>
                  </a:cubicBezTo>
                  <a:cubicBezTo>
                    <a:pt x="5113" y="2"/>
                    <a:pt x="5092" y="1"/>
                    <a:pt x="5071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7"/>
            <p:cNvSpPr/>
            <p:nvPr/>
          </p:nvSpPr>
          <p:spPr>
            <a:xfrm>
              <a:off x="3120775" y="2426200"/>
              <a:ext cx="134775" cy="988075"/>
            </a:xfrm>
            <a:custGeom>
              <a:avLst/>
              <a:gdLst/>
              <a:ahLst/>
              <a:cxnLst/>
              <a:rect l="l" t="t" r="r" b="b"/>
              <a:pathLst>
                <a:path w="5391" h="39523" extrusionOk="0">
                  <a:moveTo>
                    <a:pt x="4826" y="0"/>
                  </a:moveTo>
                  <a:cubicBezTo>
                    <a:pt x="4561" y="0"/>
                    <a:pt x="4329" y="200"/>
                    <a:pt x="4308" y="470"/>
                  </a:cubicBezTo>
                  <a:lnTo>
                    <a:pt x="23" y="38936"/>
                  </a:lnTo>
                  <a:cubicBezTo>
                    <a:pt x="0" y="39227"/>
                    <a:pt x="210" y="39483"/>
                    <a:pt x="489" y="39518"/>
                  </a:cubicBezTo>
                  <a:cubicBezTo>
                    <a:pt x="510" y="39521"/>
                    <a:pt x="532" y="39522"/>
                    <a:pt x="553" y="39522"/>
                  </a:cubicBezTo>
                  <a:cubicBezTo>
                    <a:pt x="818" y="39522"/>
                    <a:pt x="1050" y="39322"/>
                    <a:pt x="1083" y="39053"/>
                  </a:cubicBezTo>
                  <a:lnTo>
                    <a:pt x="5356" y="586"/>
                  </a:lnTo>
                  <a:cubicBezTo>
                    <a:pt x="5391" y="295"/>
                    <a:pt x="5181" y="39"/>
                    <a:pt x="4890" y="4"/>
                  </a:cubicBezTo>
                  <a:cubicBezTo>
                    <a:pt x="4869" y="2"/>
                    <a:pt x="4847" y="0"/>
                    <a:pt x="482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7"/>
            <p:cNvSpPr/>
            <p:nvPr/>
          </p:nvSpPr>
          <p:spPr>
            <a:xfrm>
              <a:off x="3213325" y="3780750"/>
              <a:ext cx="2405900" cy="938700"/>
            </a:xfrm>
            <a:custGeom>
              <a:avLst/>
              <a:gdLst/>
              <a:ahLst/>
              <a:cxnLst/>
              <a:rect l="l" t="t" r="r" b="b"/>
              <a:pathLst>
                <a:path w="96236" h="37548" extrusionOk="0">
                  <a:moveTo>
                    <a:pt x="80431" y="1"/>
                  </a:moveTo>
                  <a:cubicBezTo>
                    <a:pt x="80169" y="1"/>
                    <a:pt x="79903" y="66"/>
                    <a:pt x="79657" y="204"/>
                  </a:cubicBezTo>
                  <a:cubicBezTo>
                    <a:pt x="78900" y="623"/>
                    <a:pt x="78621" y="1589"/>
                    <a:pt x="79051" y="2357"/>
                  </a:cubicBezTo>
                  <a:lnTo>
                    <a:pt x="92196" y="25933"/>
                  </a:lnTo>
                  <a:cubicBezTo>
                    <a:pt x="92778" y="26969"/>
                    <a:pt x="93011" y="28145"/>
                    <a:pt x="92882" y="29321"/>
                  </a:cubicBezTo>
                  <a:cubicBezTo>
                    <a:pt x="92557" y="32233"/>
                    <a:pt x="90081" y="34384"/>
                    <a:pt x="87301" y="34384"/>
                  </a:cubicBezTo>
                  <a:cubicBezTo>
                    <a:pt x="87102" y="34384"/>
                    <a:pt x="86902" y="34373"/>
                    <a:pt x="86700" y="34350"/>
                  </a:cubicBezTo>
                  <a:lnTo>
                    <a:pt x="1933" y="24932"/>
                  </a:lnTo>
                  <a:cubicBezTo>
                    <a:pt x="1861" y="24924"/>
                    <a:pt x="1790" y="24920"/>
                    <a:pt x="1721" y="24920"/>
                  </a:cubicBezTo>
                  <a:cubicBezTo>
                    <a:pt x="854" y="24920"/>
                    <a:pt x="180" y="25509"/>
                    <a:pt x="94" y="26317"/>
                  </a:cubicBezTo>
                  <a:cubicBezTo>
                    <a:pt x="0" y="27190"/>
                    <a:pt x="617" y="27970"/>
                    <a:pt x="1491" y="28064"/>
                  </a:cubicBezTo>
                  <a:lnTo>
                    <a:pt x="86258" y="37494"/>
                  </a:lnTo>
                  <a:cubicBezTo>
                    <a:pt x="86586" y="37530"/>
                    <a:pt x="86913" y="37548"/>
                    <a:pt x="87236" y="37548"/>
                  </a:cubicBezTo>
                  <a:cubicBezTo>
                    <a:pt x="91679" y="37548"/>
                    <a:pt x="95527" y="34196"/>
                    <a:pt x="96026" y="29670"/>
                  </a:cubicBezTo>
                  <a:cubicBezTo>
                    <a:pt x="96235" y="27831"/>
                    <a:pt x="95863" y="26003"/>
                    <a:pt x="94966" y="24385"/>
                  </a:cubicBezTo>
                  <a:lnTo>
                    <a:pt x="81811" y="809"/>
                  </a:lnTo>
                  <a:cubicBezTo>
                    <a:pt x="81526" y="294"/>
                    <a:pt x="80988" y="1"/>
                    <a:pt x="80431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7"/>
            <p:cNvSpPr/>
            <p:nvPr/>
          </p:nvSpPr>
          <p:spPr>
            <a:xfrm>
              <a:off x="4245400" y="3718800"/>
              <a:ext cx="715150" cy="879050"/>
            </a:xfrm>
            <a:custGeom>
              <a:avLst/>
              <a:gdLst/>
              <a:ahLst/>
              <a:cxnLst/>
              <a:rect l="l" t="t" r="r" b="b"/>
              <a:pathLst>
                <a:path w="28606" h="35162" extrusionOk="0">
                  <a:moveTo>
                    <a:pt x="26807" y="1"/>
                  </a:moveTo>
                  <a:cubicBezTo>
                    <a:pt x="26615" y="1"/>
                    <a:pt x="26420" y="36"/>
                    <a:pt x="26231" y="109"/>
                  </a:cubicBezTo>
                  <a:lnTo>
                    <a:pt x="17686" y="3496"/>
                  </a:lnTo>
                  <a:cubicBezTo>
                    <a:pt x="15671" y="4288"/>
                    <a:pt x="14018" y="5802"/>
                    <a:pt x="13040" y="7746"/>
                  </a:cubicBezTo>
                  <a:lnTo>
                    <a:pt x="397" y="32858"/>
                  </a:lnTo>
                  <a:cubicBezTo>
                    <a:pt x="1" y="33650"/>
                    <a:pt x="315" y="34593"/>
                    <a:pt x="1095" y="34989"/>
                  </a:cubicBezTo>
                  <a:cubicBezTo>
                    <a:pt x="1270" y="35082"/>
                    <a:pt x="1445" y="35129"/>
                    <a:pt x="1631" y="35152"/>
                  </a:cubicBezTo>
                  <a:cubicBezTo>
                    <a:pt x="1688" y="35158"/>
                    <a:pt x="1745" y="35161"/>
                    <a:pt x="1802" y="35161"/>
                  </a:cubicBezTo>
                  <a:cubicBezTo>
                    <a:pt x="2383" y="35161"/>
                    <a:pt x="2940" y="34842"/>
                    <a:pt x="3226" y="34290"/>
                  </a:cubicBezTo>
                  <a:lnTo>
                    <a:pt x="15869" y="9166"/>
                  </a:lnTo>
                  <a:cubicBezTo>
                    <a:pt x="16498" y="7921"/>
                    <a:pt x="17557" y="6954"/>
                    <a:pt x="18861" y="6442"/>
                  </a:cubicBezTo>
                  <a:lnTo>
                    <a:pt x="27395" y="3054"/>
                  </a:lnTo>
                  <a:cubicBezTo>
                    <a:pt x="28210" y="2740"/>
                    <a:pt x="28606" y="1820"/>
                    <a:pt x="28292" y="1005"/>
                  </a:cubicBezTo>
                  <a:cubicBezTo>
                    <a:pt x="28041" y="379"/>
                    <a:pt x="27441" y="1"/>
                    <a:pt x="26807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7"/>
            <p:cNvSpPr/>
            <p:nvPr/>
          </p:nvSpPr>
          <p:spPr>
            <a:xfrm>
              <a:off x="4063200" y="2123425"/>
              <a:ext cx="2233325" cy="1736600"/>
            </a:xfrm>
            <a:custGeom>
              <a:avLst/>
              <a:gdLst/>
              <a:ahLst/>
              <a:cxnLst/>
              <a:rect l="l" t="t" r="r" b="b"/>
              <a:pathLst>
                <a:path w="89333" h="69464" extrusionOk="0">
                  <a:moveTo>
                    <a:pt x="87666" y="0"/>
                  </a:moveTo>
                  <a:cubicBezTo>
                    <a:pt x="87616" y="0"/>
                    <a:pt x="87566" y="2"/>
                    <a:pt x="87516" y="7"/>
                  </a:cubicBezTo>
                  <a:lnTo>
                    <a:pt x="70914" y="1684"/>
                  </a:lnTo>
                  <a:cubicBezTo>
                    <a:pt x="67491" y="2033"/>
                    <a:pt x="64615" y="4373"/>
                    <a:pt x="63591" y="7656"/>
                  </a:cubicBezTo>
                  <a:lnTo>
                    <a:pt x="45347" y="66042"/>
                  </a:lnTo>
                  <a:lnTo>
                    <a:pt x="2038" y="57346"/>
                  </a:lnTo>
                  <a:cubicBezTo>
                    <a:pt x="1932" y="57324"/>
                    <a:pt x="1826" y="57314"/>
                    <a:pt x="1722" y="57314"/>
                  </a:cubicBezTo>
                  <a:cubicBezTo>
                    <a:pt x="982" y="57314"/>
                    <a:pt x="329" y="57836"/>
                    <a:pt x="175" y="58591"/>
                  </a:cubicBezTo>
                  <a:cubicBezTo>
                    <a:pt x="1" y="59453"/>
                    <a:pt x="560" y="60280"/>
                    <a:pt x="1421" y="60454"/>
                  </a:cubicBezTo>
                  <a:lnTo>
                    <a:pt x="46128" y="69430"/>
                  </a:lnTo>
                  <a:cubicBezTo>
                    <a:pt x="46174" y="69442"/>
                    <a:pt x="46221" y="69442"/>
                    <a:pt x="46267" y="69454"/>
                  </a:cubicBezTo>
                  <a:cubicBezTo>
                    <a:pt x="46325" y="69460"/>
                    <a:pt x="46383" y="69463"/>
                    <a:pt x="46440" y="69463"/>
                  </a:cubicBezTo>
                  <a:cubicBezTo>
                    <a:pt x="47120" y="69463"/>
                    <a:pt x="47740" y="69024"/>
                    <a:pt x="47944" y="68348"/>
                  </a:cubicBezTo>
                  <a:lnTo>
                    <a:pt x="66618" y="8599"/>
                  </a:lnTo>
                  <a:cubicBezTo>
                    <a:pt x="67270" y="6539"/>
                    <a:pt x="69074" y="5060"/>
                    <a:pt x="71240" y="4839"/>
                  </a:cubicBezTo>
                  <a:lnTo>
                    <a:pt x="87830" y="3162"/>
                  </a:lnTo>
                  <a:cubicBezTo>
                    <a:pt x="88703" y="3069"/>
                    <a:pt x="89332" y="2301"/>
                    <a:pt x="89251" y="1428"/>
                  </a:cubicBezTo>
                  <a:cubicBezTo>
                    <a:pt x="89163" y="606"/>
                    <a:pt x="88466" y="0"/>
                    <a:pt x="8766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7"/>
            <p:cNvSpPr/>
            <p:nvPr/>
          </p:nvSpPr>
          <p:spPr>
            <a:xfrm>
              <a:off x="5899200" y="2093825"/>
              <a:ext cx="399350" cy="176475"/>
            </a:xfrm>
            <a:custGeom>
              <a:avLst/>
              <a:gdLst/>
              <a:ahLst/>
              <a:cxnLst/>
              <a:rect l="l" t="t" r="r" b="b"/>
              <a:pathLst>
                <a:path w="15974" h="7059" extrusionOk="0">
                  <a:moveTo>
                    <a:pt x="12930" y="0"/>
                  </a:moveTo>
                  <a:cubicBezTo>
                    <a:pt x="12832" y="0"/>
                    <a:pt x="12732" y="5"/>
                    <a:pt x="12632" y="15"/>
                  </a:cubicBezTo>
                  <a:lnTo>
                    <a:pt x="0" y="1284"/>
                  </a:lnTo>
                  <a:lnTo>
                    <a:pt x="291" y="4172"/>
                  </a:lnTo>
                  <a:lnTo>
                    <a:pt x="582" y="7059"/>
                  </a:lnTo>
                  <a:lnTo>
                    <a:pt x="13214" y="5790"/>
                  </a:lnTo>
                  <a:cubicBezTo>
                    <a:pt x="14809" y="5627"/>
                    <a:pt x="15974" y="4207"/>
                    <a:pt x="15811" y="2612"/>
                  </a:cubicBezTo>
                  <a:cubicBezTo>
                    <a:pt x="15658" y="1117"/>
                    <a:pt x="14400" y="0"/>
                    <a:pt x="12930" y="0"/>
                  </a:cubicBez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7"/>
            <p:cNvSpPr/>
            <p:nvPr/>
          </p:nvSpPr>
          <p:spPr>
            <a:xfrm>
              <a:off x="3293950" y="4560475"/>
              <a:ext cx="441850" cy="419150"/>
            </a:xfrm>
            <a:custGeom>
              <a:avLst/>
              <a:gdLst/>
              <a:ahLst/>
              <a:cxnLst/>
              <a:rect l="l" t="t" r="r" b="b"/>
              <a:pathLst>
                <a:path w="17674" h="16766" extrusionOk="0">
                  <a:moveTo>
                    <a:pt x="8822" y="1"/>
                  </a:moveTo>
                  <a:cubicBezTo>
                    <a:pt x="4619" y="1"/>
                    <a:pt x="990" y="3173"/>
                    <a:pt x="513" y="7457"/>
                  </a:cubicBezTo>
                  <a:cubicBezTo>
                    <a:pt x="0" y="12056"/>
                    <a:pt x="3307" y="16201"/>
                    <a:pt x="7905" y="16713"/>
                  </a:cubicBezTo>
                  <a:cubicBezTo>
                    <a:pt x="8220" y="16748"/>
                    <a:pt x="8533" y="16765"/>
                    <a:pt x="8842" y="16765"/>
                  </a:cubicBezTo>
                  <a:cubicBezTo>
                    <a:pt x="13054" y="16765"/>
                    <a:pt x="16684" y="13593"/>
                    <a:pt x="17161" y="9309"/>
                  </a:cubicBezTo>
                  <a:cubicBezTo>
                    <a:pt x="17673" y="4710"/>
                    <a:pt x="14355" y="565"/>
                    <a:pt x="9757" y="53"/>
                  </a:cubicBezTo>
                  <a:cubicBezTo>
                    <a:pt x="9443" y="18"/>
                    <a:pt x="9131" y="1"/>
                    <a:pt x="8822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7"/>
            <p:cNvSpPr/>
            <p:nvPr/>
          </p:nvSpPr>
          <p:spPr>
            <a:xfrm>
              <a:off x="3401050" y="4662100"/>
              <a:ext cx="227625" cy="215900"/>
            </a:xfrm>
            <a:custGeom>
              <a:avLst/>
              <a:gdLst/>
              <a:ahLst/>
              <a:cxnLst/>
              <a:rect l="l" t="t" r="r" b="b"/>
              <a:pathLst>
                <a:path w="9105" h="8636" extrusionOk="0">
                  <a:moveTo>
                    <a:pt x="4541" y="0"/>
                  </a:moveTo>
                  <a:cubicBezTo>
                    <a:pt x="2369" y="0"/>
                    <a:pt x="506" y="1635"/>
                    <a:pt x="257" y="3835"/>
                  </a:cubicBezTo>
                  <a:cubicBezTo>
                    <a:pt x="1" y="6210"/>
                    <a:pt x="1700" y="8340"/>
                    <a:pt x="4075" y="8608"/>
                  </a:cubicBezTo>
                  <a:cubicBezTo>
                    <a:pt x="4240" y="8627"/>
                    <a:pt x="4403" y="8636"/>
                    <a:pt x="4565" y="8636"/>
                  </a:cubicBezTo>
                  <a:cubicBezTo>
                    <a:pt x="6737" y="8636"/>
                    <a:pt x="8600" y="7000"/>
                    <a:pt x="8849" y="4790"/>
                  </a:cubicBezTo>
                  <a:cubicBezTo>
                    <a:pt x="9105" y="2426"/>
                    <a:pt x="7393" y="296"/>
                    <a:pt x="5030" y="28"/>
                  </a:cubicBezTo>
                  <a:cubicBezTo>
                    <a:pt x="4866" y="9"/>
                    <a:pt x="4702" y="0"/>
                    <a:pt x="4541" y="0"/>
                  </a:cubicBez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7"/>
            <p:cNvSpPr/>
            <p:nvPr/>
          </p:nvSpPr>
          <p:spPr>
            <a:xfrm>
              <a:off x="3368750" y="4496000"/>
              <a:ext cx="329200" cy="67275"/>
            </a:xfrm>
            <a:custGeom>
              <a:avLst/>
              <a:gdLst/>
              <a:ahLst/>
              <a:cxnLst/>
              <a:rect l="l" t="t" r="r" b="b"/>
              <a:pathLst>
                <a:path w="13168" h="2691" extrusionOk="0">
                  <a:moveTo>
                    <a:pt x="140" y="1"/>
                  </a:moveTo>
                  <a:lnTo>
                    <a:pt x="0" y="1246"/>
                  </a:lnTo>
                  <a:lnTo>
                    <a:pt x="13028" y="2690"/>
                  </a:lnTo>
                  <a:lnTo>
                    <a:pt x="13168" y="1444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888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7"/>
            <p:cNvSpPr/>
            <p:nvPr/>
          </p:nvSpPr>
          <p:spPr>
            <a:xfrm>
              <a:off x="3436575" y="4534725"/>
              <a:ext cx="189775" cy="231875"/>
            </a:xfrm>
            <a:custGeom>
              <a:avLst/>
              <a:gdLst/>
              <a:ahLst/>
              <a:cxnLst/>
              <a:rect l="l" t="t" r="r" b="b"/>
              <a:pathLst>
                <a:path w="7591" h="9275" extrusionOk="0">
                  <a:moveTo>
                    <a:pt x="0" y="0"/>
                  </a:moveTo>
                  <a:cubicBezTo>
                    <a:pt x="0" y="0"/>
                    <a:pt x="233" y="8976"/>
                    <a:pt x="2817" y="9267"/>
                  </a:cubicBezTo>
                  <a:cubicBezTo>
                    <a:pt x="2858" y="9272"/>
                    <a:pt x="2899" y="9274"/>
                    <a:pt x="2939" y="9274"/>
                  </a:cubicBezTo>
                  <a:cubicBezTo>
                    <a:pt x="5459" y="9274"/>
                    <a:pt x="7591" y="838"/>
                    <a:pt x="7591" y="8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7"/>
            <p:cNvSpPr/>
            <p:nvPr/>
          </p:nvSpPr>
          <p:spPr>
            <a:xfrm>
              <a:off x="4973050" y="4747325"/>
              <a:ext cx="442150" cy="418850"/>
            </a:xfrm>
            <a:custGeom>
              <a:avLst/>
              <a:gdLst/>
              <a:ahLst/>
              <a:cxnLst/>
              <a:rect l="l" t="t" r="r" b="b"/>
              <a:pathLst>
                <a:path w="17686" h="16754" extrusionOk="0">
                  <a:moveTo>
                    <a:pt x="8829" y="1"/>
                  </a:moveTo>
                  <a:cubicBezTo>
                    <a:pt x="4618" y="1"/>
                    <a:pt x="990" y="3163"/>
                    <a:pt x="513" y="7446"/>
                  </a:cubicBezTo>
                  <a:cubicBezTo>
                    <a:pt x="1" y="12045"/>
                    <a:pt x="3319" y="16190"/>
                    <a:pt x="7917" y="16702"/>
                  </a:cubicBezTo>
                  <a:cubicBezTo>
                    <a:pt x="8232" y="16737"/>
                    <a:pt x="8545" y="16754"/>
                    <a:pt x="8854" y="16754"/>
                  </a:cubicBezTo>
                  <a:cubicBezTo>
                    <a:pt x="13066" y="16754"/>
                    <a:pt x="16696" y="13581"/>
                    <a:pt x="17173" y="9297"/>
                  </a:cubicBezTo>
                  <a:cubicBezTo>
                    <a:pt x="17685" y="4699"/>
                    <a:pt x="14367" y="566"/>
                    <a:pt x="9768" y="53"/>
                  </a:cubicBezTo>
                  <a:cubicBezTo>
                    <a:pt x="9453" y="18"/>
                    <a:pt x="9139" y="1"/>
                    <a:pt x="8829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7"/>
            <p:cNvSpPr/>
            <p:nvPr/>
          </p:nvSpPr>
          <p:spPr>
            <a:xfrm>
              <a:off x="5080150" y="4848700"/>
              <a:ext cx="227925" cy="215875"/>
            </a:xfrm>
            <a:custGeom>
              <a:avLst/>
              <a:gdLst/>
              <a:ahLst/>
              <a:cxnLst/>
              <a:rect l="l" t="t" r="r" b="b"/>
              <a:pathLst>
                <a:path w="9117" h="8635" extrusionOk="0">
                  <a:moveTo>
                    <a:pt x="4559" y="1"/>
                  </a:moveTo>
                  <a:cubicBezTo>
                    <a:pt x="2390" y="1"/>
                    <a:pt x="519" y="1629"/>
                    <a:pt x="269" y="3845"/>
                  </a:cubicBezTo>
                  <a:cubicBezTo>
                    <a:pt x="1" y="6220"/>
                    <a:pt x="1712" y="8351"/>
                    <a:pt x="4087" y="8607"/>
                  </a:cubicBezTo>
                  <a:cubicBezTo>
                    <a:pt x="4251" y="8625"/>
                    <a:pt x="4414" y="8635"/>
                    <a:pt x="4575" y="8635"/>
                  </a:cubicBezTo>
                  <a:cubicBezTo>
                    <a:pt x="6737" y="8635"/>
                    <a:pt x="8600" y="7000"/>
                    <a:pt x="8849" y="4800"/>
                  </a:cubicBezTo>
                  <a:cubicBezTo>
                    <a:pt x="9117" y="2425"/>
                    <a:pt x="7405" y="294"/>
                    <a:pt x="5030" y="27"/>
                  </a:cubicBezTo>
                  <a:cubicBezTo>
                    <a:pt x="4872" y="9"/>
                    <a:pt x="4715" y="1"/>
                    <a:pt x="4559" y="1"/>
                  </a:cubicBez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7"/>
            <p:cNvSpPr/>
            <p:nvPr/>
          </p:nvSpPr>
          <p:spPr>
            <a:xfrm>
              <a:off x="5047850" y="4682575"/>
              <a:ext cx="329225" cy="67550"/>
            </a:xfrm>
            <a:custGeom>
              <a:avLst/>
              <a:gdLst/>
              <a:ahLst/>
              <a:cxnLst/>
              <a:rect l="l" t="t" r="r" b="b"/>
              <a:pathLst>
                <a:path w="13169" h="2702" extrusionOk="0">
                  <a:moveTo>
                    <a:pt x="140" y="0"/>
                  </a:moveTo>
                  <a:lnTo>
                    <a:pt x="1" y="1246"/>
                  </a:lnTo>
                  <a:lnTo>
                    <a:pt x="13028" y="2701"/>
                  </a:lnTo>
                  <a:lnTo>
                    <a:pt x="13168" y="1456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888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7"/>
            <p:cNvSpPr/>
            <p:nvPr/>
          </p:nvSpPr>
          <p:spPr>
            <a:xfrm>
              <a:off x="5115950" y="4721275"/>
              <a:ext cx="189800" cy="231900"/>
            </a:xfrm>
            <a:custGeom>
              <a:avLst/>
              <a:gdLst/>
              <a:ahLst/>
              <a:cxnLst/>
              <a:rect l="l" t="t" r="r" b="b"/>
              <a:pathLst>
                <a:path w="7592" h="9276" extrusionOk="0">
                  <a:moveTo>
                    <a:pt x="1" y="1"/>
                  </a:moveTo>
                  <a:cubicBezTo>
                    <a:pt x="1" y="1"/>
                    <a:pt x="234" y="8989"/>
                    <a:pt x="2807" y="9268"/>
                  </a:cubicBezTo>
                  <a:cubicBezTo>
                    <a:pt x="2849" y="9273"/>
                    <a:pt x="2892" y="9275"/>
                    <a:pt x="2934" y="9275"/>
                  </a:cubicBezTo>
                  <a:cubicBezTo>
                    <a:pt x="5463" y="9275"/>
                    <a:pt x="7592" y="851"/>
                    <a:pt x="7592" y="8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9" name="Google Shape;729;p47"/>
          <p:cNvSpPr/>
          <p:nvPr/>
        </p:nvSpPr>
        <p:spPr>
          <a:xfrm rot="10800000" flipH="1">
            <a:off x="679860" y="2821250"/>
            <a:ext cx="86425" cy="231474"/>
          </a:xfrm>
          <a:custGeom>
            <a:avLst/>
            <a:gdLst/>
            <a:ahLst/>
            <a:cxnLst/>
            <a:rect l="l" t="t" r="r" b="b"/>
            <a:pathLst>
              <a:path w="4856" h="13006" extrusionOk="0">
                <a:moveTo>
                  <a:pt x="2434" y="1"/>
                </a:moveTo>
                <a:lnTo>
                  <a:pt x="0" y="6509"/>
                </a:lnTo>
                <a:lnTo>
                  <a:pt x="2434" y="13005"/>
                </a:lnTo>
                <a:lnTo>
                  <a:pt x="4855" y="6509"/>
                </a:lnTo>
                <a:lnTo>
                  <a:pt x="24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7"/>
          <p:cNvSpPr/>
          <p:nvPr/>
        </p:nvSpPr>
        <p:spPr>
          <a:xfrm rot="10800000" flipH="1">
            <a:off x="533563" y="3029499"/>
            <a:ext cx="70051" cy="54514"/>
          </a:xfrm>
          <a:custGeom>
            <a:avLst/>
            <a:gdLst/>
            <a:ahLst/>
            <a:cxnLst/>
            <a:rect l="l" t="t" r="r" b="b"/>
            <a:pathLst>
              <a:path w="3936" h="3063" extrusionOk="0">
                <a:moveTo>
                  <a:pt x="1968" y="1"/>
                </a:moveTo>
                <a:cubicBezTo>
                  <a:pt x="1" y="1"/>
                  <a:pt x="1" y="3063"/>
                  <a:pt x="1968" y="3063"/>
                </a:cubicBezTo>
                <a:cubicBezTo>
                  <a:pt x="3936" y="3063"/>
                  <a:pt x="3936" y="1"/>
                  <a:pt x="1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7"/>
          <p:cNvSpPr/>
          <p:nvPr/>
        </p:nvSpPr>
        <p:spPr>
          <a:xfrm rot="10800000" flipH="1">
            <a:off x="850808" y="3067622"/>
            <a:ext cx="42073" cy="32552"/>
          </a:xfrm>
          <a:custGeom>
            <a:avLst/>
            <a:gdLst/>
            <a:ahLst/>
            <a:cxnLst/>
            <a:rect l="l" t="t" r="r" b="b"/>
            <a:pathLst>
              <a:path w="2364" h="1829" extrusionOk="0">
                <a:moveTo>
                  <a:pt x="1176" y="1"/>
                </a:moveTo>
                <a:cubicBezTo>
                  <a:pt x="0" y="1"/>
                  <a:pt x="0" y="1829"/>
                  <a:pt x="1176" y="1829"/>
                </a:cubicBezTo>
                <a:cubicBezTo>
                  <a:pt x="2364" y="1829"/>
                  <a:pt x="2364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47"/>
          <p:cNvSpPr/>
          <p:nvPr/>
        </p:nvSpPr>
        <p:spPr>
          <a:xfrm rot="10800000" flipH="1">
            <a:off x="754451" y="3171632"/>
            <a:ext cx="42073" cy="32765"/>
          </a:xfrm>
          <a:custGeom>
            <a:avLst/>
            <a:gdLst/>
            <a:ahLst/>
            <a:cxnLst/>
            <a:rect l="l" t="t" r="r" b="b"/>
            <a:pathLst>
              <a:path w="2364" h="1841" extrusionOk="0">
                <a:moveTo>
                  <a:pt x="1188" y="1"/>
                </a:moveTo>
                <a:cubicBezTo>
                  <a:pt x="0" y="1"/>
                  <a:pt x="0" y="1840"/>
                  <a:pt x="1188" y="1840"/>
                </a:cubicBezTo>
                <a:cubicBezTo>
                  <a:pt x="2364" y="1840"/>
                  <a:pt x="2364" y="1"/>
                  <a:pt x="11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47"/>
          <p:cNvSpPr/>
          <p:nvPr/>
        </p:nvSpPr>
        <p:spPr>
          <a:xfrm rot="10800000" flipH="1">
            <a:off x="565065" y="3188006"/>
            <a:ext cx="42073" cy="32765"/>
          </a:xfrm>
          <a:custGeom>
            <a:avLst/>
            <a:gdLst/>
            <a:ahLst/>
            <a:cxnLst/>
            <a:rect l="l" t="t" r="r" b="b"/>
            <a:pathLst>
              <a:path w="2364" h="1841" extrusionOk="0">
                <a:moveTo>
                  <a:pt x="1176" y="1"/>
                </a:moveTo>
                <a:cubicBezTo>
                  <a:pt x="0" y="1"/>
                  <a:pt x="0" y="1840"/>
                  <a:pt x="1176" y="1840"/>
                </a:cubicBezTo>
                <a:cubicBezTo>
                  <a:pt x="2364" y="1840"/>
                  <a:pt x="2364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47"/>
          <p:cNvSpPr/>
          <p:nvPr/>
        </p:nvSpPr>
        <p:spPr>
          <a:xfrm>
            <a:off x="6631160" y="4071705"/>
            <a:ext cx="2643100" cy="1167500"/>
          </a:xfrm>
          <a:custGeom>
            <a:avLst/>
            <a:gdLst/>
            <a:ahLst/>
            <a:cxnLst/>
            <a:rect l="l" t="t" r="r" b="b"/>
            <a:pathLst>
              <a:path w="105724" h="46700" extrusionOk="0">
                <a:moveTo>
                  <a:pt x="105724" y="1724"/>
                </a:moveTo>
                <a:cubicBezTo>
                  <a:pt x="94770" y="1724"/>
                  <a:pt x="83496" y="-1571"/>
                  <a:pt x="72869" y="1086"/>
                </a:cubicBezTo>
                <a:cubicBezTo>
                  <a:pt x="69948" y="1816"/>
                  <a:pt x="68938" y="5656"/>
                  <a:pt x="66809" y="7785"/>
                </a:cubicBezTo>
                <a:cubicBezTo>
                  <a:pt x="64098" y="10496"/>
                  <a:pt x="59784" y="11294"/>
                  <a:pt x="55964" y="11612"/>
                </a:cubicBezTo>
                <a:cubicBezTo>
                  <a:pt x="46019" y="12441"/>
                  <a:pt x="36746" y="2437"/>
                  <a:pt x="26937" y="4276"/>
                </a:cubicBezTo>
                <a:cubicBezTo>
                  <a:pt x="14148" y="6674"/>
                  <a:pt x="2471" y="19863"/>
                  <a:pt x="143" y="32665"/>
                </a:cubicBezTo>
                <a:cubicBezTo>
                  <a:pt x="-1800" y="43354"/>
                  <a:pt x="21941" y="32927"/>
                  <a:pt x="32678" y="34579"/>
                </a:cubicBezTo>
                <a:cubicBezTo>
                  <a:pt x="38252" y="35436"/>
                  <a:pt x="42697" y="41350"/>
                  <a:pt x="44480" y="4670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735" name="Google Shape;735;p47"/>
          <p:cNvSpPr/>
          <p:nvPr/>
        </p:nvSpPr>
        <p:spPr>
          <a:xfrm>
            <a:off x="2743200" y="4363078"/>
            <a:ext cx="3022300" cy="916000"/>
          </a:xfrm>
          <a:custGeom>
            <a:avLst/>
            <a:gdLst/>
            <a:ahLst/>
            <a:cxnLst/>
            <a:rect l="l" t="t" r="r" b="b"/>
            <a:pathLst>
              <a:path w="120892" h="36640" extrusionOk="0">
                <a:moveTo>
                  <a:pt x="0" y="36640"/>
                </a:moveTo>
                <a:cubicBezTo>
                  <a:pt x="12056" y="22862"/>
                  <a:pt x="29645" y="13737"/>
                  <a:pt x="47209" y="8570"/>
                </a:cubicBezTo>
                <a:cubicBezTo>
                  <a:pt x="54092" y="6545"/>
                  <a:pt x="61521" y="7301"/>
                  <a:pt x="68580" y="6018"/>
                </a:cubicBezTo>
                <a:cubicBezTo>
                  <a:pt x="75736" y="4717"/>
                  <a:pt x="82532" y="-1302"/>
                  <a:pt x="89632" y="276"/>
                </a:cubicBezTo>
                <a:cubicBezTo>
                  <a:pt x="93449" y="1124"/>
                  <a:pt x="95551" y="5464"/>
                  <a:pt x="97926" y="8570"/>
                </a:cubicBezTo>
                <a:cubicBezTo>
                  <a:pt x="101724" y="13536"/>
                  <a:pt x="106364" y="17802"/>
                  <a:pt x="110366" y="22605"/>
                </a:cubicBezTo>
                <a:cubicBezTo>
                  <a:pt x="113792" y="26716"/>
                  <a:pt x="115815" y="33034"/>
                  <a:pt x="120892" y="34726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736" name="Google Shape;736;p47"/>
          <p:cNvSpPr/>
          <p:nvPr/>
        </p:nvSpPr>
        <p:spPr>
          <a:xfrm>
            <a:off x="5063750" y="-39875"/>
            <a:ext cx="4162650" cy="1969000"/>
          </a:xfrm>
          <a:custGeom>
            <a:avLst/>
            <a:gdLst/>
            <a:ahLst/>
            <a:cxnLst/>
            <a:rect l="l" t="t" r="r" b="b"/>
            <a:pathLst>
              <a:path w="166506" h="78760" extrusionOk="0">
                <a:moveTo>
                  <a:pt x="0" y="0"/>
                </a:moveTo>
                <a:cubicBezTo>
                  <a:pt x="0" y="12422"/>
                  <a:pt x="10552" y="29760"/>
                  <a:pt x="22967" y="29346"/>
                </a:cubicBezTo>
                <a:cubicBezTo>
                  <a:pt x="39273" y="28802"/>
                  <a:pt x="58255" y="13054"/>
                  <a:pt x="71451" y="22647"/>
                </a:cubicBezTo>
                <a:cubicBezTo>
                  <a:pt x="81429" y="29901"/>
                  <a:pt x="81222" y="49452"/>
                  <a:pt x="93141" y="52631"/>
                </a:cubicBezTo>
                <a:cubicBezTo>
                  <a:pt x="103012" y="55264"/>
                  <a:pt x="113712" y="53183"/>
                  <a:pt x="123763" y="51355"/>
                </a:cubicBezTo>
                <a:cubicBezTo>
                  <a:pt x="130144" y="50195"/>
                  <a:pt x="139366" y="46139"/>
                  <a:pt x="143221" y="51355"/>
                </a:cubicBezTo>
                <a:cubicBezTo>
                  <a:pt x="147869" y="57644"/>
                  <a:pt x="144508" y="67328"/>
                  <a:pt x="148005" y="74322"/>
                </a:cubicBezTo>
                <a:cubicBezTo>
                  <a:pt x="150770" y="79851"/>
                  <a:pt x="162135" y="79969"/>
                  <a:pt x="166506" y="75598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8"/>
          <p:cNvSpPr/>
          <p:nvPr/>
        </p:nvSpPr>
        <p:spPr>
          <a:xfrm>
            <a:off x="5505175" y="1586500"/>
            <a:ext cx="3559398" cy="3773306"/>
          </a:xfrm>
          <a:custGeom>
            <a:avLst/>
            <a:gdLst/>
            <a:ahLst/>
            <a:cxnLst/>
            <a:rect l="l" t="t" r="r" b="b"/>
            <a:pathLst>
              <a:path w="70546" h="74099" extrusionOk="0">
                <a:moveTo>
                  <a:pt x="55101" y="0"/>
                </a:moveTo>
                <a:cubicBezTo>
                  <a:pt x="53368" y="0"/>
                  <a:pt x="51555" y="456"/>
                  <a:pt x="49707" y="1464"/>
                </a:cubicBezTo>
                <a:cubicBezTo>
                  <a:pt x="45846" y="3565"/>
                  <a:pt x="43142" y="7312"/>
                  <a:pt x="42138" y="11590"/>
                </a:cubicBezTo>
                <a:cubicBezTo>
                  <a:pt x="41204" y="15537"/>
                  <a:pt x="41063" y="19783"/>
                  <a:pt x="39347" y="23475"/>
                </a:cubicBezTo>
                <a:cubicBezTo>
                  <a:pt x="33603" y="35050"/>
                  <a:pt x="17814" y="31717"/>
                  <a:pt x="9138" y="39551"/>
                </a:cubicBezTo>
                <a:cubicBezTo>
                  <a:pt x="0" y="47174"/>
                  <a:pt x="788" y="62605"/>
                  <a:pt x="10577" y="69337"/>
                </a:cubicBezTo>
                <a:cubicBezTo>
                  <a:pt x="15232" y="72663"/>
                  <a:pt x="20881" y="74098"/>
                  <a:pt x="26560" y="74098"/>
                </a:cubicBezTo>
                <a:cubicBezTo>
                  <a:pt x="30095" y="74098"/>
                  <a:pt x="33643" y="73542"/>
                  <a:pt x="36969" y="72540"/>
                </a:cubicBezTo>
                <a:cubicBezTo>
                  <a:pt x="58367" y="66297"/>
                  <a:pt x="68063" y="44622"/>
                  <a:pt x="69481" y="22205"/>
                </a:cubicBezTo>
                <a:cubicBezTo>
                  <a:pt x="70545" y="11571"/>
                  <a:pt x="63837" y="0"/>
                  <a:pt x="55101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48"/>
          <p:cNvSpPr/>
          <p:nvPr/>
        </p:nvSpPr>
        <p:spPr>
          <a:xfrm>
            <a:off x="466025" y="962976"/>
            <a:ext cx="5690121" cy="1598026"/>
          </a:xfrm>
          <a:custGeom>
            <a:avLst/>
            <a:gdLst/>
            <a:ahLst/>
            <a:cxnLst/>
            <a:rect l="l" t="t" r="r" b="b"/>
            <a:pathLst>
              <a:path w="95971" h="46461" extrusionOk="0">
                <a:moveTo>
                  <a:pt x="95970" y="0"/>
                </a:moveTo>
                <a:lnTo>
                  <a:pt x="1154" y="2439"/>
                </a:lnTo>
                <a:lnTo>
                  <a:pt x="1154" y="2439"/>
                </a:lnTo>
                <a:lnTo>
                  <a:pt x="0" y="46460"/>
                </a:lnTo>
                <a:lnTo>
                  <a:pt x="92097" y="38302"/>
                </a:lnTo>
                <a:lnTo>
                  <a:pt x="95970" y="0"/>
                </a:lnTo>
                <a:close/>
              </a:path>
            </a:pathLst>
          </a:custGeom>
          <a:solidFill>
            <a:srgbClr val="FED0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48"/>
          <p:cNvSpPr/>
          <p:nvPr/>
        </p:nvSpPr>
        <p:spPr>
          <a:xfrm rot="3545417">
            <a:off x="5593319" y="1703762"/>
            <a:ext cx="1432287" cy="787445"/>
          </a:xfrm>
          <a:custGeom>
            <a:avLst/>
            <a:gdLst/>
            <a:ahLst/>
            <a:cxnLst/>
            <a:rect l="l" t="t" r="r" b="b"/>
            <a:pathLst>
              <a:path w="57290" h="31497" extrusionOk="0">
                <a:moveTo>
                  <a:pt x="57289" y="1"/>
                </a:moveTo>
                <a:lnTo>
                  <a:pt x="34677" y="5473"/>
                </a:lnTo>
                <a:lnTo>
                  <a:pt x="33227" y="726"/>
                </a:lnTo>
                <a:lnTo>
                  <a:pt x="23107" y="10318"/>
                </a:lnTo>
                <a:lnTo>
                  <a:pt x="17916" y="3314"/>
                </a:lnTo>
                <a:lnTo>
                  <a:pt x="1" y="12757"/>
                </a:lnTo>
                <a:lnTo>
                  <a:pt x="3149" y="31496"/>
                </a:lnTo>
                <a:lnTo>
                  <a:pt x="18921" y="15806"/>
                </a:lnTo>
                <a:lnTo>
                  <a:pt x="23223" y="20751"/>
                </a:lnTo>
                <a:lnTo>
                  <a:pt x="30985" y="9412"/>
                </a:lnTo>
                <a:lnTo>
                  <a:pt x="33589" y="13334"/>
                </a:lnTo>
                <a:lnTo>
                  <a:pt x="57289" y="1"/>
                </a:lnTo>
                <a:close/>
              </a:path>
            </a:pathLst>
          </a:custGeom>
          <a:solidFill>
            <a:srgbClr val="FED0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48"/>
          <p:cNvSpPr/>
          <p:nvPr/>
        </p:nvSpPr>
        <p:spPr>
          <a:xfrm>
            <a:off x="466024" y="2736425"/>
            <a:ext cx="5475735" cy="558203"/>
          </a:xfrm>
          <a:custGeom>
            <a:avLst/>
            <a:gdLst/>
            <a:ahLst/>
            <a:cxnLst/>
            <a:rect l="l" t="t" r="r" b="b"/>
            <a:pathLst>
              <a:path w="19232" h="4057" extrusionOk="0">
                <a:moveTo>
                  <a:pt x="0" y="1"/>
                </a:moveTo>
                <a:lnTo>
                  <a:pt x="212" y="4057"/>
                </a:lnTo>
                <a:lnTo>
                  <a:pt x="18721" y="3812"/>
                </a:lnTo>
                <a:lnTo>
                  <a:pt x="1923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48"/>
          <p:cNvSpPr txBox="1">
            <a:spLocks noGrp="1"/>
          </p:cNvSpPr>
          <p:nvPr>
            <p:ph type="subTitle" idx="1"/>
          </p:nvPr>
        </p:nvSpPr>
        <p:spPr>
          <a:xfrm>
            <a:off x="466025" y="1042638"/>
            <a:ext cx="5781339" cy="20187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" b="1"/>
              <a:t>-</a:t>
            </a:r>
            <a:r>
              <a:rPr lang="en" b="1" err="1"/>
              <a:t>Mình</a:t>
            </a:r>
            <a:r>
              <a:rPr lang="en" b="1"/>
              <a:t> </a:t>
            </a:r>
            <a:r>
              <a:rPr lang="en" b="1" err="1"/>
              <a:t>là</a:t>
            </a:r>
            <a:r>
              <a:rPr lang="en" b="1"/>
              <a:t> Đào Ngọc Anh. </a:t>
            </a:r>
            <a:endParaRPr lang="vi-VN" b="1"/>
          </a:p>
          <a:p>
            <a:pPr marL="0" indent="0" algn="l"/>
            <a:r>
              <a:rPr lang="en" b="1"/>
              <a:t>-</a:t>
            </a:r>
            <a:r>
              <a:rPr lang="en" b="1" err="1"/>
              <a:t>mình</a:t>
            </a:r>
            <a:r>
              <a:rPr lang="en" b="1"/>
              <a:t> 16 </a:t>
            </a:r>
            <a:r>
              <a:rPr lang="en" b="1" err="1"/>
              <a:t>tuổi</a:t>
            </a:r>
            <a:r>
              <a:rPr lang="en" b="1"/>
              <a:t> </a:t>
            </a:r>
          </a:p>
          <a:p>
            <a:pPr marL="0" indent="0" algn="l"/>
            <a:r>
              <a:rPr lang="en" b="1"/>
              <a:t>-Học </a:t>
            </a:r>
            <a:r>
              <a:rPr lang="en" b="1" err="1"/>
              <a:t>viên</a:t>
            </a:r>
            <a:r>
              <a:rPr lang="en" b="1"/>
              <a:t> </a:t>
            </a:r>
            <a:r>
              <a:rPr lang="en" b="1" err="1"/>
              <a:t>lớp</a:t>
            </a:r>
            <a:r>
              <a:rPr lang="en" b="1"/>
              <a:t>: Web-JSB03</a:t>
            </a:r>
          </a:p>
          <a:p>
            <a:pPr marL="0" indent="0" algn="l"/>
            <a:endParaRPr lang="en" b="1"/>
          </a:p>
          <a:p>
            <a:pPr marL="0" indent="0"/>
            <a:endParaRPr lang="en" b="1"/>
          </a:p>
        </p:txBody>
      </p:sp>
      <p:grpSp>
        <p:nvGrpSpPr>
          <p:cNvPr id="747" name="Google Shape;747;p48"/>
          <p:cNvGrpSpPr/>
          <p:nvPr/>
        </p:nvGrpSpPr>
        <p:grpSpPr>
          <a:xfrm flipH="1">
            <a:off x="6112561" y="2256209"/>
            <a:ext cx="2691072" cy="2883064"/>
            <a:chOff x="5235350" y="1920925"/>
            <a:chExt cx="824875" cy="883725"/>
          </a:xfrm>
        </p:grpSpPr>
        <p:sp>
          <p:nvSpPr>
            <p:cNvPr id="748" name="Google Shape;748;p48"/>
            <p:cNvSpPr/>
            <p:nvPr/>
          </p:nvSpPr>
          <p:spPr>
            <a:xfrm>
              <a:off x="5379225" y="1969150"/>
              <a:ext cx="228325" cy="237375"/>
            </a:xfrm>
            <a:custGeom>
              <a:avLst/>
              <a:gdLst/>
              <a:ahLst/>
              <a:cxnLst/>
              <a:rect l="l" t="t" r="r" b="b"/>
              <a:pathLst>
                <a:path w="9133" h="9495" extrusionOk="0">
                  <a:moveTo>
                    <a:pt x="5468" y="1"/>
                  </a:moveTo>
                  <a:cubicBezTo>
                    <a:pt x="3861" y="1"/>
                    <a:pt x="2183" y="1212"/>
                    <a:pt x="2183" y="1212"/>
                  </a:cubicBezTo>
                  <a:cubicBezTo>
                    <a:pt x="2031" y="3769"/>
                    <a:pt x="918" y="4405"/>
                    <a:pt x="918" y="4405"/>
                  </a:cubicBezTo>
                  <a:cubicBezTo>
                    <a:pt x="888" y="4401"/>
                    <a:pt x="858" y="4399"/>
                    <a:pt x="828" y="4399"/>
                  </a:cubicBezTo>
                  <a:cubicBezTo>
                    <a:pt x="737" y="4399"/>
                    <a:pt x="647" y="4417"/>
                    <a:pt x="565" y="4454"/>
                  </a:cubicBezTo>
                  <a:cubicBezTo>
                    <a:pt x="343" y="4546"/>
                    <a:pt x="174" y="4736"/>
                    <a:pt x="87" y="4958"/>
                  </a:cubicBezTo>
                  <a:cubicBezTo>
                    <a:pt x="22" y="5138"/>
                    <a:pt x="0" y="5322"/>
                    <a:pt x="17" y="5507"/>
                  </a:cubicBezTo>
                  <a:cubicBezTo>
                    <a:pt x="22" y="5561"/>
                    <a:pt x="28" y="5610"/>
                    <a:pt x="38" y="5659"/>
                  </a:cubicBezTo>
                  <a:cubicBezTo>
                    <a:pt x="125" y="6126"/>
                    <a:pt x="435" y="6544"/>
                    <a:pt x="858" y="6766"/>
                  </a:cubicBezTo>
                  <a:cubicBezTo>
                    <a:pt x="1084" y="6888"/>
                    <a:pt x="1344" y="6950"/>
                    <a:pt x="1605" y="6950"/>
                  </a:cubicBezTo>
                  <a:cubicBezTo>
                    <a:pt x="1752" y="6950"/>
                    <a:pt x="1899" y="6930"/>
                    <a:pt x="2042" y="6891"/>
                  </a:cubicBezTo>
                  <a:cubicBezTo>
                    <a:pt x="2205" y="7586"/>
                    <a:pt x="2503" y="8102"/>
                    <a:pt x="2878" y="8482"/>
                  </a:cubicBezTo>
                  <a:lnTo>
                    <a:pt x="2878" y="8488"/>
                  </a:lnTo>
                  <a:cubicBezTo>
                    <a:pt x="3656" y="9286"/>
                    <a:pt x="4736" y="9495"/>
                    <a:pt x="5471" y="9495"/>
                  </a:cubicBezTo>
                  <a:cubicBezTo>
                    <a:pt x="5706" y="9495"/>
                    <a:pt x="5906" y="9473"/>
                    <a:pt x="6049" y="9443"/>
                  </a:cubicBezTo>
                  <a:cubicBezTo>
                    <a:pt x="6315" y="9383"/>
                    <a:pt x="6668" y="9253"/>
                    <a:pt x="7042" y="8992"/>
                  </a:cubicBezTo>
                  <a:cubicBezTo>
                    <a:pt x="7504" y="8672"/>
                    <a:pt x="7993" y="8162"/>
                    <a:pt x="8400" y="7353"/>
                  </a:cubicBezTo>
                  <a:cubicBezTo>
                    <a:pt x="9133" y="5892"/>
                    <a:pt x="8617" y="4638"/>
                    <a:pt x="8329" y="4139"/>
                  </a:cubicBezTo>
                  <a:cubicBezTo>
                    <a:pt x="8134" y="3791"/>
                    <a:pt x="8063" y="3330"/>
                    <a:pt x="8047" y="3074"/>
                  </a:cubicBezTo>
                  <a:cubicBezTo>
                    <a:pt x="8047" y="3058"/>
                    <a:pt x="8041" y="3047"/>
                    <a:pt x="8041" y="3031"/>
                  </a:cubicBezTo>
                  <a:cubicBezTo>
                    <a:pt x="8041" y="2998"/>
                    <a:pt x="8041" y="2966"/>
                    <a:pt x="8036" y="2933"/>
                  </a:cubicBezTo>
                  <a:cubicBezTo>
                    <a:pt x="8036" y="2901"/>
                    <a:pt x="8036" y="2879"/>
                    <a:pt x="8036" y="2879"/>
                  </a:cubicBezTo>
                  <a:cubicBezTo>
                    <a:pt x="8020" y="2732"/>
                    <a:pt x="7998" y="2580"/>
                    <a:pt x="7965" y="2428"/>
                  </a:cubicBezTo>
                  <a:cubicBezTo>
                    <a:pt x="7862" y="1956"/>
                    <a:pt x="7678" y="1527"/>
                    <a:pt x="7422" y="1152"/>
                  </a:cubicBezTo>
                  <a:lnTo>
                    <a:pt x="7422" y="1147"/>
                  </a:lnTo>
                  <a:cubicBezTo>
                    <a:pt x="7173" y="778"/>
                    <a:pt x="6858" y="457"/>
                    <a:pt x="6499" y="202"/>
                  </a:cubicBezTo>
                  <a:cubicBezTo>
                    <a:pt x="6172" y="59"/>
                    <a:pt x="5822" y="1"/>
                    <a:pt x="5468" y="1"/>
                  </a:cubicBezTo>
                  <a:close/>
                </a:path>
              </a:pathLst>
            </a:custGeom>
            <a:solidFill>
              <a:srgbClr val="F8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8"/>
            <p:cNvSpPr/>
            <p:nvPr/>
          </p:nvSpPr>
          <p:spPr>
            <a:xfrm>
              <a:off x="5451175" y="2181325"/>
              <a:ext cx="123125" cy="52950"/>
            </a:xfrm>
            <a:custGeom>
              <a:avLst/>
              <a:gdLst/>
              <a:ahLst/>
              <a:cxnLst/>
              <a:rect l="l" t="t" r="r" b="b"/>
              <a:pathLst>
                <a:path w="4925" h="2118" extrusionOk="0">
                  <a:moveTo>
                    <a:pt x="0" y="1"/>
                  </a:moveTo>
                  <a:cubicBezTo>
                    <a:pt x="28" y="84"/>
                    <a:pt x="729" y="2117"/>
                    <a:pt x="3366" y="2117"/>
                  </a:cubicBezTo>
                  <a:cubicBezTo>
                    <a:pt x="3825" y="2117"/>
                    <a:pt x="4342" y="2056"/>
                    <a:pt x="4925" y="1912"/>
                  </a:cubicBezTo>
                  <a:lnTo>
                    <a:pt x="4164" y="505"/>
                  </a:lnTo>
                  <a:cubicBezTo>
                    <a:pt x="3790" y="766"/>
                    <a:pt x="3437" y="896"/>
                    <a:pt x="3171" y="956"/>
                  </a:cubicBezTo>
                  <a:cubicBezTo>
                    <a:pt x="3028" y="986"/>
                    <a:pt x="2828" y="1008"/>
                    <a:pt x="2593" y="1008"/>
                  </a:cubicBezTo>
                  <a:cubicBezTo>
                    <a:pt x="1858" y="1008"/>
                    <a:pt x="778" y="799"/>
                    <a:pt x="0" y="1"/>
                  </a:cubicBezTo>
                  <a:close/>
                </a:path>
              </a:pathLst>
            </a:custGeom>
            <a:solidFill>
              <a:srgbClr val="F34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8"/>
            <p:cNvSpPr/>
            <p:nvPr/>
          </p:nvSpPr>
          <p:spPr>
            <a:xfrm>
              <a:off x="5430250" y="2141425"/>
              <a:ext cx="153000" cy="135400"/>
            </a:xfrm>
            <a:custGeom>
              <a:avLst/>
              <a:gdLst/>
              <a:ahLst/>
              <a:cxnLst/>
              <a:rect l="l" t="t" r="r" b="b"/>
              <a:pathLst>
                <a:path w="6120" h="5416" extrusionOk="0">
                  <a:moveTo>
                    <a:pt x="1" y="0"/>
                  </a:moveTo>
                  <a:lnTo>
                    <a:pt x="218" y="1803"/>
                  </a:lnTo>
                  <a:lnTo>
                    <a:pt x="218" y="1808"/>
                  </a:lnTo>
                  <a:lnTo>
                    <a:pt x="484" y="4061"/>
                  </a:lnTo>
                  <a:lnTo>
                    <a:pt x="593" y="4963"/>
                  </a:lnTo>
                  <a:cubicBezTo>
                    <a:pt x="593" y="4963"/>
                    <a:pt x="1375" y="5415"/>
                    <a:pt x="2513" y="5415"/>
                  </a:cubicBezTo>
                  <a:cubicBezTo>
                    <a:pt x="2792" y="5415"/>
                    <a:pt x="3091" y="5388"/>
                    <a:pt x="3405" y="5321"/>
                  </a:cubicBezTo>
                  <a:cubicBezTo>
                    <a:pt x="5012" y="4979"/>
                    <a:pt x="6120" y="4175"/>
                    <a:pt x="6120" y="4175"/>
                  </a:cubicBezTo>
                  <a:lnTo>
                    <a:pt x="5957" y="3877"/>
                  </a:lnTo>
                  <a:lnTo>
                    <a:pt x="5762" y="3508"/>
                  </a:lnTo>
                  <a:cubicBezTo>
                    <a:pt x="5179" y="3652"/>
                    <a:pt x="4662" y="3713"/>
                    <a:pt x="4203" y="3713"/>
                  </a:cubicBezTo>
                  <a:cubicBezTo>
                    <a:pt x="1566" y="3713"/>
                    <a:pt x="865" y="1680"/>
                    <a:pt x="837" y="1597"/>
                  </a:cubicBezTo>
                  <a:lnTo>
                    <a:pt x="837" y="1591"/>
                  </a:lnTo>
                  <a:cubicBezTo>
                    <a:pt x="462" y="1211"/>
                    <a:pt x="164" y="695"/>
                    <a:pt x="1" y="0"/>
                  </a:cubicBezTo>
                  <a:close/>
                </a:path>
              </a:pathLst>
            </a:custGeom>
            <a:solidFill>
              <a:srgbClr val="F8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8"/>
            <p:cNvSpPr/>
            <p:nvPr/>
          </p:nvSpPr>
          <p:spPr>
            <a:xfrm>
              <a:off x="5352625" y="1930375"/>
              <a:ext cx="217600" cy="176450"/>
            </a:xfrm>
            <a:custGeom>
              <a:avLst/>
              <a:gdLst/>
              <a:ahLst/>
              <a:cxnLst/>
              <a:rect l="l" t="t" r="r" b="b"/>
              <a:pathLst>
                <a:path w="8704" h="7058" extrusionOk="0">
                  <a:moveTo>
                    <a:pt x="4851" y="1"/>
                  </a:moveTo>
                  <a:cubicBezTo>
                    <a:pt x="4745" y="1"/>
                    <a:pt x="4640" y="4"/>
                    <a:pt x="4534" y="10"/>
                  </a:cubicBezTo>
                  <a:cubicBezTo>
                    <a:pt x="3394" y="76"/>
                    <a:pt x="2286" y="597"/>
                    <a:pt x="1483" y="1406"/>
                  </a:cubicBezTo>
                  <a:cubicBezTo>
                    <a:pt x="1108" y="1780"/>
                    <a:pt x="798" y="2215"/>
                    <a:pt x="581" y="2703"/>
                  </a:cubicBezTo>
                  <a:cubicBezTo>
                    <a:pt x="522" y="2839"/>
                    <a:pt x="467" y="2980"/>
                    <a:pt x="424" y="3122"/>
                  </a:cubicBezTo>
                  <a:cubicBezTo>
                    <a:pt x="0" y="4441"/>
                    <a:pt x="245" y="5966"/>
                    <a:pt x="1081" y="7058"/>
                  </a:cubicBezTo>
                  <a:cubicBezTo>
                    <a:pt x="1064" y="6873"/>
                    <a:pt x="1086" y="6689"/>
                    <a:pt x="1151" y="6509"/>
                  </a:cubicBezTo>
                  <a:cubicBezTo>
                    <a:pt x="1238" y="6287"/>
                    <a:pt x="1407" y="6097"/>
                    <a:pt x="1629" y="6005"/>
                  </a:cubicBezTo>
                  <a:cubicBezTo>
                    <a:pt x="1711" y="5968"/>
                    <a:pt x="1801" y="5950"/>
                    <a:pt x="1892" y="5950"/>
                  </a:cubicBezTo>
                  <a:cubicBezTo>
                    <a:pt x="1922" y="5950"/>
                    <a:pt x="1952" y="5952"/>
                    <a:pt x="1982" y="5956"/>
                  </a:cubicBezTo>
                  <a:cubicBezTo>
                    <a:pt x="1982" y="5956"/>
                    <a:pt x="3095" y="5320"/>
                    <a:pt x="3247" y="2763"/>
                  </a:cubicBezTo>
                  <a:cubicBezTo>
                    <a:pt x="3247" y="2763"/>
                    <a:pt x="4427" y="3114"/>
                    <a:pt x="5924" y="3114"/>
                  </a:cubicBezTo>
                  <a:cubicBezTo>
                    <a:pt x="6731" y="3114"/>
                    <a:pt x="7631" y="3012"/>
                    <a:pt x="8486" y="2698"/>
                  </a:cubicBezTo>
                  <a:cubicBezTo>
                    <a:pt x="8590" y="2389"/>
                    <a:pt x="8687" y="2074"/>
                    <a:pt x="8693" y="1748"/>
                  </a:cubicBezTo>
                  <a:cubicBezTo>
                    <a:pt x="8704" y="1411"/>
                    <a:pt x="8606" y="1058"/>
                    <a:pt x="8356" y="825"/>
                  </a:cubicBezTo>
                  <a:cubicBezTo>
                    <a:pt x="8150" y="635"/>
                    <a:pt x="7862" y="559"/>
                    <a:pt x="7585" y="483"/>
                  </a:cubicBezTo>
                  <a:cubicBezTo>
                    <a:pt x="6688" y="244"/>
                    <a:pt x="5778" y="1"/>
                    <a:pt x="48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8"/>
            <p:cNvSpPr/>
            <p:nvPr/>
          </p:nvSpPr>
          <p:spPr>
            <a:xfrm>
              <a:off x="5259775" y="1933850"/>
              <a:ext cx="175950" cy="288125"/>
            </a:xfrm>
            <a:custGeom>
              <a:avLst/>
              <a:gdLst/>
              <a:ahLst/>
              <a:cxnLst/>
              <a:rect l="l" t="t" r="r" b="b"/>
              <a:pathLst>
                <a:path w="7038" h="11525" extrusionOk="0">
                  <a:moveTo>
                    <a:pt x="3189" y="0"/>
                  </a:moveTo>
                  <a:cubicBezTo>
                    <a:pt x="2561" y="0"/>
                    <a:pt x="1917" y="344"/>
                    <a:pt x="1716" y="936"/>
                  </a:cubicBezTo>
                  <a:cubicBezTo>
                    <a:pt x="1597" y="1305"/>
                    <a:pt x="1657" y="1723"/>
                    <a:pt x="1841" y="2070"/>
                  </a:cubicBezTo>
                  <a:cubicBezTo>
                    <a:pt x="2015" y="2418"/>
                    <a:pt x="2308" y="2700"/>
                    <a:pt x="2628" y="2928"/>
                  </a:cubicBezTo>
                  <a:cubicBezTo>
                    <a:pt x="1412" y="3710"/>
                    <a:pt x="516" y="4975"/>
                    <a:pt x="185" y="6381"/>
                  </a:cubicBezTo>
                  <a:cubicBezTo>
                    <a:pt x="28" y="7038"/>
                    <a:pt x="1" y="7755"/>
                    <a:pt x="310" y="8347"/>
                  </a:cubicBezTo>
                  <a:cubicBezTo>
                    <a:pt x="561" y="8818"/>
                    <a:pt x="1084" y="9169"/>
                    <a:pt x="1601" y="9169"/>
                  </a:cubicBezTo>
                  <a:cubicBezTo>
                    <a:pt x="1734" y="9169"/>
                    <a:pt x="1866" y="9146"/>
                    <a:pt x="1993" y="9096"/>
                  </a:cubicBezTo>
                  <a:lnTo>
                    <a:pt x="1993" y="9096"/>
                  </a:lnTo>
                  <a:cubicBezTo>
                    <a:pt x="1521" y="9563"/>
                    <a:pt x="1494" y="10383"/>
                    <a:pt x="1890" y="10915"/>
                  </a:cubicBezTo>
                  <a:cubicBezTo>
                    <a:pt x="2192" y="11310"/>
                    <a:pt x="2689" y="11525"/>
                    <a:pt x="3187" y="11525"/>
                  </a:cubicBezTo>
                  <a:cubicBezTo>
                    <a:pt x="3352" y="11525"/>
                    <a:pt x="3518" y="11501"/>
                    <a:pt x="3676" y="11452"/>
                  </a:cubicBezTo>
                  <a:cubicBezTo>
                    <a:pt x="4306" y="11262"/>
                    <a:pt x="4800" y="10703"/>
                    <a:pt x="4979" y="10068"/>
                  </a:cubicBezTo>
                  <a:cubicBezTo>
                    <a:pt x="5118" y="10513"/>
                    <a:pt x="5572" y="10832"/>
                    <a:pt x="6033" y="10832"/>
                  </a:cubicBezTo>
                  <a:cubicBezTo>
                    <a:pt x="6078" y="10832"/>
                    <a:pt x="6123" y="10829"/>
                    <a:pt x="6168" y="10823"/>
                  </a:cubicBezTo>
                  <a:cubicBezTo>
                    <a:pt x="6559" y="10768"/>
                    <a:pt x="6896" y="10475"/>
                    <a:pt x="7037" y="10111"/>
                  </a:cubicBezTo>
                  <a:lnTo>
                    <a:pt x="7037" y="10106"/>
                  </a:lnTo>
                  <a:lnTo>
                    <a:pt x="6820" y="8303"/>
                  </a:lnTo>
                  <a:cubicBezTo>
                    <a:pt x="6677" y="8342"/>
                    <a:pt x="6530" y="8362"/>
                    <a:pt x="6383" y="8362"/>
                  </a:cubicBezTo>
                  <a:cubicBezTo>
                    <a:pt x="6122" y="8362"/>
                    <a:pt x="5862" y="8300"/>
                    <a:pt x="5636" y="8178"/>
                  </a:cubicBezTo>
                  <a:cubicBezTo>
                    <a:pt x="5213" y="7956"/>
                    <a:pt x="4903" y="7538"/>
                    <a:pt x="4816" y="7071"/>
                  </a:cubicBezTo>
                  <a:cubicBezTo>
                    <a:pt x="4806" y="7022"/>
                    <a:pt x="4800" y="6973"/>
                    <a:pt x="4795" y="6919"/>
                  </a:cubicBezTo>
                  <a:cubicBezTo>
                    <a:pt x="3959" y="5827"/>
                    <a:pt x="3714" y="4302"/>
                    <a:pt x="4138" y="2983"/>
                  </a:cubicBezTo>
                  <a:cubicBezTo>
                    <a:pt x="4181" y="2841"/>
                    <a:pt x="4236" y="2700"/>
                    <a:pt x="4295" y="2564"/>
                  </a:cubicBezTo>
                  <a:cubicBezTo>
                    <a:pt x="4512" y="2076"/>
                    <a:pt x="4822" y="1641"/>
                    <a:pt x="5197" y="1267"/>
                  </a:cubicBezTo>
                  <a:cubicBezTo>
                    <a:pt x="4778" y="680"/>
                    <a:pt x="4203" y="170"/>
                    <a:pt x="3497" y="29"/>
                  </a:cubicBezTo>
                  <a:cubicBezTo>
                    <a:pt x="3396" y="10"/>
                    <a:pt x="3293" y="0"/>
                    <a:pt x="31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8"/>
            <p:cNvSpPr/>
            <p:nvPr/>
          </p:nvSpPr>
          <p:spPr>
            <a:xfrm>
              <a:off x="5331450" y="2238325"/>
              <a:ext cx="368275" cy="473150"/>
            </a:xfrm>
            <a:custGeom>
              <a:avLst/>
              <a:gdLst/>
              <a:ahLst/>
              <a:cxnLst/>
              <a:rect l="l" t="t" r="r" b="b"/>
              <a:pathLst>
                <a:path w="14731" h="18926" extrusionOk="0">
                  <a:moveTo>
                    <a:pt x="9909" y="1"/>
                  </a:moveTo>
                  <a:cubicBezTo>
                    <a:pt x="9909" y="1"/>
                    <a:pt x="8964" y="1103"/>
                    <a:pt x="7357" y="1445"/>
                  </a:cubicBezTo>
                  <a:cubicBezTo>
                    <a:pt x="7043" y="1512"/>
                    <a:pt x="6744" y="1539"/>
                    <a:pt x="6465" y="1539"/>
                  </a:cubicBezTo>
                  <a:cubicBezTo>
                    <a:pt x="5327" y="1539"/>
                    <a:pt x="4545" y="1087"/>
                    <a:pt x="4545" y="1087"/>
                  </a:cubicBezTo>
                  <a:cubicBezTo>
                    <a:pt x="4545" y="1087"/>
                    <a:pt x="0" y="1537"/>
                    <a:pt x="853" y="4904"/>
                  </a:cubicBezTo>
                  <a:lnTo>
                    <a:pt x="3106" y="10968"/>
                  </a:lnTo>
                  <a:lnTo>
                    <a:pt x="2503" y="13580"/>
                  </a:lnTo>
                  <a:cubicBezTo>
                    <a:pt x="2503" y="13580"/>
                    <a:pt x="1808" y="14269"/>
                    <a:pt x="1075" y="15534"/>
                  </a:cubicBezTo>
                  <a:cubicBezTo>
                    <a:pt x="1145" y="15638"/>
                    <a:pt x="3520" y="18926"/>
                    <a:pt x="9316" y="18926"/>
                  </a:cubicBezTo>
                  <a:cubicBezTo>
                    <a:pt x="10787" y="18926"/>
                    <a:pt x="12479" y="18714"/>
                    <a:pt x="14410" y="18184"/>
                  </a:cubicBezTo>
                  <a:lnTo>
                    <a:pt x="14475" y="18178"/>
                  </a:lnTo>
                  <a:cubicBezTo>
                    <a:pt x="14312" y="16056"/>
                    <a:pt x="14008" y="13352"/>
                    <a:pt x="13454" y="10463"/>
                  </a:cubicBezTo>
                  <a:cubicBezTo>
                    <a:pt x="13454" y="10463"/>
                    <a:pt x="13726" y="9915"/>
                    <a:pt x="14014" y="9204"/>
                  </a:cubicBezTo>
                  <a:cubicBezTo>
                    <a:pt x="14361" y="8346"/>
                    <a:pt x="14730" y="7244"/>
                    <a:pt x="14665" y="6587"/>
                  </a:cubicBezTo>
                  <a:cubicBezTo>
                    <a:pt x="14654" y="6478"/>
                    <a:pt x="14616" y="6337"/>
                    <a:pt x="14562" y="6169"/>
                  </a:cubicBezTo>
                  <a:cubicBezTo>
                    <a:pt x="14263" y="5224"/>
                    <a:pt x="13346" y="3432"/>
                    <a:pt x="12591" y="2026"/>
                  </a:cubicBezTo>
                  <a:cubicBezTo>
                    <a:pt x="11983" y="891"/>
                    <a:pt x="11473" y="1"/>
                    <a:pt x="11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8"/>
            <p:cNvSpPr/>
            <p:nvPr/>
          </p:nvSpPr>
          <p:spPr>
            <a:xfrm>
              <a:off x="5310550" y="2626675"/>
              <a:ext cx="387950" cy="177975"/>
            </a:xfrm>
            <a:custGeom>
              <a:avLst/>
              <a:gdLst/>
              <a:ahLst/>
              <a:cxnLst/>
              <a:rect l="l" t="t" r="r" b="b"/>
              <a:pathLst>
                <a:path w="15518" h="7119" extrusionOk="0">
                  <a:moveTo>
                    <a:pt x="1911" y="0"/>
                  </a:moveTo>
                  <a:cubicBezTo>
                    <a:pt x="994" y="1569"/>
                    <a:pt x="0" y="4018"/>
                    <a:pt x="152" y="7118"/>
                  </a:cubicBezTo>
                  <a:lnTo>
                    <a:pt x="15501" y="7118"/>
                  </a:lnTo>
                  <a:cubicBezTo>
                    <a:pt x="15501" y="7118"/>
                    <a:pt x="15517" y="5348"/>
                    <a:pt x="15311" y="2644"/>
                  </a:cubicBezTo>
                  <a:lnTo>
                    <a:pt x="15246" y="2650"/>
                  </a:lnTo>
                  <a:cubicBezTo>
                    <a:pt x="13315" y="3180"/>
                    <a:pt x="11623" y="3392"/>
                    <a:pt x="10152" y="3392"/>
                  </a:cubicBezTo>
                  <a:cubicBezTo>
                    <a:pt x="4356" y="3392"/>
                    <a:pt x="1981" y="104"/>
                    <a:pt x="19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8"/>
            <p:cNvSpPr/>
            <p:nvPr/>
          </p:nvSpPr>
          <p:spPr>
            <a:xfrm>
              <a:off x="5618250" y="2238325"/>
              <a:ext cx="130200" cy="154225"/>
            </a:xfrm>
            <a:custGeom>
              <a:avLst/>
              <a:gdLst/>
              <a:ahLst/>
              <a:cxnLst/>
              <a:rect l="l" t="t" r="r" b="b"/>
              <a:pathLst>
                <a:path w="5208" h="6169" extrusionOk="0">
                  <a:moveTo>
                    <a:pt x="1" y="1"/>
                  </a:moveTo>
                  <a:cubicBezTo>
                    <a:pt x="1" y="1"/>
                    <a:pt x="511" y="891"/>
                    <a:pt x="1119" y="2026"/>
                  </a:cubicBezTo>
                  <a:cubicBezTo>
                    <a:pt x="1874" y="3432"/>
                    <a:pt x="2791" y="5224"/>
                    <a:pt x="3090" y="6169"/>
                  </a:cubicBezTo>
                  <a:cubicBezTo>
                    <a:pt x="4056" y="5544"/>
                    <a:pt x="4621" y="4762"/>
                    <a:pt x="4920" y="4225"/>
                  </a:cubicBezTo>
                  <a:cubicBezTo>
                    <a:pt x="5126" y="3856"/>
                    <a:pt x="5207" y="3601"/>
                    <a:pt x="5207" y="3601"/>
                  </a:cubicBezTo>
                  <a:lnTo>
                    <a:pt x="2661" y="1195"/>
                  </a:lnTo>
                  <a:lnTo>
                    <a:pt x="2221" y="777"/>
                  </a:lnTo>
                  <a:cubicBezTo>
                    <a:pt x="1597" y="278"/>
                    <a:pt x="815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8"/>
            <p:cNvSpPr/>
            <p:nvPr/>
          </p:nvSpPr>
          <p:spPr>
            <a:xfrm>
              <a:off x="5681775" y="2041850"/>
              <a:ext cx="302725" cy="500325"/>
            </a:xfrm>
            <a:custGeom>
              <a:avLst/>
              <a:gdLst/>
              <a:ahLst/>
              <a:cxnLst/>
              <a:rect l="l" t="t" r="r" b="b"/>
              <a:pathLst>
                <a:path w="12109" h="20013" extrusionOk="0">
                  <a:moveTo>
                    <a:pt x="11372" y="1"/>
                  </a:moveTo>
                  <a:cubicBezTo>
                    <a:pt x="10757" y="1"/>
                    <a:pt x="9443" y="2033"/>
                    <a:pt x="9117" y="2561"/>
                  </a:cubicBezTo>
                  <a:cubicBezTo>
                    <a:pt x="9258" y="2295"/>
                    <a:pt x="9203" y="2099"/>
                    <a:pt x="9117" y="1964"/>
                  </a:cubicBezTo>
                  <a:cubicBezTo>
                    <a:pt x="9069" y="1892"/>
                    <a:pt x="8994" y="1856"/>
                    <a:pt x="8918" y="1856"/>
                  </a:cubicBezTo>
                  <a:cubicBezTo>
                    <a:pt x="8856" y="1856"/>
                    <a:pt x="8793" y="1879"/>
                    <a:pt x="8742" y="1926"/>
                  </a:cubicBezTo>
                  <a:cubicBezTo>
                    <a:pt x="8286" y="2360"/>
                    <a:pt x="7629" y="2452"/>
                    <a:pt x="7629" y="2452"/>
                  </a:cubicBezTo>
                  <a:lnTo>
                    <a:pt x="6711" y="4021"/>
                  </a:lnTo>
                  <a:cubicBezTo>
                    <a:pt x="6711" y="4021"/>
                    <a:pt x="6489" y="4602"/>
                    <a:pt x="6510" y="5205"/>
                  </a:cubicBezTo>
                  <a:cubicBezTo>
                    <a:pt x="6527" y="5645"/>
                    <a:pt x="6635" y="6247"/>
                    <a:pt x="6690" y="6535"/>
                  </a:cubicBezTo>
                  <a:lnTo>
                    <a:pt x="3166" y="13154"/>
                  </a:lnTo>
                  <a:lnTo>
                    <a:pt x="2379" y="12084"/>
                  </a:lnTo>
                  <a:cubicBezTo>
                    <a:pt x="2080" y="12621"/>
                    <a:pt x="1515" y="13403"/>
                    <a:pt x="549" y="14028"/>
                  </a:cubicBezTo>
                  <a:cubicBezTo>
                    <a:pt x="603" y="14196"/>
                    <a:pt x="641" y="14337"/>
                    <a:pt x="652" y="14446"/>
                  </a:cubicBezTo>
                  <a:cubicBezTo>
                    <a:pt x="717" y="15103"/>
                    <a:pt x="348" y="16205"/>
                    <a:pt x="1" y="17063"/>
                  </a:cubicBezTo>
                  <a:lnTo>
                    <a:pt x="1993" y="19251"/>
                  </a:lnTo>
                  <a:cubicBezTo>
                    <a:pt x="2464" y="19769"/>
                    <a:pt x="3087" y="20012"/>
                    <a:pt x="3703" y="20012"/>
                  </a:cubicBezTo>
                  <a:cubicBezTo>
                    <a:pt x="4621" y="20012"/>
                    <a:pt x="5525" y="19471"/>
                    <a:pt x="5886" y="18496"/>
                  </a:cubicBezTo>
                  <a:lnTo>
                    <a:pt x="9388" y="8240"/>
                  </a:lnTo>
                  <a:cubicBezTo>
                    <a:pt x="9529" y="8120"/>
                    <a:pt x="10078" y="7621"/>
                    <a:pt x="10550" y="7078"/>
                  </a:cubicBezTo>
                  <a:cubicBezTo>
                    <a:pt x="11104" y="6454"/>
                    <a:pt x="11392" y="5791"/>
                    <a:pt x="11419" y="5335"/>
                  </a:cubicBezTo>
                  <a:cubicBezTo>
                    <a:pt x="11446" y="4885"/>
                    <a:pt x="10767" y="4581"/>
                    <a:pt x="10767" y="4581"/>
                  </a:cubicBezTo>
                  <a:cubicBezTo>
                    <a:pt x="10957" y="4070"/>
                    <a:pt x="10333" y="3728"/>
                    <a:pt x="10333" y="3728"/>
                  </a:cubicBezTo>
                  <a:cubicBezTo>
                    <a:pt x="10637" y="3299"/>
                    <a:pt x="10224" y="2740"/>
                    <a:pt x="10224" y="2740"/>
                  </a:cubicBezTo>
                  <a:cubicBezTo>
                    <a:pt x="10881" y="1285"/>
                    <a:pt x="12108" y="465"/>
                    <a:pt x="11506" y="42"/>
                  </a:cubicBezTo>
                  <a:cubicBezTo>
                    <a:pt x="11466" y="14"/>
                    <a:pt x="11422" y="1"/>
                    <a:pt x="11372" y="1"/>
                  </a:cubicBezTo>
                  <a:close/>
                </a:path>
              </a:pathLst>
            </a:custGeom>
            <a:solidFill>
              <a:srgbClr val="EE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8"/>
            <p:cNvSpPr/>
            <p:nvPr/>
          </p:nvSpPr>
          <p:spPr>
            <a:xfrm>
              <a:off x="5884300" y="2104750"/>
              <a:ext cx="63100" cy="99250"/>
            </a:xfrm>
            <a:custGeom>
              <a:avLst/>
              <a:gdLst/>
              <a:ahLst/>
              <a:cxnLst/>
              <a:rect l="l" t="t" r="r" b="b"/>
              <a:pathLst>
                <a:path w="2524" h="3970" extrusionOk="0">
                  <a:moveTo>
                    <a:pt x="925" y="1"/>
                  </a:moveTo>
                  <a:cubicBezTo>
                    <a:pt x="895" y="1"/>
                    <a:pt x="865" y="15"/>
                    <a:pt x="847" y="50"/>
                  </a:cubicBezTo>
                  <a:cubicBezTo>
                    <a:pt x="668" y="398"/>
                    <a:pt x="397" y="675"/>
                    <a:pt x="55" y="854"/>
                  </a:cubicBezTo>
                  <a:cubicBezTo>
                    <a:pt x="11" y="881"/>
                    <a:pt x="0" y="946"/>
                    <a:pt x="27" y="990"/>
                  </a:cubicBezTo>
                  <a:cubicBezTo>
                    <a:pt x="228" y="1304"/>
                    <a:pt x="359" y="1663"/>
                    <a:pt x="402" y="2037"/>
                  </a:cubicBezTo>
                  <a:cubicBezTo>
                    <a:pt x="380" y="2070"/>
                    <a:pt x="386" y="2108"/>
                    <a:pt x="408" y="2130"/>
                  </a:cubicBezTo>
                  <a:cubicBezTo>
                    <a:pt x="424" y="2303"/>
                    <a:pt x="424" y="2477"/>
                    <a:pt x="397" y="2651"/>
                  </a:cubicBezTo>
                  <a:cubicBezTo>
                    <a:pt x="387" y="2722"/>
                    <a:pt x="448" y="2768"/>
                    <a:pt x="503" y="2768"/>
                  </a:cubicBezTo>
                  <a:cubicBezTo>
                    <a:pt x="511" y="2768"/>
                    <a:pt x="519" y="2767"/>
                    <a:pt x="527" y="2765"/>
                  </a:cubicBezTo>
                  <a:cubicBezTo>
                    <a:pt x="608" y="2895"/>
                    <a:pt x="771" y="2982"/>
                    <a:pt x="929" y="3036"/>
                  </a:cubicBezTo>
                  <a:cubicBezTo>
                    <a:pt x="1244" y="3140"/>
                    <a:pt x="1575" y="3199"/>
                    <a:pt x="1911" y="3232"/>
                  </a:cubicBezTo>
                  <a:cubicBezTo>
                    <a:pt x="1808" y="3433"/>
                    <a:pt x="1705" y="3628"/>
                    <a:pt x="1602" y="3829"/>
                  </a:cubicBezTo>
                  <a:cubicBezTo>
                    <a:pt x="1561" y="3903"/>
                    <a:pt x="1629" y="3970"/>
                    <a:pt x="1694" y="3970"/>
                  </a:cubicBezTo>
                  <a:cubicBezTo>
                    <a:pt x="1724" y="3970"/>
                    <a:pt x="1753" y="3956"/>
                    <a:pt x="1770" y="3921"/>
                  </a:cubicBezTo>
                  <a:cubicBezTo>
                    <a:pt x="1895" y="3677"/>
                    <a:pt x="2020" y="3438"/>
                    <a:pt x="2145" y="3194"/>
                  </a:cubicBezTo>
                  <a:cubicBezTo>
                    <a:pt x="2183" y="3123"/>
                    <a:pt x="2129" y="3058"/>
                    <a:pt x="2058" y="3053"/>
                  </a:cubicBezTo>
                  <a:cubicBezTo>
                    <a:pt x="1738" y="3031"/>
                    <a:pt x="1417" y="2977"/>
                    <a:pt x="1108" y="2890"/>
                  </a:cubicBezTo>
                  <a:cubicBezTo>
                    <a:pt x="923" y="2835"/>
                    <a:pt x="522" y="2716"/>
                    <a:pt x="722" y="2450"/>
                  </a:cubicBezTo>
                  <a:cubicBezTo>
                    <a:pt x="804" y="2336"/>
                    <a:pt x="956" y="2293"/>
                    <a:pt x="1086" y="2249"/>
                  </a:cubicBezTo>
                  <a:cubicBezTo>
                    <a:pt x="1222" y="2211"/>
                    <a:pt x="1363" y="2179"/>
                    <a:pt x="1504" y="2162"/>
                  </a:cubicBezTo>
                  <a:cubicBezTo>
                    <a:pt x="1624" y="2146"/>
                    <a:pt x="1744" y="2138"/>
                    <a:pt x="1863" y="2138"/>
                  </a:cubicBezTo>
                  <a:cubicBezTo>
                    <a:pt x="2030" y="2138"/>
                    <a:pt x="2197" y="2155"/>
                    <a:pt x="2362" y="2189"/>
                  </a:cubicBezTo>
                  <a:cubicBezTo>
                    <a:pt x="2369" y="2191"/>
                    <a:pt x="2375" y="2191"/>
                    <a:pt x="2382" y="2191"/>
                  </a:cubicBezTo>
                  <a:cubicBezTo>
                    <a:pt x="2491" y="2191"/>
                    <a:pt x="2524" y="2020"/>
                    <a:pt x="2406" y="1999"/>
                  </a:cubicBezTo>
                  <a:cubicBezTo>
                    <a:pt x="2225" y="1963"/>
                    <a:pt x="2041" y="1945"/>
                    <a:pt x="1857" y="1945"/>
                  </a:cubicBezTo>
                  <a:cubicBezTo>
                    <a:pt x="1688" y="1945"/>
                    <a:pt x="1519" y="1960"/>
                    <a:pt x="1352" y="1989"/>
                  </a:cubicBezTo>
                  <a:cubicBezTo>
                    <a:pt x="1113" y="2032"/>
                    <a:pt x="788" y="2097"/>
                    <a:pt x="608" y="2293"/>
                  </a:cubicBezTo>
                  <a:cubicBezTo>
                    <a:pt x="603" y="2222"/>
                    <a:pt x="603" y="2157"/>
                    <a:pt x="598" y="2086"/>
                  </a:cubicBezTo>
                  <a:cubicBezTo>
                    <a:pt x="901" y="1626"/>
                    <a:pt x="1441" y="1352"/>
                    <a:pt x="1990" y="1352"/>
                  </a:cubicBezTo>
                  <a:cubicBezTo>
                    <a:pt x="2011" y="1352"/>
                    <a:pt x="2032" y="1352"/>
                    <a:pt x="2053" y="1353"/>
                  </a:cubicBezTo>
                  <a:cubicBezTo>
                    <a:pt x="2054" y="1353"/>
                    <a:pt x="2056" y="1353"/>
                    <a:pt x="2058" y="1353"/>
                  </a:cubicBezTo>
                  <a:cubicBezTo>
                    <a:pt x="2177" y="1353"/>
                    <a:pt x="2165" y="1169"/>
                    <a:pt x="2042" y="1163"/>
                  </a:cubicBezTo>
                  <a:cubicBezTo>
                    <a:pt x="2014" y="1162"/>
                    <a:pt x="1987" y="1161"/>
                    <a:pt x="1960" y="1161"/>
                  </a:cubicBezTo>
                  <a:cubicBezTo>
                    <a:pt x="1424" y="1161"/>
                    <a:pt x="906" y="1412"/>
                    <a:pt x="560" y="1820"/>
                  </a:cubicBezTo>
                  <a:cubicBezTo>
                    <a:pt x="532" y="1706"/>
                    <a:pt x="505" y="1587"/>
                    <a:pt x="467" y="1473"/>
                  </a:cubicBezTo>
                  <a:cubicBezTo>
                    <a:pt x="733" y="865"/>
                    <a:pt x="1336" y="436"/>
                    <a:pt x="1998" y="381"/>
                  </a:cubicBezTo>
                  <a:cubicBezTo>
                    <a:pt x="2120" y="376"/>
                    <a:pt x="2113" y="191"/>
                    <a:pt x="1997" y="191"/>
                  </a:cubicBezTo>
                  <a:cubicBezTo>
                    <a:pt x="1994" y="191"/>
                    <a:pt x="1991" y="191"/>
                    <a:pt x="1987" y="191"/>
                  </a:cubicBezTo>
                  <a:cubicBezTo>
                    <a:pt x="1320" y="240"/>
                    <a:pt x="695" y="647"/>
                    <a:pt x="375" y="1234"/>
                  </a:cubicBezTo>
                  <a:cubicBezTo>
                    <a:pt x="331" y="1147"/>
                    <a:pt x="288" y="1055"/>
                    <a:pt x="239" y="973"/>
                  </a:cubicBezTo>
                  <a:cubicBezTo>
                    <a:pt x="570" y="772"/>
                    <a:pt x="842" y="490"/>
                    <a:pt x="1016" y="143"/>
                  </a:cubicBezTo>
                  <a:cubicBezTo>
                    <a:pt x="1056" y="65"/>
                    <a:pt x="989" y="1"/>
                    <a:pt x="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8"/>
            <p:cNvSpPr/>
            <p:nvPr/>
          </p:nvSpPr>
          <p:spPr>
            <a:xfrm>
              <a:off x="5343125" y="2276050"/>
              <a:ext cx="373700" cy="353525"/>
            </a:xfrm>
            <a:custGeom>
              <a:avLst/>
              <a:gdLst/>
              <a:ahLst/>
              <a:cxnLst/>
              <a:rect l="l" t="t" r="r" b="b"/>
              <a:pathLst>
                <a:path w="14948" h="14141" extrusionOk="0">
                  <a:moveTo>
                    <a:pt x="2641" y="1"/>
                  </a:moveTo>
                  <a:cubicBezTo>
                    <a:pt x="1905" y="1"/>
                    <a:pt x="1242" y="302"/>
                    <a:pt x="766" y="789"/>
                  </a:cubicBezTo>
                  <a:cubicBezTo>
                    <a:pt x="293" y="1266"/>
                    <a:pt x="0" y="1934"/>
                    <a:pt x="6" y="2662"/>
                  </a:cubicBezTo>
                  <a:lnTo>
                    <a:pt x="570" y="11810"/>
                  </a:lnTo>
                  <a:cubicBezTo>
                    <a:pt x="581" y="11957"/>
                    <a:pt x="603" y="12103"/>
                    <a:pt x="641" y="12250"/>
                  </a:cubicBezTo>
                  <a:cubicBezTo>
                    <a:pt x="918" y="13382"/>
                    <a:pt x="1927" y="14141"/>
                    <a:pt x="3041" y="14141"/>
                  </a:cubicBezTo>
                  <a:cubicBezTo>
                    <a:pt x="3236" y="14141"/>
                    <a:pt x="3434" y="14117"/>
                    <a:pt x="3633" y="14069"/>
                  </a:cubicBezTo>
                  <a:lnTo>
                    <a:pt x="5354" y="13412"/>
                  </a:lnTo>
                  <a:lnTo>
                    <a:pt x="14947" y="9519"/>
                  </a:lnTo>
                  <a:lnTo>
                    <a:pt x="14176" y="6359"/>
                  </a:lnTo>
                  <a:lnTo>
                    <a:pt x="5326" y="8563"/>
                  </a:lnTo>
                  <a:lnTo>
                    <a:pt x="5288" y="2711"/>
                  </a:lnTo>
                  <a:cubicBezTo>
                    <a:pt x="5278" y="1310"/>
                    <a:pt x="4219" y="99"/>
                    <a:pt x="2824" y="7"/>
                  </a:cubicBezTo>
                  <a:cubicBezTo>
                    <a:pt x="2762" y="3"/>
                    <a:pt x="2701" y="1"/>
                    <a:pt x="2641" y="1"/>
                  </a:cubicBezTo>
                  <a:close/>
                </a:path>
              </a:pathLst>
            </a:custGeom>
            <a:solidFill>
              <a:srgbClr val="F8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8"/>
            <p:cNvSpPr/>
            <p:nvPr/>
          </p:nvSpPr>
          <p:spPr>
            <a:xfrm>
              <a:off x="5386000" y="2092775"/>
              <a:ext cx="31625" cy="31700"/>
            </a:xfrm>
            <a:custGeom>
              <a:avLst/>
              <a:gdLst/>
              <a:ahLst/>
              <a:cxnLst/>
              <a:rect l="l" t="t" r="r" b="b"/>
              <a:pathLst>
                <a:path w="1265" h="1268" extrusionOk="0">
                  <a:moveTo>
                    <a:pt x="124" y="1"/>
                  </a:moveTo>
                  <a:cubicBezTo>
                    <a:pt x="87" y="1"/>
                    <a:pt x="48" y="22"/>
                    <a:pt x="33" y="51"/>
                  </a:cubicBezTo>
                  <a:cubicBezTo>
                    <a:pt x="1" y="106"/>
                    <a:pt x="23" y="165"/>
                    <a:pt x="72" y="198"/>
                  </a:cubicBezTo>
                  <a:cubicBezTo>
                    <a:pt x="446" y="475"/>
                    <a:pt x="777" y="822"/>
                    <a:pt x="1033" y="1219"/>
                  </a:cubicBezTo>
                  <a:cubicBezTo>
                    <a:pt x="1055" y="1253"/>
                    <a:pt x="1087" y="1267"/>
                    <a:pt x="1119" y="1267"/>
                  </a:cubicBezTo>
                  <a:cubicBezTo>
                    <a:pt x="1193" y="1267"/>
                    <a:pt x="1265" y="1190"/>
                    <a:pt x="1212" y="1110"/>
                  </a:cubicBezTo>
                  <a:cubicBezTo>
                    <a:pt x="935" y="687"/>
                    <a:pt x="587" y="317"/>
                    <a:pt x="175" y="19"/>
                  </a:cubicBezTo>
                  <a:cubicBezTo>
                    <a:pt x="160" y="6"/>
                    <a:pt x="142" y="1"/>
                    <a:pt x="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8"/>
            <p:cNvSpPr/>
            <p:nvPr/>
          </p:nvSpPr>
          <p:spPr>
            <a:xfrm>
              <a:off x="5235350" y="1920925"/>
              <a:ext cx="160200" cy="249075"/>
            </a:xfrm>
            <a:custGeom>
              <a:avLst/>
              <a:gdLst/>
              <a:ahLst/>
              <a:cxnLst/>
              <a:rect l="l" t="t" r="r" b="b"/>
              <a:pathLst>
                <a:path w="6408" h="9963" extrusionOk="0">
                  <a:moveTo>
                    <a:pt x="3662" y="1"/>
                  </a:moveTo>
                  <a:cubicBezTo>
                    <a:pt x="3530" y="1"/>
                    <a:pt x="3395" y="12"/>
                    <a:pt x="3258" y="36"/>
                  </a:cubicBezTo>
                  <a:cubicBezTo>
                    <a:pt x="2672" y="139"/>
                    <a:pt x="2161" y="502"/>
                    <a:pt x="1906" y="1040"/>
                  </a:cubicBezTo>
                  <a:cubicBezTo>
                    <a:pt x="1662" y="1561"/>
                    <a:pt x="1683" y="2158"/>
                    <a:pt x="2036" y="2625"/>
                  </a:cubicBezTo>
                  <a:cubicBezTo>
                    <a:pt x="2427" y="3147"/>
                    <a:pt x="3041" y="3369"/>
                    <a:pt x="3654" y="3500"/>
                  </a:cubicBezTo>
                  <a:cubicBezTo>
                    <a:pt x="2406" y="4021"/>
                    <a:pt x="1336" y="4965"/>
                    <a:pt x="684" y="6160"/>
                  </a:cubicBezTo>
                  <a:cubicBezTo>
                    <a:pt x="299" y="6866"/>
                    <a:pt x="0" y="7729"/>
                    <a:pt x="250" y="8533"/>
                  </a:cubicBezTo>
                  <a:cubicBezTo>
                    <a:pt x="456" y="9189"/>
                    <a:pt x="1016" y="9727"/>
                    <a:pt x="1683" y="9901"/>
                  </a:cubicBezTo>
                  <a:cubicBezTo>
                    <a:pt x="1843" y="9942"/>
                    <a:pt x="2005" y="9962"/>
                    <a:pt x="2167" y="9962"/>
                  </a:cubicBezTo>
                  <a:cubicBezTo>
                    <a:pt x="2804" y="9962"/>
                    <a:pt x="3433" y="9652"/>
                    <a:pt x="3823" y="9141"/>
                  </a:cubicBezTo>
                  <a:cubicBezTo>
                    <a:pt x="3880" y="9064"/>
                    <a:pt x="3807" y="8987"/>
                    <a:pt x="3731" y="8987"/>
                  </a:cubicBezTo>
                  <a:cubicBezTo>
                    <a:pt x="3699" y="8987"/>
                    <a:pt x="3667" y="9000"/>
                    <a:pt x="3643" y="9032"/>
                  </a:cubicBezTo>
                  <a:cubicBezTo>
                    <a:pt x="3303" y="9483"/>
                    <a:pt x="2737" y="9754"/>
                    <a:pt x="2173" y="9754"/>
                  </a:cubicBezTo>
                  <a:cubicBezTo>
                    <a:pt x="2071" y="9754"/>
                    <a:pt x="1969" y="9745"/>
                    <a:pt x="1868" y="9727"/>
                  </a:cubicBezTo>
                  <a:cubicBezTo>
                    <a:pt x="1227" y="9613"/>
                    <a:pt x="674" y="9124"/>
                    <a:pt x="467" y="8511"/>
                  </a:cubicBezTo>
                  <a:cubicBezTo>
                    <a:pt x="217" y="7767"/>
                    <a:pt x="494" y="6958"/>
                    <a:pt x="847" y="6301"/>
                  </a:cubicBezTo>
                  <a:cubicBezTo>
                    <a:pt x="1168" y="5704"/>
                    <a:pt x="1591" y="5172"/>
                    <a:pt x="2091" y="4727"/>
                  </a:cubicBezTo>
                  <a:cubicBezTo>
                    <a:pt x="2666" y="4211"/>
                    <a:pt x="3339" y="3814"/>
                    <a:pt x="4072" y="3565"/>
                  </a:cubicBezTo>
                  <a:cubicBezTo>
                    <a:pt x="4159" y="3532"/>
                    <a:pt x="4181" y="3380"/>
                    <a:pt x="4072" y="3358"/>
                  </a:cubicBezTo>
                  <a:cubicBezTo>
                    <a:pt x="3475" y="3266"/>
                    <a:pt x="2840" y="3130"/>
                    <a:pt x="2389" y="2707"/>
                  </a:cubicBezTo>
                  <a:cubicBezTo>
                    <a:pt x="1987" y="2327"/>
                    <a:pt x="1852" y="1795"/>
                    <a:pt x="2036" y="1273"/>
                  </a:cubicBezTo>
                  <a:cubicBezTo>
                    <a:pt x="2215" y="763"/>
                    <a:pt x="2650" y="399"/>
                    <a:pt x="3171" y="269"/>
                  </a:cubicBezTo>
                  <a:cubicBezTo>
                    <a:pt x="3329" y="230"/>
                    <a:pt x="3491" y="212"/>
                    <a:pt x="3653" y="212"/>
                  </a:cubicBezTo>
                  <a:cubicBezTo>
                    <a:pt x="4079" y="212"/>
                    <a:pt x="4504" y="339"/>
                    <a:pt x="4870" y="551"/>
                  </a:cubicBezTo>
                  <a:cubicBezTo>
                    <a:pt x="5424" y="877"/>
                    <a:pt x="5848" y="1377"/>
                    <a:pt x="6179" y="1914"/>
                  </a:cubicBezTo>
                  <a:cubicBezTo>
                    <a:pt x="6201" y="1949"/>
                    <a:pt x="6232" y="1964"/>
                    <a:pt x="6264" y="1964"/>
                  </a:cubicBezTo>
                  <a:cubicBezTo>
                    <a:pt x="6336" y="1964"/>
                    <a:pt x="6407" y="1888"/>
                    <a:pt x="6358" y="1806"/>
                  </a:cubicBezTo>
                  <a:cubicBezTo>
                    <a:pt x="5769" y="851"/>
                    <a:pt x="4817" y="1"/>
                    <a:pt x="36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8"/>
            <p:cNvSpPr/>
            <p:nvPr/>
          </p:nvSpPr>
          <p:spPr>
            <a:xfrm>
              <a:off x="5382600" y="1946925"/>
              <a:ext cx="44700" cy="132475"/>
            </a:xfrm>
            <a:custGeom>
              <a:avLst/>
              <a:gdLst/>
              <a:ahLst/>
              <a:cxnLst/>
              <a:rect l="l" t="t" r="r" b="b"/>
              <a:pathLst>
                <a:path w="1788" h="5299" extrusionOk="0">
                  <a:moveTo>
                    <a:pt x="1426" y="0"/>
                  </a:moveTo>
                  <a:cubicBezTo>
                    <a:pt x="1362" y="0"/>
                    <a:pt x="1297" y="51"/>
                    <a:pt x="1321" y="130"/>
                  </a:cubicBezTo>
                  <a:cubicBezTo>
                    <a:pt x="1717" y="1477"/>
                    <a:pt x="1505" y="2970"/>
                    <a:pt x="794" y="4181"/>
                  </a:cubicBezTo>
                  <a:cubicBezTo>
                    <a:pt x="593" y="4517"/>
                    <a:pt x="349" y="4832"/>
                    <a:pt x="72" y="5120"/>
                  </a:cubicBezTo>
                  <a:cubicBezTo>
                    <a:pt x="0" y="5191"/>
                    <a:pt x="72" y="5298"/>
                    <a:pt x="150" y="5298"/>
                  </a:cubicBezTo>
                  <a:cubicBezTo>
                    <a:pt x="173" y="5298"/>
                    <a:pt x="197" y="5289"/>
                    <a:pt x="218" y="5266"/>
                  </a:cubicBezTo>
                  <a:cubicBezTo>
                    <a:pt x="1239" y="4224"/>
                    <a:pt x="1787" y="2753"/>
                    <a:pt x="1722" y="1298"/>
                  </a:cubicBezTo>
                  <a:cubicBezTo>
                    <a:pt x="1706" y="880"/>
                    <a:pt x="1641" y="472"/>
                    <a:pt x="1521" y="71"/>
                  </a:cubicBezTo>
                  <a:cubicBezTo>
                    <a:pt x="1506" y="22"/>
                    <a:pt x="1466" y="0"/>
                    <a:pt x="14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8"/>
            <p:cNvSpPr/>
            <p:nvPr/>
          </p:nvSpPr>
          <p:spPr>
            <a:xfrm>
              <a:off x="5361550" y="1964875"/>
              <a:ext cx="37525" cy="78350"/>
            </a:xfrm>
            <a:custGeom>
              <a:avLst/>
              <a:gdLst/>
              <a:ahLst/>
              <a:cxnLst/>
              <a:rect l="l" t="t" r="r" b="b"/>
              <a:pathLst>
                <a:path w="1501" h="3134" extrusionOk="0">
                  <a:moveTo>
                    <a:pt x="1397" y="0"/>
                  </a:moveTo>
                  <a:cubicBezTo>
                    <a:pt x="1344" y="0"/>
                    <a:pt x="1288" y="34"/>
                    <a:pt x="1283" y="102"/>
                  </a:cubicBezTo>
                  <a:cubicBezTo>
                    <a:pt x="1196" y="1150"/>
                    <a:pt x="762" y="2160"/>
                    <a:pt x="67" y="2952"/>
                  </a:cubicBezTo>
                  <a:cubicBezTo>
                    <a:pt x="0" y="3027"/>
                    <a:pt x="70" y="3133"/>
                    <a:pt x="146" y="3133"/>
                  </a:cubicBezTo>
                  <a:cubicBezTo>
                    <a:pt x="169" y="3133"/>
                    <a:pt x="193" y="3123"/>
                    <a:pt x="213" y="3099"/>
                  </a:cubicBezTo>
                  <a:cubicBezTo>
                    <a:pt x="952" y="2263"/>
                    <a:pt x="1402" y="1209"/>
                    <a:pt x="1495" y="102"/>
                  </a:cubicBezTo>
                  <a:cubicBezTo>
                    <a:pt x="1500" y="34"/>
                    <a:pt x="1450" y="0"/>
                    <a:pt x="13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8"/>
            <p:cNvSpPr/>
            <p:nvPr/>
          </p:nvSpPr>
          <p:spPr>
            <a:xfrm>
              <a:off x="5464325" y="2064975"/>
              <a:ext cx="25275" cy="26275"/>
            </a:xfrm>
            <a:custGeom>
              <a:avLst/>
              <a:gdLst/>
              <a:ahLst/>
              <a:cxnLst/>
              <a:rect l="l" t="t" r="r" b="b"/>
              <a:pathLst>
                <a:path w="1011" h="1051" extrusionOk="0">
                  <a:moveTo>
                    <a:pt x="469" y="1"/>
                  </a:moveTo>
                  <a:cubicBezTo>
                    <a:pt x="438" y="1"/>
                    <a:pt x="406" y="5"/>
                    <a:pt x="375" y="12"/>
                  </a:cubicBezTo>
                  <a:cubicBezTo>
                    <a:pt x="136" y="72"/>
                    <a:pt x="1" y="354"/>
                    <a:pt x="71" y="637"/>
                  </a:cubicBezTo>
                  <a:cubicBezTo>
                    <a:pt x="137" y="882"/>
                    <a:pt x="335" y="1050"/>
                    <a:pt x="543" y="1050"/>
                  </a:cubicBezTo>
                  <a:cubicBezTo>
                    <a:pt x="574" y="1050"/>
                    <a:pt x="605" y="1046"/>
                    <a:pt x="636" y="1039"/>
                  </a:cubicBezTo>
                  <a:cubicBezTo>
                    <a:pt x="875" y="973"/>
                    <a:pt x="1011" y="697"/>
                    <a:pt x="940" y="414"/>
                  </a:cubicBezTo>
                  <a:cubicBezTo>
                    <a:pt x="879" y="169"/>
                    <a:pt x="677" y="1"/>
                    <a:pt x="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8"/>
            <p:cNvSpPr/>
            <p:nvPr/>
          </p:nvSpPr>
          <p:spPr>
            <a:xfrm>
              <a:off x="5545625" y="2044175"/>
              <a:ext cx="25275" cy="26150"/>
            </a:xfrm>
            <a:custGeom>
              <a:avLst/>
              <a:gdLst/>
              <a:ahLst/>
              <a:cxnLst/>
              <a:rect l="l" t="t" r="r" b="b"/>
              <a:pathLst>
                <a:path w="1011" h="1046" extrusionOk="0">
                  <a:moveTo>
                    <a:pt x="475" y="0"/>
                  </a:moveTo>
                  <a:cubicBezTo>
                    <a:pt x="442" y="0"/>
                    <a:pt x="409" y="5"/>
                    <a:pt x="376" y="14"/>
                  </a:cubicBezTo>
                  <a:cubicBezTo>
                    <a:pt x="137" y="73"/>
                    <a:pt x="1" y="350"/>
                    <a:pt x="71" y="633"/>
                  </a:cubicBezTo>
                  <a:cubicBezTo>
                    <a:pt x="133" y="878"/>
                    <a:pt x="334" y="1046"/>
                    <a:pt x="543" y="1046"/>
                  </a:cubicBezTo>
                  <a:cubicBezTo>
                    <a:pt x="574" y="1046"/>
                    <a:pt x="605" y="1042"/>
                    <a:pt x="636" y="1034"/>
                  </a:cubicBezTo>
                  <a:cubicBezTo>
                    <a:pt x="875" y="975"/>
                    <a:pt x="1011" y="692"/>
                    <a:pt x="940" y="410"/>
                  </a:cubicBezTo>
                  <a:cubicBezTo>
                    <a:pt x="879" y="167"/>
                    <a:pt x="682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8"/>
            <p:cNvSpPr/>
            <p:nvPr/>
          </p:nvSpPr>
          <p:spPr>
            <a:xfrm>
              <a:off x="5453600" y="2044650"/>
              <a:ext cx="30700" cy="19925"/>
            </a:xfrm>
            <a:custGeom>
              <a:avLst/>
              <a:gdLst/>
              <a:ahLst/>
              <a:cxnLst/>
              <a:rect l="l" t="t" r="r" b="b"/>
              <a:pathLst>
                <a:path w="1228" h="797" extrusionOk="0">
                  <a:moveTo>
                    <a:pt x="962" y="0"/>
                  </a:moveTo>
                  <a:cubicBezTo>
                    <a:pt x="880" y="6"/>
                    <a:pt x="793" y="6"/>
                    <a:pt x="712" y="22"/>
                  </a:cubicBezTo>
                  <a:cubicBezTo>
                    <a:pt x="631" y="38"/>
                    <a:pt x="555" y="65"/>
                    <a:pt x="479" y="92"/>
                  </a:cubicBezTo>
                  <a:cubicBezTo>
                    <a:pt x="343" y="141"/>
                    <a:pt x="218" y="217"/>
                    <a:pt x="104" y="304"/>
                  </a:cubicBezTo>
                  <a:cubicBezTo>
                    <a:pt x="50" y="348"/>
                    <a:pt x="17" y="429"/>
                    <a:pt x="6" y="494"/>
                  </a:cubicBezTo>
                  <a:cubicBezTo>
                    <a:pt x="1" y="565"/>
                    <a:pt x="28" y="652"/>
                    <a:pt x="77" y="701"/>
                  </a:cubicBezTo>
                  <a:cubicBezTo>
                    <a:pt x="136" y="766"/>
                    <a:pt x="211" y="797"/>
                    <a:pt x="289" y="797"/>
                  </a:cubicBezTo>
                  <a:cubicBezTo>
                    <a:pt x="353" y="797"/>
                    <a:pt x="419" y="775"/>
                    <a:pt x="479" y="733"/>
                  </a:cubicBezTo>
                  <a:cubicBezTo>
                    <a:pt x="484" y="722"/>
                    <a:pt x="495" y="717"/>
                    <a:pt x="506" y="706"/>
                  </a:cubicBezTo>
                  <a:cubicBezTo>
                    <a:pt x="571" y="668"/>
                    <a:pt x="641" y="635"/>
                    <a:pt x="712" y="608"/>
                  </a:cubicBezTo>
                  <a:cubicBezTo>
                    <a:pt x="799" y="581"/>
                    <a:pt x="880" y="565"/>
                    <a:pt x="967" y="559"/>
                  </a:cubicBezTo>
                  <a:lnTo>
                    <a:pt x="967" y="559"/>
                  </a:lnTo>
                  <a:lnTo>
                    <a:pt x="935" y="565"/>
                  </a:lnTo>
                  <a:cubicBezTo>
                    <a:pt x="1005" y="559"/>
                    <a:pt x="1070" y="543"/>
                    <a:pt x="1125" y="494"/>
                  </a:cubicBezTo>
                  <a:cubicBezTo>
                    <a:pt x="1179" y="451"/>
                    <a:pt x="1222" y="375"/>
                    <a:pt x="1222" y="304"/>
                  </a:cubicBezTo>
                  <a:cubicBezTo>
                    <a:pt x="1228" y="234"/>
                    <a:pt x="1206" y="152"/>
                    <a:pt x="1152" y="98"/>
                  </a:cubicBezTo>
                  <a:cubicBezTo>
                    <a:pt x="1108" y="49"/>
                    <a:pt x="1038" y="0"/>
                    <a:pt x="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8"/>
            <p:cNvSpPr/>
            <p:nvPr/>
          </p:nvSpPr>
          <p:spPr>
            <a:xfrm>
              <a:off x="5534775" y="2024900"/>
              <a:ext cx="31800" cy="17200"/>
            </a:xfrm>
            <a:custGeom>
              <a:avLst/>
              <a:gdLst/>
              <a:ahLst/>
              <a:cxnLst/>
              <a:rect l="l" t="t" r="r" b="b"/>
              <a:pathLst>
                <a:path w="1272" h="688" extrusionOk="0">
                  <a:moveTo>
                    <a:pt x="787" y="0"/>
                  </a:moveTo>
                  <a:cubicBezTo>
                    <a:pt x="727" y="0"/>
                    <a:pt x="668" y="5"/>
                    <a:pt x="609" y="14"/>
                  </a:cubicBezTo>
                  <a:cubicBezTo>
                    <a:pt x="527" y="30"/>
                    <a:pt x="451" y="46"/>
                    <a:pt x="370" y="68"/>
                  </a:cubicBezTo>
                  <a:cubicBezTo>
                    <a:pt x="288" y="95"/>
                    <a:pt x="212" y="133"/>
                    <a:pt x="136" y="171"/>
                  </a:cubicBezTo>
                  <a:cubicBezTo>
                    <a:pt x="77" y="204"/>
                    <a:pt x="33" y="280"/>
                    <a:pt x="17" y="345"/>
                  </a:cubicBezTo>
                  <a:cubicBezTo>
                    <a:pt x="1" y="421"/>
                    <a:pt x="22" y="497"/>
                    <a:pt x="60" y="562"/>
                  </a:cubicBezTo>
                  <a:cubicBezTo>
                    <a:pt x="93" y="622"/>
                    <a:pt x="169" y="665"/>
                    <a:pt x="234" y="682"/>
                  </a:cubicBezTo>
                  <a:cubicBezTo>
                    <a:pt x="254" y="686"/>
                    <a:pt x="274" y="688"/>
                    <a:pt x="292" y="688"/>
                  </a:cubicBezTo>
                  <a:cubicBezTo>
                    <a:pt x="342" y="688"/>
                    <a:pt x="387" y="673"/>
                    <a:pt x="435" y="649"/>
                  </a:cubicBezTo>
                  <a:lnTo>
                    <a:pt x="435" y="649"/>
                  </a:lnTo>
                  <a:lnTo>
                    <a:pt x="402" y="665"/>
                  </a:lnTo>
                  <a:cubicBezTo>
                    <a:pt x="484" y="627"/>
                    <a:pt x="565" y="600"/>
                    <a:pt x="647" y="578"/>
                  </a:cubicBezTo>
                  <a:cubicBezTo>
                    <a:pt x="691" y="572"/>
                    <a:pt x="738" y="569"/>
                    <a:pt x="784" y="569"/>
                  </a:cubicBezTo>
                  <a:cubicBezTo>
                    <a:pt x="816" y="569"/>
                    <a:pt x="849" y="571"/>
                    <a:pt x="880" y="573"/>
                  </a:cubicBezTo>
                  <a:lnTo>
                    <a:pt x="918" y="573"/>
                  </a:lnTo>
                  <a:cubicBezTo>
                    <a:pt x="937" y="576"/>
                    <a:pt x="956" y="578"/>
                    <a:pt x="975" y="578"/>
                  </a:cubicBezTo>
                  <a:cubicBezTo>
                    <a:pt x="1107" y="578"/>
                    <a:pt x="1217" y="495"/>
                    <a:pt x="1255" y="361"/>
                  </a:cubicBezTo>
                  <a:cubicBezTo>
                    <a:pt x="1271" y="291"/>
                    <a:pt x="1255" y="204"/>
                    <a:pt x="1211" y="144"/>
                  </a:cubicBezTo>
                  <a:cubicBezTo>
                    <a:pt x="1179" y="84"/>
                    <a:pt x="1108" y="35"/>
                    <a:pt x="1038" y="25"/>
                  </a:cubicBezTo>
                  <a:cubicBezTo>
                    <a:pt x="955" y="9"/>
                    <a:pt x="871" y="0"/>
                    <a:pt x="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8"/>
            <p:cNvSpPr/>
            <p:nvPr/>
          </p:nvSpPr>
          <p:spPr>
            <a:xfrm>
              <a:off x="5447900" y="2103675"/>
              <a:ext cx="39525" cy="35875"/>
            </a:xfrm>
            <a:custGeom>
              <a:avLst/>
              <a:gdLst/>
              <a:ahLst/>
              <a:cxnLst/>
              <a:rect l="l" t="t" r="r" b="b"/>
              <a:pathLst>
                <a:path w="1581" h="1435" extrusionOk="0">
                  <a:moveTo>
                    <a:pt x="790" y="0"/>
                  </a:moveTo>
                  <a:cubicBezTo>
                    <a:pt x="732" y="0"/>
                    <a:pt x="673" y="8"/>
                    <a:pt x="614" y="23"/>
                  </a:cubicBezTo>
                  <a:cubicBezTo>
                    <a:pt x="229" y="120"/>
                    <a:pt x="1" y="511"/>
                    <a:pt x="98" y="897"/>
                  </a:cubicBezTo>
                  <a:cubicBezTo>
                    <a:pt x="181" y="1218"/>
                    <a:pt x="474" y="1435"/>
                    <a:pt x="792" y="1435"/>
                  </a:cubicBezTo>
                  <a:cubicBezTo>
                    <a:pt x="850" y="1435"/>
                    <a:pt x="909" y="1428"/>
                    <a:pt x="967" y="1413"/>
                  </a:cubicBezTo>
                  <a:cubicBezTo>
                    <a:pt x="1353" y="1315"/>
                    <a:pt x="1581" y="924"/>
                    <a:pt x="1483" y="538"/>
                  </a:cubicBezTo>
                  <a:cubicBezTo>
                    <a:pt x="1400" y="217"/>
                    <a:pt x="1108" y="0"/>
                    <a:pt x="790" y="0"/>
                  </a:cubicBezTo>
                  <a:close/>
                </a:path>
              </a:pathLst>
            </a:custGeom>
            <a:solidFill>
              <a:srgbClr val="F34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8"/>
            <p:cNvSpPr/>
            <p:nvPr/>
          </p:nvSpPr>
          <p:spPr>
            <a:xfrm>
              <a:off x="5503600" y="2069650"/>
              <a:ext cx="42875" cy="44000"/>
            </a:xfrm>
            <a:custGeom>
              <a:avLst/>
              <a:gdLst/>
              <a:ahLst/>
              <a:cxnLst/>
              <a:rect l="l" t="t" r="r" b="b"/>
              <a:pathLst>
                <a:path w="1715" h="1760" extrusionOk="0">
                  <a:moveTo>
                    <a:pt x="750" y="0"/>
                  </a:moveTo>
                  <a:cubicBezTo>
                    <a:pt x="241" y="0"/>
                    <a:pt x="0" y="1760"/>
                    <a:pt x="680" y="1760"/>
                  </a:cubicBezTo>
                  <a:cubicBezTo>
                    <a:pt x="858" y="1760"/>
                    <a:pt x="1100" y="1639"/>
                    <a:pt x="1416" y="1335"/>
                  </a:cubicBezTo>
                  <a:cubicBezTo>
                    <a:pt x="1714" y="944"/>
                    <a:pt x="1307" y="526"/>
                    <a:pt x="1074" y="227"/>
                  </a:cubicBezTo>
                  <a:cubicBezTo>
                    <a:pt x="959" y="67"/>
                    <a:pt x="850" y="0"/>
                    <a:pt x="750" y="0"/>
                  </a:cubicBezTo>
                  <a:close/>
                </a:path>
              </a:pathLst>
            </a:custGeom>
            <a:solidFill>
              <a:srgbClr val="F85D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8"/>
            <p:cNvSpPr/>
            <p:nvPr/>
          </p:nvSpPr>
          <p:spPr>
            <a:xfrm>
              <a:off x="5516725" y="2050975"/>
              <a:ext cx="29350" cy="65625"/>
            </a:xfrm>
            <a:custGeom>
              <a:avLst/>
              <a:gdLst/>
              <a:ahLst/>
              <a:cxnLst/>
              <a:rect l="l" t="t" r="r" b="b"/>
              <a:pathLst>
                <a:path w="1174" h="2625" extrusionOk="0">
                  <a:moveTo>
                    <a:pt x="101" y="0"/>
                  </a:moveTo>
                  <a:cubicBezTo>
                    <a:pt x="95" y="0"/>
                    <a:pt x="88" y="1"/>
                    <a:pt x="82" y="2"/>
                  </a:cubicBezTo>
                  <a:cubicBezTo>
                    <a:pt x="33" y="13"/>
                    <a:pt x="0" y="67"/>
                    <a:pt x="11" y="116"/>
                  </a:cubicBezTo>
                  <a:cubicBezTo>
                    <a:pt x="142" y="670"/>
                    <a:pt x="451" y="1191"/>
                    <a:pt x="869" y="1577"/>
                  </a:cubicBezTo>
                  <a:cubicBezTo>
                    <a:pt x="945" y="1642"/>
                    <a:pt x="967" y="1756"/>
                    <a:pt x="923" y="1843"/>
                  </a:cubicBezTo>
                  <a:cubicBezTo>
                    <a:pt x="788" y="2125"/>
                    <a:pt x="549" y="2342"/>
                    <a:pt x="261" y="2440"/>
                  </a:cubicBezTo>
                  <a:cubicBezTo>
                    <a:pt x="212" y="2462"/>
                    <a:pt x="185" y="2511"/>
                    <a:pt x="201" y="2560"/>
                  </a:cubicBezTo>
                  <a:cubicBezTo>
                    <a:pt x="218" y="2598"/>
                    <a:pt x="250" y="2625"/>
                    <a:pt x="288" y="2625"/>
                  </a:cubicBezTo>
                  <a:cubicBezTo>
                    <a:pt x="299" y="2625"/>
                    <a:pt x="310" y="2625"/>
                    <a:pt x="321" y="2619"/>
                  </a:cubicBezTo>
                  <a:cubicBezTo>
                    <a:pt x="657" y="2505"/>
                    <a:pt x="940" y="2250"/>
                    <a:pt x="1092" y="1924"/>
                  </a:cubicBezTo>
                  <a:cubicBezTo>
                    <a:pt x="1173" y="1761"/>
                    <a:pt x="1130" y="1561"/>
                    <a:pt x="999" y="1441"/>
                  </a:cubicBezTo>
                  <a:cubicBezTo>
                    <a:pt x="603" y="1077"/>
                    <a:pt x="321" y="589"/>
                    <a:pt x="196" y="73"/>
                  </a:cubicBezTo>
                  <a:cubicBezTo>
                    <a:pt x="186" y="30"/>
                    <a:pt x="144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8"/>
            <p:cNvSpPr/>
            <p:nvPr/>
          </p:nvSpPr>
          <p:spPr>
            <a:xfrm>
              <a:off x="5507075" y="2123550"/>
              <a:ext cx="39275" cy="39300"/>
            </a:xfrm>
            <a:custGeom>
              <a:avLst/>
              <a:gdLst/>
              <a:ahLst/>
              <a:cxnLst/>
              <a:rect l="l" t="t" r="r" b="b"/>
              <a:pathLst>
                <a:path w="1571" h="1572" extrusionOk="0">
                  <a:moveTo>
                    <a:pt x="745" y="0"/>
                  </a:moveTo>
                  <a:cubicBezTo>
                    <a:pt x="692" y="0"/>
                    <a:pt x="640" y="7"/>
                    <a:pt x="587" y="20"/>
                  </a:cubicBezTo>
                  <a:cubicBezTo>
                    <a:pt x="213" y="113"/>
                    <a:pt x="1" y="536"/>
                    <a:pt x="110" y="960"/>
                  </a:cubicBezTo>
                  <a:cubicBezTo>
                    <a:pt x="203" y="1324"/>
                    <a:pt x="505" y="1572"/>
                    <a:pt x="826" y="1572"/>
                  </a:cubicBezTo>
                  <a:cubicBezTo>
                    <a:pt x="879" y="1572"/>
                    <a:pt x="931" y="1565"/>
                    <a:pt x="984" y="1551"/>
                  </a:cubicBezTo>
                  <a:cubicBezTo>
                    <a:pt x="1353" y="1459"/>
                    <a:pt x="1570" y="1036"/>
                    <a:pt x="1461" y="612"/>
                  </a:cubicBezTo>
                  <a:cubicBezTo>
                    <a:pt x="1368" y="248"/>
                    <a:pt x="1066" y="0"/>
                    <a:pt x="745" y="0"/>
                  </a:cubicBezTo>
                  <a:close/>
                </a:path>
              </a:pathLst>
            </a:custGeom>
            <a:solidFill>
              <a:srgbClr val="F34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8"/>
            <p:cNvSpPr/>
            <p:nvPr/>
          </p:nvSpPr>
          <p:spPr>
            <a:xfrm>
              <a:off x="5503150" y="2129625"/>
              <a:ext cx="45900" cy="26600"/>
            </a:xfrm>
            <a:custGeom>
              <a:avLst/>
              <a:gdLst/>
              <a:ahLst/>
              <a:cxnLst/>
              <a:rect l="l" t="t" r="r" b="b"/>
              <a:pathLst>
                <a:path w="1836" h="1064" extrusionOk="0">
                  <a:moveTo>
                    <a:pt x="1522" y="0"/>
                  </a:moveTo>
                  <a:cubicBezTo>
                    <a:pt x="1437" y="0"/>
                    <a:pt x="1352" y="39"/>
                    <a:pt x="1271" y="71"/>
                  </a:cubicBezTo>
                  <a:cubicBezTo>
                    <a:pt x="1119" y="125"/>
                    <a:pt x="962" y="157"/>
                    <a:pt x="799" y="163"/>
                  </a:cubicBezTo>
                  <a:cubicBezTo>
                    <a:pt x="706" y="168"/>
                    <a:pt x="609" y="168"/>
                    <a:pt x="516" y="174"/>
                  </a:cubicBezTo>
                  <a:cubicBezTo>
                    <a:pt x="451" y="174"/>
                    <a:pt x="391" y="174"/>
                    <a:pt x="332" y="185"/>
                  </a:cubicBezTo>
                  <a:cubicBezTo>
                    <a:pt x="218" y="212"/>
                    <a:pt x="115" y="266"/>
                    <a:pt x="60" y="364"/>
                  </a:cubicBezTo>
                  <a:cubicBezTo>
                    <a:pt x="1" y="472"/>
                    <a:pt x="17" y="619"/>
                    <a:pt x="82" y="727"/>
                  </a:cubicBezTo>
                  <a:cubicBezTo>
                    <a:pt x="147" y="836"/>
                    <a:pt x="256" y="907"/>
                    <a:pt x="370" y="961"/>
                  </a:cubicBezTo>
                  <a:cubicBezTo>
                    <a:pt x="519" y="1028"/>
                    <a:pt x="683" y="1063"/>
                    <a:pt x="847" y="1063"/>
                  </a:cubicBezTo>
                  <a:cubicBezTo>
                    <a:pt x="909" y="1063"/>
                    <a:pt x="971" y="1058"/>
                    <a:pt x="1032" y="1048"/>
                  </a:cubicBezTo>
                  <a:cubicBezTo>
                    <a:pt x="1249" y="1010"/>
                    <a:pt x="1461" y="901"/>
                    <a:pt x="1618" y="744"/>
                  </a:cubicBezTo>
                  <a:cubicBezTo>
                    <a:pt x="1689" y="673"/>
                    <a:pt x="1754" y="592"/>
                    <a:pt x="1792" y="494"/>
                  </a:cubicBezTo>
                  <a:cubicBezTo>
                    <a:pt x="1830" y="402"/>
                    <a:pt x="1836" y="288"/>
                    <a:pt x="1798" y="195"/>
                  </a:cubicBezTo>
                  <a:cubicBezTo>
                    <a:pt x="1760" y="103"/>
                    <a:pt x="1678" y="22"/>
                    <a:pt x="1575" y="5"/>
                  </a:cubicBezTo>
                  <a:cubicBezTo>
                    <a:pt x="1557" y="2"/>
                    <a:pt x="1540" y="0"/>
                    <a:pt x="1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8"/>
            <p:cNvSpPr/>
            <p:nvPr/>
          </p:nvSpPr>
          <p:spPr>
            <a:xfrm>
              <a:off x="5336600" y="2276075"/>
              <a:ext cx="147975" cy="161000"/>
            </a:xfrm>
            <a:custGeom>
              <a:avLst/>
              <a:gdLst/>
              <a:ahLst/>
              <a:cxnLst/>
              <a:rect l="l" t="t" r="r" b="b"/>
              <a:pathLst>
                <a:path w="5919" h="6440" extrusionOk="0">
                  <a:moveTo>
                    <a:pt x="2960" y="0"/>
                  </a:moveTo>
                  <a:cubicBezTo>
                    <a:pt x="2140" y="0"/>
                    <a:pt x="1401" y="331"/>
                    <a:pt x="864" y="869"/>
                  </a:cubicBezTo>
                  <a:cubicBezTo>
                    <a:pt x="332" y="1406"/>
                    <a:pt x="1" y="2145"/>
                    <a:pt x="1" y="2959"/>
                  </a:cubicBezTo>
                  <a:lnTo>
                    <a:pt x="1" y="6233"/>
                  </a:lnTo>
                  <a:cubicBezTo>
                    <a:pt x="1" y="6233"/>
                    <a:pt x="860" y="6439"/>
                    <a:pt x="2197" y="6439"/>
                  </a:cubicBezTo>
                  <a:cubicBezTo>
                    <a:pt x="3217" y="6439"/>
                    <a:pt x="4514" y="6319"/>
                    <a:pt x="5919" y="5897"/>
                  </a:cubicBezTo>
                  <a:lnTo>
                    <a:pt x="5919" y="2959"/>
                  </a:lnTo>
                  <a:cubicBezTo>
                    <a:pt x="5919" y="1325"/>
                    <a:pt x="4594" y="0"/>
                    <a:pt x="29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8"/>
            <p:cNvSpPr/>
            <p:nvPr/>
          </p:nvSpPr>
          <p:spPr>
            <a:xfrm>
              <a:off x="5422925" y="2488400"/>
              <a:ext cx="53675" cy="18425"/>
            </a:xfrm>
            <a:custGeom>
              <a:avLst/>
              <a:gdLst/>
              <a:ahLst/>
              <a:cxnLst/>
              <a:rect l="l" t="t" r="r" b="b"/>
              <a:pathLst>
                <a:path w="2147" h="737" extrusionOk="0">
                  <a:moveTo>
                    <a:pt x="1994" y="1"/>
                  </a:moveTo>
                  <a:cubicBezTo>
                    <a:pt x="1985" y="1"/>
                    <a:pt x="1976" y="2"/>
                    <a:pt x="1966" y="4"/>
                  </a:cubicBezTo>
                  <a:lnTo>
                    <a:pt x="120" y="531"/>
                  </a:lnTo>
                  <a:cubicBezTo>
                    <a:pt x="1" y="561"/>
                    <a:pt x="36" y="736"/>
                    <a:pt x="143" y="736"/>
                  </a:cubicBezTo>
                  <a:cubicBezTo>
                    <a:pt x="153" y="736"/>
                    <a:pt x="164" y="735"/>
                    <a:pt x="174" y="732"/>
                  </a:cubicBezTo>
                  <a:lnTo>
                    <a:pt x="2026" y="211"/>
                  </a:lnTo>
                  <a:cubicBezTo>
                    <a:pt x="2146" y="175"/>
                    <a:pt x="2104" y="1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8"/>
            <p:cNvSpPr/>
            <p:nvPr/>
          </p:nvSpPr>
          <p:spPr>
            <a:xfrm>
              <a:off x="5667650" y="2366325"/>
              <a:ext cx="142425" cy="153550"/>
            </a:xfrm>
            <a:custGeom>
              <a:avLst/>
              <a:gdLst/>
              <a:ahLst/>
              <a:cxnLst/>
              <a:rect l="l" t="t" r="r" b="b"/>
              <a:pathLst>
                <a:path w="5697" h="6142" extrusionOk="0">
                  <a:moveTo>
                    <a:pt x="4839" y="1"/>
                  </a:moveTo>
                  <a:cubicBezTo>
                    <a:pt x="4838" y="1"/>
                    <a:pt x="2417" y="837"/>
                    <a:pt x="2211" y="924"/>
                  </a:cubicBezTo>
                  <a:cubicBezTo>
                    <a:pt x="2010" y="1011"/>
                    <a:pt x="1" y="3389"/>
                    <a:pt x="1" y="3389"/>
                  </a:cubicBezTo>
                  <a:lnTo>
                    <a:pt x="1195" y="6141"/>
                  </a:lnTo>
                  <a:cubicBezTo>
                    <a:pt x="1195" y="6141"/>
                    <a:pt x="3595" y="5441"/>
                    <a:pt x="3872" y="5365"/>
                  </a:cubicBezTo>
                  <a:cubicBezTo>
                    <a:pt x="4154" y="5289"/>
                    <a:pt x="5523" y="4344"/>
                    <a:pt x="5610" y="4089"/>
                  </a:cubicBezTo>
                  <a:cubicBezTo>
                    <a:pt x="5696" y="3834"/>
                    <a:pt x="5349" y="3264"/>
                    <a:pt x="5349" y="3264"/>
                  </a:cubicBezTo>
                  <a:cubicBezTo>
                    <a:pt x="5349" y="3264"/>
                    <a:pt x="5555" y="3068"/>
                    <a:pt x="5528" y="2895"/>
                  </a:cubicBezTo>
                  <a:cubicBezTo>
                    <a:pt x="5501" y="2715"/>
                    <a:pt x="5164" y="2379"/>
                    <a:pt x="5164" y="2379"/>
                  </a:cubicBezTo>
                  <a:cubicBezTo>
                    <a:pt x="5164" y="2379"/>
                    <a:pt x="5273" y="2037"/>
                    <a:pt x="5164" y="1798"/>
                  </a:cubicBezTo>
                  <a:cubicBezTo>
                    <a:pt x="5056" y="1559"/>
                    <a:pt x="4828" y="1559"/>
                    <a:pt x="4828" y="1559"/>
                  </a:cubicBezTo>
                  <a:cubicBezTo>
                    <a:pt x="4828" y="1559"/>
                    <a:pt x="5153" y="1391"/>
                    <a:pt x="5056" y="1087"/>
                  </a:cubicBezTo>
                  <a:cubicBezTo>
                    <a:pt x="4958" y="777"/>
                    <a:pt x="4773" y="652"/>
                    <a:pt x="4773" y="652"/>
                  </a:cubicBezTo>
                  <a:cubicBezTo>
                    <a:pt x="5148" y="332"/>
                    <a:pt x="4839" y="1"/>
                    <a:pt x="4839" y="1"/>
                  </a:cubicBezTo>
                  <a:close/>
                </a:path>
              </a:pathLst>
            </a:custGeom>
            <a:solidFill>
              <a:srgbClr val="F8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8"/>
            <p:cNvSpPr/>
            <p:nvPr/>
          </p:nvSpPr>
          <p:spPr>
            <a:xfrm>
              <a:off x="5770550" y="2403525"/>
              <a:ext cx="20375" cy="10750"/>
            </a:xfrm>
            <a:custGeom>
              <a:avLst/>
              <a:gdLst/>
              <a:ahLst/>
              <a:cxnLst/>
              <a:rect l="l" t="t" r="r" b="b"/>
              <a:pathLst>
                <a:path w="815" h="430" extrusionOk="0">
                  <a:moveTo>
                    <a:pt x="693" y="0"/>
                  </a:moveTo>
                  <a:cubicBezTo>
                    <a:pt x="683" y="0"/>
                    <a:pt x="673" y="2"/>
                    <a:pt x="663" y="6"/>
                  </a:cubicBezTo>
                  <a:cubicBezTo>
                    <a:pt x="473" y="76"/>
                    <a:pt x="283" y="147"/>
                    <a:pt x="93" y="218"/>
                  </a:cubicBezTo>
                  <a:cubicBezTo>
                    <a:pt x="38" y="239"/>
                    <a:pt x="0" y="294"/>
                    <a:pt x="17" y="348"/>
                  </a:cubicBezTo>
                  <a:cubicBezTo>
                    <a:pt x="30" y="389"/>
                    <a:pt x="74" y="429"/>
                    <a:pt x="119" y="429"/>
                  </a:cubicBezTo>
                  <a:cubicBezTo>
                    <a:pt x="129" y="429"/>
                    <a:pt x="138" y="428"/>
                    <a:pt x="147" y="424"/>
                  </a:cubicBezTo>
                  <a:cubicBezTo>
                    <a:pt x="337" y="348"/>
                    <a:pt x="527" y="277"/>
                    <a:pt x="723" y="207"/>
                  </a:cubicBezTo>
                  <a:cubicBezTo>
                    <a:pt x="771" y="185"/>
                    <a:pt x="815" y="136"/>
                    <a:pt x="793" y="76"/>
                  </a:cubicBezTo>
                  <a:cubicBezTo>
                    <a:pt x="780" y="36"/>
                    <a:pt x="737" y="0"/>
                    <a:pt x="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8"/>
            <p:cNvSpPr/>
            <p:nvPr/>
          </p:nvSpPr>
          <p:spPr>
            <a:xfrm>
              <a:off x="5780175" y="2425100"/>
              <a:ext cx="18225" cy="9750"/>
            </a:xfrm>
            <a:custGeom>
              <a:avLst/>
              <a:gdLst/>
              <a:ahLst/>
              <a:cxnLst/>
              <a:rect l="l" t="t" r="r" b="b"/>
              <a:pathLst>
                <a:path w="729" h="390" extrusionOk="0">
                  <a:moveTo>
                    <a:pt x="612" y="0"/>
                  </a:moveTo>
                  <a:cubicBezTo>
                    <a:pt x="602" y="0"/>
                    <a:pt x="592" y="2"/>
                    <a:pt x="582" y="6"/>
                  </a:cubicBezTo>
                  <a:cubicBezTo>
                    <a:pt x="419" y="66"/>
                    <a:pt x="256" y="120"/>
                    <a:pt x="93" y="180"/>
                  </a:cubicBezTo>
                  <a:cubicBezTo>
                    <a:pt x="44" y="202"/>
                    <a:pt x="1" y="256"/>
                    <a:pt x="23" y="310"/>
                  </a:cubicBezTo>
                  <a:cubicBezTo>
                    <a:pt x="37" y="352"/>
                    <a:pt x="78" y="390"/>
                    <a:pt x="127" y="390"/>
                  </a:cubicBezTo>
                  <a:cubicBezTo>
                    <a:pt x="136" y="390"/>
                    <a:pt x="144" y="389"/>
                    <a:pt x="153" y="386"/>
                  </a:cubicBezTo>
                  <a:cubicBezTo>
                    <a:pt x="310" y="326"/>
                    <a:pt x="473" y="267"/>
                    <a:pt x="636" y="207"/>
                  </a:cubicBezTo>
                  <a:cubicBezTo>
                    <a:pt x="690" y="191"/>
                    <a:pt x="728" y="136"/>
                    <a:pt x="712" y="77"/>
                  </a:cubicBezTo>
                  <a:cubicBezTo>
                    <a:pt x="699" y="37"/>
                    <a:pt x="656" y="0"/>
                    <a:pt x="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8"/>
            <p:cNvSpPr/>
            <p:nvPr/>
          </p:nvSpPr>
          <p:spPr>
            <a:xfrm>
              <a:off x="5787100" y="2446675"/>
              <a:ext cx="16725" cy="9350"/>
            </a:xfrm>
            <a:custGeom>
              <a:avLst/>
              <a:gdLst/>
              <a:ahLst/>
              <a:cxnLst/>
              <a:rect l="l" t="t" r="r" b="b"/>
              <a:pathLst>
                <a:path w="669" h="374" extrusionOk="0">
                  <a:moveTo>
                    <a:pt x="551" y="1"/>
                  </a:moveTo>
                  <a:cubicBezTo>
                    <a:pt x="542" y="1"/>
                    <a:pt x="532" y="2"/>
                    <a:pt x="522" y="6"/>
                  </a:cubicBezTo>
                  <a:cubicBezTo>
                    <a:pt x="375" y="61"/>
                    <a:pt x="234" y="110"/>
                    <a:pt x="93" y="164"/>
                  </a:cubicBezTo>
                  <a:cubicBezTo>
                    <a:pt x="39" y="186"/>
                    <a:pt x="1" y="234"/>
                    <a:pt x="17" y="294"/>
                  </a:cubicBezTo>
                  <a:cubicBezTo>
                    <a:pt x="31" y="336"/>
                    <a:pt x="77" y="374"/>
                    <a:pt x="123" y="374"/>
                  </a:cubicBezTo>
                  <a:cubicBezTo>
                    <a:pt x="131" y="374"/>
                    <a:pt x="139" y="373"/>
                    <a:pt x="147" y="370"/>
                  </a:cubicBezTo>
                  <a:lnTo>
                    <a:pt x="576" y="207"/>
                  </a:lnTo>
                  <a:cubicBezTo>
                    <a:pt x="625" y="186"/>
                    <a:pt x="669" y="137"/>
                    <a:pt x="647" y="77"/>
                  </a:cubicBezTo>
                  <a:cubicBezTo>
                    <a:pt x="634" y="37"/>
                    <a:pt x="595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8"/>
            <p:cNvSpPr/>
            <p:nvPr/>
          </p:nvSpPr>
          <p:spPr>
            <a:xfrm>
              <a:off x="5741800" y="2381075"/>
              <a:ext cx="48250" cy="24725"/>
            </a:xfrm>
            <a:custGeom>
              <a:avLst/>
              <a:gdLst/>
              <a:ahLst/>
              <a:cxnLst/>
              <a:rect l="l" t="t" r="r" b="b"/>
              <a:pathLst>
                <a:path w="1930" h="989" extrusionOk="0">
                  <a:moveTo>
                    <a:pt x="1802" y="0"/>
                  </a:moveTo>
                  <a:cubicBezTo>
                    <a:pt x="1790" y="0"/>
                    <a:pt x="1777" y="3"/>
                    <a:pt x="1764" y="8"/>
                  </a:cubicBezTo>
                  <a:cubicBezTo>
                    <a:pt x="1188" y="220"/>
                    <a:pt x="629" y="480"/>
                    <a:pt x="97" y="790"/>
                  </a:cubicBezTo>
                  <a:cubicBezTo>
                    <a:pt x="0" y="850"/>
                    <a:pt x="60" y="988"/>
                    <a:pt x="154" y="988"/>
                  </a:cubicBezTo>
                  <a:cubicBezTo>
                    <a:pt x="170" y="988"/>
                    <a:pt x="188" y="984"/>
                    <a:pt x="206" y="974"/>
                  </a:cubicBezTo>
                  <a:cubicBezTo>
                    <a:pt x="722" y="670"/>
                    <a:pt x="1259" y="415"/>
                    <a:pt x="1818" y="209"/>
                  </a:cubicBezTo>
                  <a:cubicBezTo>
                    <a:pt x="1930" y="165"/>
                    <a:pt x="1898" y="0"/>
                    <a:pt x="1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8"/>
            <p:cNvSpPr/>
            <p:nvPr/>
          </p:nvSpPr>
          <p:spPr>
            <a:xfrm>
              <a:off x="5755350" y="2463525"/>
              <a:ext cx="142950" cy="289275"/>
            </a:xfrm>
            <a:custGeom>
              <a:avLst/>
              <a:gdLst/>
              <a:ahLst/>
              <a:cxnLst/>
              <a:rect l="l" t="t" r="r" b="b"/>
              <a:pathLst>
                <a:path w="5718" h="11571" extrusionOk="0">
                  <a:moveTo>
                    <a:pt x="2112" y="0"/>
                  </a:moveTo>
                  <a:lnTo>
                    <a:pt x="1016" y="663"/>
                  </a:lnTo>
                  <a:lnTo>
                    <a:pt x="0" y="359"/>
                  </a:lnTo>
                  <a:lnTo>
                    <a:pt x="0" y="359"/>
                  </a:lnTo>
                  <a:lnTo>
                    <a:pt x="646" y="11570"/>
                  </a:lnTo>
                  <a:lnTo>
                    <a:pt x="5718" y="10463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8"/>
            <p:cNvSpPr/>
            <p:nvPr/>
          </p:nvSpPr>
          <p:spPr>
            <a:xfrm>
              <a:off x="5675250" y="2460125"/>
              <a:ext cx="96275" cy="292675"/>
            </a:xfrm>
            <a:custGeom>
              <a:avLst/>
              <a:gdLst/>
              <a:ahLst/>
              <a:cxnLst/>
              <a:rect l="l" t="t" r="r" b="b"/>
              <a:pathLst>
                <a:path w="3851" h="11707" extrusionOk="0">
                  <a:moveTo>
                    <a:pt x="1261" y="0"/>
                  </a:moveTo>
                  <a:lnTo>
                    <a:pt x="1" y="10267"/>
                  </a:lnTo>
                  <a:lnTo>
                    <a:pt x="3850" y="11706"/>
                  </a:lnTo>
                  <a:lnTo>
                    <a:pt x="3204" y="495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5724400" y="2402425"/>
              <a:ext cx="27175" cy="67100"/>
            </a:xfrm>
            <a:custGeom>
              <a:avLst/>
              <a:gdLst/>
              <a:ahLst/>
              <a:cxnLst/>
              <a:rect l="l" t="t" r="r" b="b"/>
              <a:pathLst>
                <a:path w="1087" h="2684" extrusionOk="0">
                  <a:moveTo>
                    <a:pt x="997" y="1"/>
                  </a:moveTo>
                  <a:cubicBezTo>
                    <a:pt x="972" y="1"/>
                    <a:pt x="947" y="14"/>
                    <a:pt x="929" y="39"/>
                  </a:cubicBezTo>
                  <a:cubicBezTo>
                    <a:pt x="0" y="1500"/>
                    <a:pt x="38" y="2564"/>
                    <a:pt x="38" y="2607"/>
                  </a:cubicBezTo>
                  <a:cubicBezTo>
                    <a:pt x="44" y="2651"/>
                    <a:pt x="76" y="2683"/>
                    <a:pt x="120" y="2683"/>
                  </a:cubicBezTo>
                  <a:cubicBezTo>
                    <a:pt x="142" y="2683"/>
                    <a:pt x="163" y="2672"/>
                    <a:pt x="180" y="2656"/>
                  </a:cubicBezTo>
                  <a:cubicBezTo>
                    <a:pt x="190" y="2640"/>
                    <a:pt x="196" y="2623"/>
                    <a:pt x="196" y="2602"/>
                  </a:cubicBezTo>
                  <a:cubicBezTo>
                    <a:pt x="196" y="2591"/>
                    <a:pt x="163" y="1543"/>
                    <a:pt x="1065" y="120"/>
                  </a:cubicBezTo>
                  <a:cubicBezTo>
                    <a:pt x="1086" y="88"/>
                    <a:pt x="1075" y="39"/>
                    <a:pt x="1037" y="12"/>
                  </a:cubicBezTo>
                  <a:cubicBezTo>
                    <a:pt x="1024" y="4"/>
                    <a:pt x="1011" y="1"/>
                    <a:pt x="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8"/>
            <p:cNvSpPr/>
            <p:nvPr/>
          </p:nvSpPr>
          <p:spPr>
            <a:xfrm>
              <a:off x="5769325" y="2478150"/>
              <a:ext cx="61650" cy="276625"/>
            </a:xfrm>
            <a:custGeom>
              <a:avLst/>
              <a:gdLst/>
              <a:ahLst/>
              <a:cxnLst/>
              <a:rect l="l" t="t" r="r" b="b"/>
              <a:pathLst>
                <a:path w="2466" h="11065" extrusionOk="0">
                  <a:moveTo>
                    <a:pt x="453" y="1"/>
                  </a:moveTo>
                  <a:cubicBezTo>
                    <a:pt x="449" y="1"/>
                    <a:pt x="445" y="1"/>
                    <a:pt x="440" y="2"/>
                  </a:cubicBezTo>
                  <a:cubicBezTo>
                    <a:pt x="402" y="12"/>
                    <a:pt x="375" y="56"/>
                    <a:pt x="381" y="99"/>
                  </a:cubicBezTo>
                  <a:lnTo>
                    <a:pt x="2297" y="8537"/>
                  </a:lnTo>
                  <a:lnTo>
                    <a:pt x="33" y="10931"/>
                  </a:lnTo>
                  <a:cubicBezTo>
                    <a:pt x="1" y="10964"/>
                    <a:pt x="1" y="11012"/>
                    <a:pt x="33" y="11045"/>
                  </a:cubicBezTo>
                  <a:cubicBezTo>
                    <a:pt x="49" y="11058"/>
                    <a:pt x="68" y="11065"/>
                    <a:pt x="87" y="11065"/>
                  </a:cubicBezTo>
                  <a:cubicBezTo>
                    <a:pt x="109" y="11065"/>
                    <a:pt x="130" y="11057"/>
                    <a:pt x="147" y="11040"/>
                  </a:cubicBezTo>
                  <a:lnTo>
                    <a:pt x="2438" y="8613"/>
                  </a:lnTo>
                  <a:lnTo>
                    <a:pt x="2444" y="8613"/>
                  </a:lnTo>
                  <a:cubicBezTo>
                    <a:pt x="2460" y="8591"/>
                    <a:pt x="2466" y="8564"/>
                    <a:pt x="2460" y="8542"/>
                  </a:cubicBezTo>
                  <a:lnTo>
                    <a:pt x="538" y="61"/>
                  </a:lnTo>
                  <a:cubicBezTo>
                    <a:pt x="528" y="22"/>
                    <a:pt x="492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8"/>
            <p:cNvSpPr/>
            <p:nvPr/>
          </p:nvSpPr>
          <p:spPr>
            <a:xfrm>
              <a:off x="5826600" y="2690175"/>
              <a:ext cx="73875" cy="36875"/>
            </a:xfrm>
            <a:custGeom>
              <a:avLst/>
              <a:gdLst/>
              <a:ahLst/>
              <a:cxnLst/>
              <a:rect l="l" t="t" r="r" b="b"/>
              <a:pathLst>
                <a:path w="2955" h="1475" extrusionOk="0">
                  <a:moveTo>
                    <a:pt x="94" y="0"/>
                  </a:moveTo>
                  <a:cubicBezTo>
                    <a:pt x="64" y="0"/>
                    <a:pt x="35" y="17"/>
                    <a:pt x="23" y="45"/>
                  </a:cubicBezTo>
                  <a:cubicBezTo>
                    <a:pt x="1" y="83"/>
                    <a:pt x="17" y="132"/>
                    <a:pt x="55" y="148"/>
                  </a:cubicBezTo>
                  <a:lnTo>
                    <a:pt x="2830" y="1467"/>
                  </a:lnTo>
                  <a:cubicBezTo>
                    <a:pt x="2840" y="1472"/>
                    <a:pt x="2851" y="1475"/>
                    <a:pt x="2862" y="1475"/>
                  </a:cubicBezTo>
                  <a:cubicBezTo>
                    <a:pt x="2885" y="1475"/>
                    <a:pt x="2909" y="1464"/>
                    <a:pt x="2927" y="1446"/>
                  </a:cubicBezTo>
                  <a:cubicBezTo>
                    <a:pt x="2927" y="1440"/>
                    <a:pt x="2933" y="1435"/>
                    <a:pt x="2938" y="1429"/>
                  </a:cubicBezTo>
                  <a:cubicBezTo>
                    <a:pt x="2954" y="1391"/>
                    <a:pt x="2938" y="1342"/>
                    <a:pt x="2900" y="1326"/>
                  </a:cubicBezTo>
                  <a:lnTo>
                    <a:pt x="126" y="7"/>
                  </a:lnTo>
                  <a:cubicBezTo>
                    <a:pt x="116" y="2"/>
                    <a:pt x="105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8"/>
            <p:cNvSpPr/>
            <p:nvPr/>
          </p:nvSpPr>
          <p:spPr>
            <a:xfrm>
              <a:off x="5804750" y="2452400"/>
              <a:ext cx="253450" cy="266050"/>
            </a:xfrm>
            <a:custGeom>
              <a:avLst/>
              <a:gdLst/>
              <a:ahLst/>
              <a:cxnLst/>
              <a:rect l="l" t="t" r="r" b="b"/>
              <a:pathLst>
                <a:path w="10138" h="10642" extrusionOk="0">
                  <a:moveTo>
                    <a:pt x="1619" y="0"/>
                  </a:moveTo>
                  <a:lnTo>
                    <a:pt x="1032" y="1135"/>
                  </a:lnTo>
                  <a:lnTo>
                    <a:pt x="1" y="1401"/>
                  </a:lnTo>
                  <a:lnTo>
                    <a:pt x="6391" y="10642"/>
                  </a:lnTo>
                  <a:lnTo>
                    <a:pt x="10137" y="7058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8"/>
            <p:cNvSpPr/>
            <p:nvPr/>
          </p:nvSpPr>
          <p:spPr>
            <a:xfrm>
              <a:off x="5756850" y="2487400"/>
              <a:ext cx="207700" cy="250325"/>
            </a:xfrm>
            <a:custGeom>
              <a:avLst/>
              <a:gdLst/>
              <a:ahLst/>
              <a:cxnLst/>
              <a:rect l="l" t="t" r="r" b="b"/>
              <a:pathLst>
                <a:path w="8308" h="10013" extrusionOk="0">
                  <a:moveTo>
                    <a:pt x="1917" y="1"/>
                  </a:moveTo>
                  <a:lnTo>
                    <a:pt x="0" y="593"/>
                  </a:lnTo>
                  <a:lnTo>
                    <a:pt x="4268" y="10013"/>
                  </a:lnTo>
                  <a:lnTo>
                    <a:pt x="8307" y="9242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8"/>
            <p:cNvSpPr/>
            <p:nvPr/>
          </p:nvSpPr>
          <p:spPr>
            <a:xfrm>
              <a:off x="5962475" y="2626800"/>
              <a:ext cx="97750" cy="93700"/>
            </a:xfrm>
            <a:custGeom>
              <a:avLst/>
              <a:gdLst/>
              <a:ahLst/>
              <a:cxnLst/>
              <a:rect l="l" t="t" r="r" b="b"/>
              <a:pathLst>
                <a:path w="3910" h="3748" extrusionOk="0">
                  <a:moveTo>
                    <a:pt x="3828" y="1"/>
                  </a:moveTo>
                  <a:lnTo>
                    <a:pt x="283" y="6"/>
                  </a:lnTo>
                  <a:cubicBezTo>
                    <a:pt x="240" y="6"/>
                    <a:pt x="207" y="39"/>
                    <a:pt x="202" y="82"/>
                  </a:cubicBezTo>
                  <a:lnTo>
                    <a:pt x="1" y="3660"/>
                  </a:lnTo>
                  <a:cubicBezTo>
                    <a:pt x="1" y="3704"/>
                    <a:pt x="33" y="3742"/>
                    <a:pt x="77" y="3747"/>
                  </a:cubicBezTo>
                  <a:cubicBezTo>
                    <a:pt x="120" y="3747"/>
                    <a:pt x="158" y="3714"/>
                    <a:pt x="158" y="3671"/>
                  </a:cubicBezTo>
                  <a:lnTo>
                    <a:pt x="354" y="164"/>
                  </a:lnTo>
                  <a:lnTo>
                    <a:pt x="3828" y="158"/>
                  </a:lnTo>
                  <a:cubicBezTo>
                    <a:pt x="3856" y="158"/>
                    <a:pt x="3877" y="147"/>
                    <a:pt x="3888" y="131"/>
                  </a:cubicBezTo>
                  <a:cubicBezTo>
                    <a:pt x="3899" y="120"/>
                    <a:pt x="3910" y="104"/>
                    <a:pt x="3910" y="82"/>
                  </a:cubicBezTo>
                  <a:cubicBezTo>
                    <a:pt x="3910" y="39"/>
                    <a:pt x="3872" y="1"/>
                    <a:pt x="3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8"/>
            <p:cNvSpPr/>
            <p:nvPr/>
          </p:nvSpPr>
          <p:spPr>
            <a:xfrm>
              <a:off x="5828375" y="2478850"/>
              <a:ext cx="143225" cy="152075"/>
            </a:xfrm>
            <a:custGeom>
              <a:avLst/>
              <a:gdLst/>
              <a:ahLst/>
              <a:cxnLst/>
              <a:rect l="l" t="t" r="r" b="b"/>
              <a:pathLst>
                <a:path w="5729" h="6083" extrusionOk="0">
                  <a:moveTo>
                    <a:pt x="87" y="0"/>
                  </a:moveTo>
                  <a:cubicBezTo>
                    <a:pt x="68" y="0"/>
                    <a:pt x="49" y="7"/>
                    <a:pt x="33" y="22"/>
                  </a:cubicBezTo>
                  <a:cubicBezTo>
                    <a:pt x="0" y="50"/>
                    <a:pt x="0" y="98"/>
                    <a:pt x="28" y="131"/>
                  </a:cubicBezTo>
                  <a:lnTo>
                    <a:pt x="5587" y="6060"/>
                  </a:lnTo>
                  <a:cubicBezTo>
                    <a:pt x="5604" y="6074"/>
                    <a:pt x="5626" y="6082"/>
                    <a:pt x="5647" y="6082"/>
                  </a:cubicBezTo>
                  <a:cubicBezTo>
                    <a:pt x="5666" y="6082"/>
                    <a:pt x="5686" y="6075"/>
                    <a:pt x="5701" y="6060"/>
                  </a:cubicBezTo>
                  <a:cubicBezTo>
                    <a:pt x="5701" y="6060"/>
                    <a:pt x="5701" y="6055"/>
                    <a:pt x="5707" y="6055"/>
                  </a:cubicBezTo>
                  <a:cubicBezTo>
                    <a:pt x="5728" y="6027"/>
                    <a:pt x="5728" y="5978"/>
                    <a:pt x="5701" y="5951"/>
                  </a:cubicBezTo>
                  <a:lnTo>
                    <a:pt x="142" y="22"/>
                  </a:lnTo>
                  <a:cubicBezTo>
                    <a:pt x="127" y="8"/>
                    <a:pt x="107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8"/>
            <p:cNvSpPr/>
            <p:nvPr/>
          </p:nvSpPr>
          <p:spPr>
            <a:xfrm>
              <a:off x="5730500" y="2400925"/>
              <a:ext cx="34650" cy="103700"/>
            </a:xfrm>
            <a:custGeom>
              <a:avLst/>
              <a:gdLst/>
              <a:ahLst/>
              <a:cxnLst/>
              <a:rect l="l" t="t" r="r" b="b"/>
              <a:pathLst>
                <a:path w="1386" h="4148" extrusionOk="0">
                  <a:moveTo>
                    <a:pt x="908" y="1"/>
                  </a:moveTo>
                  <a:cubicBezTo>
                    <a:pt x="883" y="1"/>
                    <a:pt x="861" y="13"/>
                    <a:pt x="848" y="39"/>
                  </a:cubicBezTo>
                  <a:cubicBezTo>
                    <a:pt x="1" y="1261"/>
                    <a:pt x="1179" y="3986"/>
                    <a:pt x="1228" y="4100"/>
                  </a:cubicBezTo>
                  <a:cubicBezTo>
                    <a:pt x="1244" y="4128"/>
                    <a:pt x="1271" y="4147"/>
                    <a:pt x="1299" y="4147"/>
                  </a:cubicBezTo>
                  <a:cubicBezTo>
                    <a:pt x="1310" y="4147"/>
                    <a:pt x="1321" y="4144"/>
                    <a:pt x="1331" y="4138"/>
                  </a:cubicBezTo>
                  <a:cubicBezTo>
                    <a:pt x="1342" y="4133"/>
                    <a:pt x="1353" y="4128"/>
                    <a:pt x="1364" y="4122"/>
                  </a:cubicBezTo>
                  <a:cubicBezTo>
                    <a:pt x="1380" y="4095"/>
                    <a:pt x="1385" y="4068"/>
                    <a:pt x="1374" y="4035"/>
                  </a:cubicBezTo>
                  <a:cubicBezTo>
                    <a:pt x="1364" y="4008"/>
                    <a:pt x="180" y="1277"/>
                    <a:pt x="973" y="126"/>
                  </a:cubicBezTo>
                  <a:cubicBezTo>
                    <a:pt x="1000" y="88"/>
                    <a:pt x="989" y="39"/>
                    <a:pt x="956" y="18"/>
                  </a:cubicBezTo>
                  <a:cubicBezTo>
                    <a:pt x="941" y="7"/>
                    <a:pt x="924" y="1"/>
                    <a:pt x="9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8"/>
            <p:cNvSpPr/>
            <p:nvPr/>
          </p:nvSpPr>
          <p:spPr>
            <a:xfrm>
              <a:off x="5795125" y="2418725"/>
              <a:ext cx="49975" cy="40500"/>
            </a:xfrm>
            <a:custGeom>
              <a:avLst/>
              <a:gdLst/>
              <a:ahLst/>
              <a:cxnLst/>
              <a:rect l="l" t="t" r="r" b="b"/>
              <a:pathLst>
                <a:path w="1999" h="1620" extrusionOk="0">
                  <a:moveTo>
                    <a:pt x="90" y="0"/>
                  </a:moveTo>
                  <a:cubicBezTo>
                    <a:pt x="65" y="0"/>
                    <a:pt x="40" y="14"/>
                    <a:pt x="22" y="39"/>
                  </a:cubicBezTo>
                  <a:cubicBezTo>
                    <a:pt x="0" y="77"/>
                    <a:pt x="11" y="120"/>
                    <a:pt x="49" y="147"/>
                  </a:cubicBezTo>
                  <a:lnTo>
                    <a:pt x="1862" y="1608"/>
                  </a:lnTo>
                  <a:cubicBezTo>
                    <a:pt x="1876" y="1616"/>
                    <a:pt x="1890" y="1619"/>
                    <a:pt x="1904" y="1619"/>
                  </a:cubicBezTo>
                  <a:cubicBezTo>
                    <a:pt x="1927" y="1619"/>
                    <a:pt x="1948" y="1609"/>
                    <a:pt x="1966" y="1591"/>
                  </a:cubicBezTo>
                  <a:cubicBezTo>
                    <a:pt x="1966" y="1586"/>
                    <a:pt x="1971" y="1586"/>
                    <a:pt x="1971" y="1580"/>
                  </a:cubicBezTo>
                  <a:cubicBezTo>
                    <a:pt x="1998" y="1542"/>
                    <a:pt x="1982" y="1494"/>
                    <a:pt x="1949" y="1472"/>
                  </a:cubicBezTo>
                  <a:lnTo>
                    <a:pt x="130" y="11"/>
                  </a:lnTo>
                  <a:cubicBezTo>
                    <a:pt x="117" y="4"/>
                    <a:pt x="104" y="0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8"/>
            <p:cNvSpPr/>
            <p:nvPr/>
          </p:nvSpPr>
          <p:spPr>
            <a:xfrm>
              <a:off x="5793625" y="2423325"/>
              <a:ext cx="44000" cy="50000"/>
            </a:xfrm>
            <a:custGeom>
              <a:avLst/>
              <a:gdLst/>
              <a:ahLst/>
              <a:cxnLst/>
              <a:rect l="l" t="t" r="r" b="b"/>
              <a:pathLst>
                <a:path w="1760" h="2000" extrusionOk="0">
                  <a:moveTo>
                    <a:pt x="85" y="1"/>
                  </a:moveTo>
                  <a:cubicBezTo>
                    <a:pt x="63" y="1"/>
                    <a:pt x="42" y="11"/>
                    <a:pt x="28" y="28"/>
                  </a:cubicBezTo>
                  <a:cubicBezTo>
                    <a:pt x="0" y="61"/>
                    <a:pt x="0" y="110"/>
                    <a:pt x="33" y="142"/>
                  </a:cubicBezTo>
                  <a:lnTo>
                    <a:pt x="1624" y="1977"/>
                  </a:lnTo>
                  <a:cubicBezTo>
                    <a:pt x="1639" y="1992"/>
                    <a:pt x="1657" y="1999"/>
                    <a:pt x="1675" y="1999"/>
                  </a:cubicBezTo>
                  <a:cubicBezTo>
                    <a:pt x="1697" y="1999"/>
                    <a:pt x="1718" y="1990"/>
                    <a:pt x="1732" y="1972"/>
                  </a:cubicBezTo>
                  <a:cubicBezTo>
                    <a:pt x="1760" y="1939"/>
                    <a:pt x="1760" y="1891"/>
                    <a:pt x="1727" y="1858"/>
                  </a:cubicBezTo>
                  <a:lnTo>
                    <a:pt x="136" y="23"/>
                  </a:lnTo>
                  <a:cubicBezTo>
                    <a:pt x="121" y="8"/>
                    <a:pt x="103" y="1"/>
                    <a:pt x="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8"/>
            <p:cNvSpPr/>
            <p:nvPr/>
          </p:nvSpPr>
          <p:spPr>
            <a:xfrm>
              <a:off x="5751550" y="2402425"/>
              <a:ext cx="50775" cy="87100"/>
            </a:xfrm>
            <a:custGeom>
              <a:avLst/>
              <a:gdLst/>
              <a:ahLst/>
              <a:cxnLst/>
              <a:rect l="l" t="t" r="r" b="b"/>
              <a:pathLst>
                <a:path w="2031" h="3484" extrusionOk="0">
                  <a:moveTo>
                    <a:pt x="76" y="1"/>
                  </a:moveTo>
                  <a:cubicBezTo>
                    <a:pt x="33" y="1"/>
                    <a:pt x="0" y="39"/>
                    <a:pt x="0" y="82"/>
                  </a:cubicBezTo>
                  <a:cubicBezTo>
                    <a:pt x="22" y="2488"/>
                    <a:pt x="1884" y="3465"/>
                    <a:pt x="1906" y="3476"/>
                  </a:cubicBezTo>
                  <a:cubicBezTo>
                    <a:pt x="1916" y="3481"/>
                    <a:pt x="1927" y="3483"/>
                    <a:pt x="1938" y="3483"/>
                  </a:cubicBezTo>
                  <a:cubicBezTo>
                    <a:pt x="1961" y="3483"/>
                    <a:pt x="1984" y="3473"/>
                    <a:pt x="1998" y="3454"/>
                  </a:cubicBezTo>
                  <a:cubicBezTo>
                    <a:pt x="2004" y="3454"/>
                    <a:pt x="2009" y="3449"/>
                    <a:pt x="2009" y="3443"/>
                  </a:cubicBezTo>
                  <a:cubicBezTo>
                    <a:pt x="2031" y="3400"/>
                    <a:pt x="2015" y="3356"/>
                    <a:pt x="1977" y="3335"/>
                  </a:cubicBezTo>
                  <a:cubicBezTo>
                    <a:pt x="1960" y="3324"/>
                    <a:pt x="180" y="2384"/>
                    <a:pt x="158" y="77"/>
                  </a:cubicBezTo>
                  <a:cubicBezTo>
                    <a:pt x="158" y="34"/>
                    <a:pt x="120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48"/>
          <p:cNvGrpSpPr/>
          <p:nvPr/>
        </p:nvGrpSpPr>
        <p:grpSpPr>
          <a:xfrm>
            <a:off x="6050500" y="3685025"/>
            <a:ext cx="402953" cy="448014"/>
            <a:chOff x="6050500" y="3685025"/>
            <a:chExt cx="402953" cy="448014"/>
          </a:xfrm>
        </p:grpSpPr>
        <p:sp>
          <p:nvSpPr>
            <p:cNvPr id="793" name="Google Shape;793;p48"/>
            <p:cNvSpPr/>
            <p:nvPr/>
          </p:nvSpPr>
          <p:spPr>
            <a:xfrm>
              <a:off x="6214562" y="3873472"/>
              <a:ext cx="96926" cy="259567"/>
            </a:xfrm>
            <a:custGeom>
              <a:avLst/>
              <a:gdLst/>
              <a:ahLst/>
              <a:cxnLst/>
              <a:rect l="l" t="t" r="r" b="b"/>
              <a:pathLst>
                <a:path w="4856" h="13006" extrusionOk="0">
                  <a:moveTo>
                    <a:pt x="2434" y="1"/>
                  </a:moveTo>
                  <a:lnTo>
                    <a:pt x="0" y="6509"/>
                  </a:lnTo>
                  <a:lnTo>
                    <a:pt x="2434" y="13005"/>
                  </a:lnTo>
                  <a:lnTo>
                    <a:pt x="4855" y="6509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8"/>
            <p:cNvSpPr/>
            <p:nvPr/>
          </p:nvSpPr>
          <p:spPr>
            <a:xfrm>
              <a:off x="6050500" y="3838385"/>
              <a:ext cx="78563" cy="61130"/>
            </a:xfrm>
            <a:custGeom>
              <a:avLst/>
              <a:gdLst/>
              <a:ahLst/>
              <a:cxnLst/>
              <a:rect l="l" t="t" r="r" b="b"/>
              <a:pathLst>
                <a:path w="3936" h="3063" extrusionOk="0">
                  <a:moveTo>
                    <a:pt x="1968" y="1"/>
                  </a:moveTo>
                  <a:cubicBezTo>
                    <a:pt x="1" y="1"/>
                    <a:pt x="1" y="3063"/>
                    <a:pt x="1968" y="3063"/>
                  </a:cubicBezTo>
                  <a:cubicBezTo>
                    <a:pt x="3936" y="3063"/>
                    <a:pt x="3936" y="1"/>
                    <a:pt x="19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8"/>
            <p:cNvSpPr/>
            <p:nvPr/>
          </p:nvSpPr>
          <p:spPr>
            <a:xfrm>
              <a:off x="6406267" y="3820263"/>
              <a:ext cx="47185" cy="36502"/>
            </a:xfrm>
            <a:custGeom>
              <a:avLst/>
              <a:gdLst/>
              <a:ahLst/>
              <a:cxnLst/>
              <a:rect l="l" t="t" r="r" b="b"/>
              <a:pathLst>
                <a:path w="2364" h="1829" extrusionOk="0">
                  <a:moveTo>
                    <a:pt x="1176" y="1"/>
                  </a:moveTo>
                  <a:cubicBezTo>
                    <a:pt x="0" y="1"/>
                    <a:pt x="0" y="1829"/>
                    <a:pt x="1176" y="1829"/>
                  </a:cubicBezTo>
                  <a:cubicBezTo>
                    <a:pt x="2364" y="1829"/>
                    <a:pt x="2364" y="1"/>
                    <a:pt x="1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8"/>
            <p:cNvSpPr/>
            <p:nvPr/>
          </p:nvSpPr>
          <p:spPr>
            <a:xfrm>
              <a:off x="6298210" y="3703387"/>
              <a:ext cx="47185" cy="36742"/>
            </a:xfrm>
            <a:custGeom>
              <a:avLst/>
              <a:gdLst/>
              <a:ahLst/>
              <a:cxnLst/>
              <a:rect l="l" t="t" r="r" b="b"/>
              <a:pathLst>
                <a:path w="2364" h="1841" extrusionOk="0">
                  <a:moveTo>
                    <a:pt x="1188" y="1"/>
                  </a:moveTo>
                  <a:cubicBezTo>
                    <a:pt x="0" y="1"/>
                    <a:pt x="0" y="1840"/>
                    <a:pt x="1188" y="1840"/>
                  </a:cubicBezTo>
                  <a:cubicBezTo>
                    <a:pt x="2364" y="1840"/>
                    <a:pt x="2364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8"/>
            <p:cNvSpPr/>
            <p:nvPr/>
          </p:nvSpPr>
          <p:spPr>
            <a:xfrm>
              <a:off x="6085827" y="3685025"/>
              <a:ext cx="47185" cy="36742"/>
            </a:xfrm>
            <a:custGeom>
              <a:avLst/>
              <a:gdLst/>
              <a:ahLst/>
              <a:cxnLst/>
              <a:rect l="l" t="t" r="r" b="b"/>
              <a:pathLst>
                <a:path w="2364" h="1841" extrusionOk="0">
                  <a:moveTo>
                    <a:pt x="1176" y="1"/>
                  </a:moveTo>
                  <a:cubicBezTo>
                    <a:pt x="0" y="1"/>
                    <a:pt x="0" y="1840"/>
                    <a:pt x="1176" y="1840"/>
                  </a:cubicBezTo>
                  <a:cubicBezTo>
                    <a:pt x="2364" y="1840"/>
                    <a:pt x="2364" y="1"/>
                    <a:pt x="1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48"/>
          <p:cNvGrpSpPr/>
          <p:nvPr/>
        </p:nvGrpSpPr>
        <p:grpSpPr>
          <a:xfrm>
            <a:off x="8240962" y="1681397"/>
            <a:ext cx="310641" cy="259568"/>
            <a:chOff x="8240962" y="1681397"/>
            <a:chExt cx="310641" cy="259568"/>
          </a:xfrm>
        </p:grpSpPr>
        <p:sp>
          <p:nvSpPr>
            <p:cNvPr id="799" name="Google Shape;799;p48"/>
            <p:cNvSpPr/>
            <p:nvPr/>
          </p:nvSpPr>
          <p:spPr>
            <a:xfrm>
              <a:off x="8240962" y="1681397"/>
              <a:ext cx="96926" cy="259567"/>
            </a:xfrm>
            <a:custGeom>
              <a:avLst/>
              <a:gdLst/>
              <a:ahLst/>
              <a:cxnLst/>
              <a:rect l="l" t="t" r="r" b="b"/>
              <a:pathLst>
                <a:path w="4856" h="13006" extrusionOk="0">
                  <a:moveTo>
                    <a:pt x="2434" y="1"/>
                  </a:moveTo>
                  <a:lnTo>
                    <a:pt x="0" y="6509"/>
                  </a:lnTo>
                  <a:lnTo>
                    <a:pt x="2434" y="13005"/>
                  </a:lnTo>
                  <a:lnTo>
                    <a:pt x="4855" y="6509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8"/>
            <p:cNvSpPr/>
            <p:nvPr/>
          </p:nvSpPr>
          <p:spPr>
            <a:xfrm>
              <a:off x="8504417" y="1904463"/>
              <a:ext cx="47185" cy="36502"/>
            </a:xfrm>
            <a:custGeom>
              <a:avLst/>
              <a:gdLst/>
              <a:ahLst/>
              <a:cxnLst/>
              <a:rect l="l" t="t" r="r" b="b"/>
              <a:pathLst>
                <a:path w="2364" h="1829" extrusionOk="0">
                  <a:moveTo>
                    <a:pt x="1176" y="1"/>
                  </a:moveTo>
                  <a:cubicBezTo>
                    <a:pt x="0" y="1"/>
                    <a:pt x="0" y="1829"/>
                    <a:pt x="1176" y="1829"/>
                  </a:cubicBezTo>
                  <a:cubicBezTo>
                    <a:pt x="2364" y="1829"/>
                    <a:pt x="2364" y="1"/>
                    <a:pt x="1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8"/>
            <p:cNvSpPr/>
            <p:nvPr/>
          </p:nvSpPr>
          <p:spPr>
            <a:xfrm>
              <a:off x="8396360" y="1787587"/>
              <a:ext cx="47185" cy="36742"/>
            </a:xfrm>
            <a:custGeom>
              <a:avLst/>
              <a:gdLst/>
              <a:ahLst/>
              <a:cxnLst/>
              <a:rect l="l" t="t" r="r" b="b"/>
              <a:pathLst>
                <a:path w="2364" h="1841" extrusionOk="0">
                  <a:moveTo>
                    <a:pt x="1188" y="1"/>
                  </a:moveTo>
                  <a:cubicBezTo>
                    <a:pt x="0" y="1"/>
                    <a:pt x="0" y="1840"/>
                    <a:pt x="1188" y="1840"/>
                  </a:cubicBezTo>
                  <a:cubicBezTo>
                    <a:pt x="2364" y="1840"/>
                    <a:pt x="2364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2" name="Google Shape;802;p48"/>
          <p:cNvSpPr/>
          <p:nvPr/>
        </p:nvSpPr>
        <p:spPr>
          <a:xfrm>
            <a:off x="-390750" y="3534213"/>
            <a:ext cx="4138725" cy="1665100"/>
          </a:xfrm>
          <a:custGeom>
            <a:avLst/>
            <a:gdLst/>
            <a:ahLst/>
            <a:cxnLst/>
            <a:rect l="l" t="t" r="r" b="b"/>
            <a:pathLst>
              <a:path w="165549" h="66604" extrusionOk="0">
                <a:moveTo>
                  <a:pt x="0" y="20033"/>
                </a:moveTo>
                <a:cubicBezTo>
                  <a:pt x="12610" y="4271"/>
                  <a:pt x="39420" y="-4951"/>
                  <a:pt x="58054" y="2808"/>
                </a:cubicBezTo>
                <a:cubicBezTo>
                  <a:pt x="65625" y="5961"/>
                  <a:pt x="61683" y="18807"/>
                  <a:pt x="63795" y="26732"/>
                </a:cubicBezTo>
                <a:cubicBezTo>
                  <a:pt x="64864" y="30744"/>
                  <a:pt x="69249" y="34157"/>
                  <a:pt x="73365" y="34706"/>
                </a:cubicBezTo>
                <a:cubicBezTo>
                  <a:pt x="90599" y="37004"/>
                  <a:pt x="105380" y="14052"/>
                  <a:pt x="122487" y="17162"/>
                </a:cubicBezTo>
                <a:cubicBezTo>
                  <a:pt x="125825" y="17769"/>
                  <a:pt x="130207" y="19312"/>
                  <a:pt x="131100" y="22585"/>
                </a:cubicBezTo>
                <a:cubicBezTo>
                  <a:pt x="132867" y="29063"/>
                  <a:pt x="121685" y="38637"/>
                  <a:pt x="127272" y="42362"/>
                </a:cubicBezTo>
                <a:cubicBezTo>
                  <a:pt x="134130" y="46934"/>
                  <a:pt x="143955" y="37067"/>
                  <a:pt x="151833" y="39491"/>
                </a:cubicBezTo>
                <a:cubicBezTo>
                  <a:pt x="158703" y="41605"/>
                  <a:pt x="160949" y="51262"/>
                  <a:pt x="162359" y="58310"/>
                </a:cubicBezTo>
                <a:cubicBezTo>
                  <a:pt x="162940" y="61215"/>
                  <a:pt x="165549" y="63642"/>
                  <a:pt x="165549" y="66604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82ED5FBF-E351-BC51-9D7F-F531ACD007B9}"/>
              </a:ext>
            </a:extLst>
          </p:cNvPr>
          <p:cNvSpPr txBox="1"/>
          <p:nvPr/>
        </p:nvSpPr>
        <p:spPr>
          <a:xfrm>
            <a:off x="597819" y="268829"/>
            <a:ext cx="307406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4000">
                <a:solidFill>
                  <a:srgbClr val="002060"/>
                </a:solidFill>
              </a:rPr>
              <a:t>Giới thiệu </a:t>
            </a:r>
          </a:p>
        </p:txBody>
      </p:sp>
      <p:sp>
        <p:nvSpPr>
          <p:cNvPr id="4" name="Tiêu đề 3">
            <a:extLst>
              <a:ext uri="{FF2B5EF4-FFF2-40B4-BE49-F238E27FC236}">
                <a16:creationId xmlns:a16="http://schemas.microsoft.com/office/drawing/2014/main" id="{D3D4A22F-404D-05D1-05A5-5183D399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7"/>
          <p:cNvSpPr/>
          <p:nvPr/>
        </p:nvSpPr>
        <p:spPr>
          <a:xfrm>
            <a:off x="-92850" y="2442925"/>
            <a:ext cx="3067197" cy="2126998"/>
          </a:xfrm>
          <a:custGeom>
            <a:avLst/>
            <a:gdLst/>
            <a:ahLst/>
            <a:cxnLst/>
            <a:rect l="l" t="t" r="r" b="b"/>
            <a:pathLst>
              <a:path w="51916" h="36002" extrusionOk="0">
                <a:moveTo>
                  <a:pt x="25338" y="0"/>
                </a:moveTo>
                <a:cubicBezTo>
                  <a:pt x="19926" y="0"/>
                  <a:pt x="14445" y="1712"/>
                  <a:pt x="10046" y="5506"/>
                </a:cubicBezTo>
                <a:cubicBezTo>
                  <a:pt x="2832" y="10843"/>
                  <a:pt x="1" y="24673"/>
                  <a:pt x="10462" y="27966"/>
                </a:cubicBezTo>
                <a:cubicBezTo>
                  <a:pt x="14512" y="29026"/>
                  <a:pt x="19009" y="27739"/>
                  <a:pt x="22816" y="29844"/>
                </a:cubicBezTo>
                <a:cubicBezTo>
                  <a:pt x="26018" y="31501"/>
                  <a:pt x="28486" y="34431"/>
                  <a:pt x="31961" y="35597"/>
                </a:cubicBezTo>
                <a:cubicBezTo>
                  <a:pt x="32863" y="35874"/>
                  <a:pt x="33760" y="36002"/>
                  <a:pt x="34640" y="36002"/>
                </a:cubicBezTo>
                <a:cubicBezTo>
                  <a:pt x="40068" y="36002"/>
                  <a:pt x="44887" y="31130"/>
                  <a:pt x="46684" y="26180"/>
                </a:cubicBezTo>
                <a:cubicBezTo>
                  <a:pt x="51916" y="10654"/>
                  <a:pt x="38841" y="0"/>
                  <a:pt x="25338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47"/>
          <p:cNvSpPr/>
          <p:nvPr/>
        </p:nvSpPr>
        <p:spPr>
          <a:xfrm>
            <a:off x="3203875" y="2693575"/>
            <a:ext cx="5185236" cy="558223"/>
          </a:xfrm>
          <a:custGeom>
            <a:avLst/>
            <a:gdLst/>
            <a:ahLst/>
            <a:cxnLst/>
            <a:rect l="l" t="t" r="r" b="b"/>
            <a:pathLst>
              <a:path w="19232" h="4057" extrusionOk="0">
                <a:moveTo>
                  <a:pt x="0" y="1"/>
                </a:moveTo>
                <a:lnTo>
                  <a:pt x="212" y="4057"/>
                </a:lnTo>
                <a:lnTo>
                  <a:pt x="18721" y="3812"/>
                </a:lnTo>
                <a:lnTo>
                  <a:pt x="1923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47"/>
          <p:cNvSpPr txBox="1">
            <a:spLocks noGrp="1"/>
          </p:cNvSpPr>
          <p:nvPr>
            <p:ph type="ctrTitle"/>
          </p:nvPr>
        </p:nvSpPr>
        <p:spPr>
          <a:xfrm>
            <a:off x="3151238" y="1395138"/>
            <a:ext cx="3301848" cy="12403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800" err="1"/>
              <a:t>Giới</a:t>
            </a:r>
            <a:r>
              <a:rPr lang="en" sz="4800"/>
              <a:t> </a:t>
            </a:r>
            <a:r>
              <a:rPr lang="en" sz="4800" err="1"/>
              <a:t>thiệu</a:t>
            </a:r>
            <a:br>
              <a:rPr lang="en" sz="4800"/>
            </a:br>
            <a:r>
              <a:rPr lang="en" sz="4800"/>
              <a:t>website </a:t>
            </a:r>
          </a:p>
        </p:txBody>
      </p:sp>
      <p:sp>
        <p:nvSpPr>
          <p:cNvPr id="691" name="Google Shape;691;p47"/>
          <p:cNvSpPr txBox="1">
            <a:spLocks noGrp="1"/>
          </p:cNvSpPr>
          <p:nvPr>
            <p:ph type="title" idx="2"/>
          </p:nvPr>
        </p:nvSpPr>
        <p:spPr>
          <a:xfrm>
            <a:off x="279028" y="1286906"/>
            <a:ext cx="2921428" cy="1554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92" name="Google Shape;692;p47"/>
          <p:cNvSpPr txBox="1">
            <a:spLocks noGrp="1"/>
          </p:cNvSpPr>
          <p:nvPr>
            <p:ph type="subTitle" idx="1"/>
          </p:nvPr>
        </p:nvSpPr>
        <p:spPr>
          <a:xfrm>
            <a:off x="3405075" y="2724575"/>
            <a:ext cx="5025600" cy="49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SzPts val="1100"/>
            </a:pPr>
            <a:r>
              <a:rPr lang="en"/>
              <a:t>Website </a:t>
            </a:r>
            <a:r>
              <a:rPr lang="en" err="1"/>
              <a:t>cuối</a:t>
            </a:r>
            <a:r>
              <a:rPr lang="en"/>
              <a:t> </a:t>
            </a:r>
            <a:r>
              <a:rPr lang="en" err="1"/>
              <a:t>khóa</a:t>
            </a:r>
          </a:p>
        </p:txBody>
      </p:sp>
      <p:grpSp>
        <p:nvGrpSpPr>
          <p:cNvPr id="693" name="Google Shape;693;p47"/>
          <p:cNvGrpSpPr/>
          <p:nvPr/>
        </p:nvGrpSpPr>
        <p:grpSpPr>
          <a:xfrm rot="-240000" flipH="1">
            <a:off x="198484" y="1655649"/>
            <a:ext cx="2538636" cy="2423099"/>
            <a:chOff x="3067500" y="2082175"/>
            <a:chExt cx="3231050" cy="3084000"/>
          </a:xfrm>
        </p:grpSpPr>
        <p:sp>
          <p:nvSpPr>
            <p:cNvPr id="694" name="Google Shape;694;p47"/>
            <p:cNvSpPr/>
            <p:nvPr/>
          </p:nvSpPr>
          <p:spPr>
            <a:xfrm>
              <a:off x="3108250" y="3769100"/>
              <a:ext cx="2405900" cy="938725"/>
            </a:xfrm>
            <a:custGeom>
              <a:avLst/>
              <a:gdLst/>
              <a:ahLst/>
              <a:cxnLst/>
              <a:rect l="l" t="t" r="r" b="b"/>
              <a:pathLst>
                <a:path w="96236" h="37549" extrusionOk="0">
                  <a:moveTo>
                    <a:pt x="80435" y="1"/>
                  </a:moveTo>
                  <a:cubicBezTo>
                    <a:pt x="80175" y="1"/>
                    <a:pt x="79911" y="66"/>
                    <a:pt x="79669" y="204"/>
                  </a:cubicBezTo>
                  <a:cubicBezTo>
                    <a:pt x="78900" y="623"/>
                    <a:pt x="78632" y="1589"/>
                    <a:pt x="79052" y="2358"/>
                  </a:cubicBezTo>
                  <a:lnTo>
                    <a:pt x="92207" y="25933"/>
                  </a:lnTo>
                  <a:cubicBezTo>
                    <a:pt x="92778" y="26969"/>
                    <a:pt x="93022" y="28145"/>
                    <a:pt x="92883" y="29321"/>
                  </a:cubicBezTo>
                  <a:cubicBezTo>
                    <a:pt x="92568" y="32233"/>
                    <a:pt x="90093" y="34384"/>
                    <a:pt x="87313" y="34384"/>
                  </a:cubicBezTo>
                  <a:cubicBezTo>
                    <a:pt x="87114" y="34384"/>
                    <a:pt x="86914" y="34373"/>
                    <a:pt x="86712" y="34351"/>
                  </a:cubicBezTo>
                  <a:lnTo>
                    <a:pt x="1945" y="24932"/>
                  </a:lnTo>
                  <a:cubicBezTo>
                    <a:pt x="1867" y="24923"/>
                    <a:pt x="1791" y="24918"/>
                    <a:pt x="1716" y="24918"/>
                  </a:cubicBezTo>
                  <a:cubicBezTo>
                    <a:pt x="858" y="24918"/>
                    <a:pt x="190" y="25514"/>
                    <a:pt x="94" y="26318"/>
                  </a:cubicBezTo>
                  <a:cubicBezTo>
                    <a:pt x="1" y="27191"/>
                    <a:pt x="629" y="27971"/>
                    <a:pt x="1502" y="28064"/>
                  </a:cubicBezTo>
                  <a:lnTo>
                    <a:pt x="86270" y="37494"/>
                  </a:lnTo>
                  <a:cubicBezTo>
                    <a:pt x="86598" y="37530"/>
                    <a:pt x="86925" y="37548"/>
                    <a:pt x="87248" y="37548"/>
                  </a:cubicBezTo>
                  <a:cubicBezTo>
                    <a:pt x="91689" y="37548"/>
                    <a:pt x="95528" y="34196"/>
                    <a:pt x="96038" y="29671"/>
                  </a:cubicBezTo>
                  <a:cubicBezTo>
                    <a:pt x="96236" y="27831"/>
                    <a:pt x="95875" y="26003"/>
                    <a:pt x="94967" y="24385"/>
                  </a:cubicBezTo>
                  <a:lnTo>
                    <a:pt x="81822" y="809"/>
                  </a:lnTo>
                  <a:cubicBezTo>
                    <a:pt x="81530" y="295"/>
                    <a:pt x="80989" y="1"/>
                    <a:pt x="80435" y="1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7"/>
            <p:cNvSpPr/>
            <p:nvPr/>
          </p:nvSpPr>
          <p:spPr>
            <a:xfrm>
              <a:off x="4140350" y="3707175"/>
              <a:ext cx="715425" cy="879025"/>
            </a:xfrm>
            <a:custGeom>
              <a:avLst/>
              <a:gdLst/>
              <a:ahLst/>
              <a:cxnLst/>
              <a:rect l="l" t="t" r="r" b="b"/>
              <a:pathLst>
                <a:path w="28617" h="35161" extrusionOk="0">
                  <a:moveTo>
                    <a:pt x="26818" y="0"/>
                  </a:moveTo>
                  <a:cubicBezTo>
                    <a:pt x="26626" y="0"/>
                    <a:pt x="26431" y="35"/>
                    <a:pt x="26242" y="108"/>
                  </a:cubicBezTo>
                  <a:lnTo>
                    <a:pt x="17696" y="3496"/>
                  </a:lnTo>
                  <a:cubicBezTo>
                    <a:pt x="15682" y="4287"/>
                    <a:pt x="14029" y="5801"/>
                    <a:pt x="13051" y="7734"/>
                  </a:cubicBezTo>
                  <a:lnTo>
                    <a:pt x="396" y="32858"/>
                  </a:lnTo>
                  <a:cubicBezTo>
                    <a:pt x="0" y="33638"/>
                    <a:pt x="314" y="34592"/>
                    <a:pt x="1094" y="34988"/>
                  </a:cubicBezTo>
                  <a:cubicBezTo>
                    <a:pt x="1269" y="35081"/>
                    <a:pt x="1455" y="35128"/>
                    <a:pt x="1630" y="35151"/>
                  </a:cubicBezTo>
                  <a:cubicBezTo>
                    <a:pt x="1687" y="35157"/>
                    <a:pt x="1745" y="35161"/>
                    <a:pt x="1802" y="35161"/>
                  </a:cubicBezTo>
                  <a:cubicBezTo>
                    <a:pt x="2384" y="35161"/>
                    <a:pt x="2949" y="34841"/>
                    <a:pt x="3225" y="34290"/>
                  </a:cubicBezTo>
                  <a:lnTo>
                    <a:pt x="15880" y="9166"/>
                  </a:lnTo>
                  <a:cubicBezTo>
                    <a:pt x="16509" y="7920"/>
                    <a:pt x="17568" y="6954"/>
                    <a:pt x="18861" y="6441"/>
                  </a:cubicBezTo>
                  <a:lnTo>
                    <a:pt x="27406" y="3053"/>
                  </a:lnTo>
                  <a:cubicBezTo>
                    <a:pt x="28221" y="2739"/>
                    <a:pt x="28617" y="1819"/>
                    <a:pt x="28291" y="1004"/>
                  </a:cubicBezTo>
                  <a:cubicBezTo>
                    <a:pt x="28049" y="379"/>
                    <a:pt x="27451" y="0"/>
                    <a:pt x="26818" y="0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7"/>
            <p:cNvSpPr/>
            <p:nvPr/>
          </p:nvSpPr>
          <p:spPr>
            <a:xfrm>
              <a:off x="3958425" y="2111775"/>
              <a:ext cx="2233300" cy="1736600"/>
            </a:xfrm>
            <a:custGeom>
              <a:avLst/>
              <a:gdLst/>
              <a:ahLst/>
              <a:cxnLst/>
              <a:rect l="l" t="t" r="r" b="b"/>
              <a:pathLst>
                <a:path w="89332" h="69464" extrusionOk="0">
                  <a:moveTo>
                    <a:pt x="87656" y="0"/>
                  </a:moveTo>
                  <a:cubicBezTo>
                    <a:pt x="87606" y="0"/>
                    <a:pt x="87555" y="3"/>
                    <a:pt x="87504" y="8"/>
                  </a:cubicBezTo>
                  <a:lnTo>
                    <a:pt x="70914" y="1684"/>
                  </a:lnTo>
                  <a:cubicBezTo>
                    <a:pt x="67491" y="2033"/>
                    <a:pt x="64615" y="4373"/>
                    <a:pt x="63591" y="7657"/>
                  </a:cubicBezTo>
                  <a:lnTo>
                    <a:pt x="45347" y="66043"/>
                  </a:lnTo>
                  <a:lnTo>
                    <a:pt x="2038" y="57346"/>
                  </a:lnTo>
                  <a:cubicBezTo>
                    <a:pt x="1932" y="57324"/>
                    <a:pt x="1826" y="57314"/>
                    <a:pt x="1721" y="57314"/>
                  </a:cubicBezTo>
                  <a:cubicBezTo>
                    <a:pt x="980" y="57314"/>
                    <a:pt x="317" y="57837"/>
                    <a:pt x="164" y="58592"/>
                  </a:cubicBezTo>
                  <a:cubicBezTo>
                    <a:pt x="1" y="59453"/>
                    <a:pt x="548" y="60280"/>
                    <a:pt x="1409" y="60454"/>
                  </a:cubicBezTo>
                  <a:lnTo>
                    <a:pt x="46116" y="69431"/>
                  </a:lnTo>
                  <a:cubicBezTo>
                    <a:pt x="46162" y="69442"/>
                    <a:pt x="46209" y="69442"/>
                    <a:pt x="46255" y="69454"/>
                  </a:cubicBezTo>
                  <a:cubicBezTo>
                    <a:pt x="46313" y="69460"/>
                    <a:pt x="46371" y="69463"/>
                    <a:pt x="46428" y="69463"/>
                  </a:cubicBezTo>
                  <a:cubicBezTo>
                    <a:pt x="47108" y="69463"/>
                    <a:pt x="47729" y="69025"/>
                    <a:pt x="47944" y="68348"/>
                  </a:cubicBezTo>
                  <a:lnTo>
                    <a:pt x="66606" y="8600"/>
                  </a:lnTo>
                  <a:cubicBezTo>
                    <a:pt x="67258" y="6527"/>
                    <a:pt x="69074" y="5049"/>
                    <a:pt x="71228" y="4839"/>
                  </a:cubicBezTo>
                  <a:lnTo>
                    <a:pt x="87818" y="3163"/>
                  </a:lnTo>
                  <a:cubicBezTo>
                    <a:pt x="88691" y="3069"/>
                    <a:pt x="89332" y="2289"/>
                    <a:pt x="89239" y="1428"/>
                  </a:cubicBezTo>
                  <a:cubicBezTo>
                    <a:pt x="89151" y="606"/>
                    <a:pt x="88465" y="0"/>
                    <a:pt x="87656" y="0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5794425" y="2082175"/>
              <a:ext cx="399050" cy="176500"/>
            </a:xfrm>
            <a:custGeom>
              <a:avLst/>
              <a:gdLst/>
              <a:ahLst/>
              <a:cxnLst/>
              <a:rect l="l" t="t" r="r" b="b"/>
              <a:pathLst>
                <a:path w="15962" h="7060" extrusionOk="0">
                  <a:moveTo>
                    <a:pt x="12921" y="0"/>
                  </a:moveTo>
                  <a:cubicBezTo>
                    <a:pt x="12821" y="0"/>
                    <a:pt x="12721" y="5"/>
                    <a:pt x="12620" y="16"/>
                  </a:cubicBezTo>
                  <a:lnTo>
                    <a:pt x="0" y="1285"/>
                  </a:lnTo>
                  <a:lnTo>
                    <a:pt x="291" y="4172"/>
                  </a:lnTo>
                  <a:lnTo>
                    <a:pt x="571" y="7059"/>
                  </a:lnTo>
                  <a:lnTo>
                    <a:pt x="13202" y="5790"/>
                  </a:lnTo>
                  <a:cubicBezTo>
                    <a:pt x="14797" y="5627"/>
                    <a:pt x="15962" y="4207"/>
                    <a:pt x="15799" y="2612"/>
                  </a:cubicBezTo>
                  <a:cubicBezTo>
                    <a:pt x="15646" y="1107"/>
                    <a:pt x="14390" y="0"/>
                    <a:pt x="12921" y="0"/>
                  </a:cubicBez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7"/>
            <p:cNvSpPr/>
            <p:nvPr/>
          </p:nvSpPr>
          <p:spPr>
            <a:xfrm>
              <a:off x="3188875" y="4548850"/>
              <a:ext cx="441850" cy="419075"/>
            </a:xfrm>
            <a:custGeom>
              <a:avLst/>
              <a:gdLst/>
              <a:ahLst/>
              <a:cxnLst/>
              <a:rect l="l" t="t" r="r" b="b"/>
              <a:pathLst>
                <a:path w="17674" h="16763" extrusionOk="0">
                  <a:moveTo>
                    <a:pt x="8832" y="0"/>
                  </a:moveTo>
                  <a:cubicBezTo>
                    <a:pt x="4619" y="0"/>
                    <a:pt x="990" y="3173"/>
                    <a:pt x="513" y="7457"/>
                  </a:cubicBezTo>
                  <a:cubicBezTo>
                    <a:pt x="0" y="12055"/>
                    <a:pt x="3318" y="16200"/>
                    <a:pt x="7917" y="16712"/>
                  </a:cubicBezTo>
                  <a:cubicBezTo>
                    <a:pt x="8226" y="16746"/>
                    <a:pt x="8534" y="16762"/>
                    <a:pt x="8838" y="16762"/>
                  </a:cubicBezTo>
                  <a:cubicBezTo>
                    <a:pt x="13057" y="16762"/>
                    <a:pt x="16695" y="13597"/>
                    <a:pt x="17173" y="9308"/>
                  </a:cubicBezTo>
                  <a:cubicBezTo>
                    <a:pt x="17673" y="4709"/>
                    <a:pt x="14367" y="564"/>
                    <a:pt x="9768" y="52"/>
                  </a:cubicBezTo>
                  <a:cubicBezTo>
                    <a:pt x="9454" y="17"/>
                    <a:pt x="9141" y="0"/>
                    <a:pt x="8832" y="0"/>
                  </a:cubicBezTo>
                  <a:close/>
                </a:path>
              </a:pathLst>
            </a:custGeom>
            <a:solidFill>
              <a:srgbClr val="130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7"/>
            <p:cNvSpPr/>
            <p:nvPr/>
          </p:nvSpPr>
          <p:spPr>
            <a:xfrm>
              <a:off x="3263675" y="4484375"/>
              <a:ext cx="329200" cy="67250"/>
            </a:xfrm>
            <a:custGeom>
              <a:avLst/>
              <a:gdLst/>
              <a:ahLst/>
              <a:cxnLst/>
              <a:rect l="l" t="t" r="r" b="b"/>
              <a:pathLst>
                <a:path w="13168" h="2690" extrusionOk="0">
                  <a:moveTo>
                    <a:pt x="140" y="0"/>
                  </a:moveTo>
                  <a:lnTo>
                    <a:pt x="0" y="1246"/>
                  </a:lnTo>
                  <a:lnTo>
                    <a:pt x="13028" y="2689"/>
                  </a:lnTo>
                  <a:lnTo>
                    <a:pt x="13168" y="1444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7"/>
            <p:cNvSpPr/>
            <p:nvPr/>
          </p:nvSpPr>
          <p:spPr>
            <a:xfrm>
              <a:off x="3331775" y="4523075"/>
              <a:ext cx="189500" cy="231875"/>
            </a:xfrm>
            <a:custGeom>
              <a:avLst/>
              <a:gdLst/>
              <a:ahLst/>
              <a:cxnLst/>
              <a:rect l="l" t="t" r="r" b="b"/>
              <a:pathLst>
                <a:path w="7580" h="9275" extrusionOk="0">
                  <a:moveTo>
                    <a:pt x="1" y="0"/>
                  </a:moveTo>
                  <a:cubicBezTo>
                    <a:pt x="1" y="1"/>
                    <a:pt x="234" y="8977"/>
                    <a:pt x="2807" y="9268"/>
                  </a:cubicBezTo>
                  <a:cubicBezTo>
                    <a:pt x="2847" y="9272"/>
                    <a:pt x="2888" y="9274"/>
                    <a:pt x="2928" y="9274"/>
                  </a:cubicBezTo>
                  <a:cubicBezTo>
                    <a:pt x="5448" y="9274"/>
                    <a:pt x="7580" y="839"/>
                    <a:pt x="7580" y="8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7"/>
            <p:cNvSpPr/>
            <p:nvPr/>
          </p:nvSpPr>
          <p:spPr>
            <a:xfrm>
              <a:off x="4868275" y="4735700"/>
              <a:ext cx="441850" cy="418850"/>
            </a:xfrm>
            <a:custGeom>
              <a:avLst/>
              <a:gdLst/>
              <a:ahLst/>
              <a:cxnLst/>
              <a:rect l="l" t="t" r="r" b="b"/>
              <a:pathLst>
                <a:path w="17674" h="16754" extrusionOk="0">
                  <a:moveTo>
                    <a:pt x="8829" y="0"/>
                  </a:moveTo>
                  <a:cubicBezTo>
                    <a:pt x="4618" y="0"/>
                    <a:pt x="990" y="3162"/>
                    <a:pt x="513" y="7445"/>
                  </a:cubicBezTo>
                  <a:cubicBezTo>
                    <a:pt x="0" y="12044"/>
                    <a:pt x="3318" y="16189"/>
                    <a:pt x="7905" y="16701"/>
                  </a:cubicBezTo>
                  <a:cubicBezTo>
                    <a:pt x="8220" y="16736"/>
                    <a:pt x="8533" y="16753"/>
                    <a:pt x="8842" y="16753"/>
                  </a:cubicBezTo>
                  <a:cubicBezTo>
                    <a:pt x="13054" y="16753"/>
                    <a:pt x="16684" y="13581"/>
                    <a:pt x="17161" y="9297"/>
                  </a:cubicBezTo>
                  <a:cubicBezTo>
                    <a:pt x="17673" y="4698"/>
                    <a:pt x="14355" y="565"/>
                    <a:pt x="9768" y="53"/>
                  </a:cubicBezTo>
                  <a:cubicBezTo>
                    <a:pt x="9453" y="17"/>
                    <a:pt x="9139" y="0"/>
                    <a:pt x="8829" y="0"/>
                  </a:cubicBezTo>
                  <a:close/>
                </a:path>
              </a:pathLst>
            </a:custGeom>
            <a:solidFill>
              <a:srgbClr val="130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7"/>
            <p:cNvSpPr/>
            <p:nvPr/>
          </p:nvSpPr>
          <p:spPr>
            <a:xfrm>
              <a:off x="4943075" y="4670925"/>
              <a:ext cx="329200" cy="67550"/>
            </a:xfrm>
            <a:custGeom>
              <a:avLst/>
              <a:gdLst/>
              <a:ahLst/>
              <a:cxnLst/>
              <a:rect l="l" t="t" r="r" b="b"/>
              <a:pathLst>
                <a:path w="13168" h="2702" extrusionOk="0">
                  <a:moveTo>
                    <a:pt x="140" y="1"/>
                  </a:moveTo>
                  <a:lnTo>
                    <a:pt x="0" y="1247"/>
                  </a:lnTo>
                  <a:lnTo>
                    <a:pt x="13028" y="2702"/>
                  </a:lnTo>
                  <a:lnTo>
                    <a:pt x="13168" y="1444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7"/>
            <p:cNvSpPr/>
            <p:nvPr/>
          </p:nvSpPr>
          <p:spPr>
            <a:xfrm>
              <a:off x="5010900" y="4709650"/>
              <a:ext cx="189775" cy="231875"/>
            </a:xfrm>
            <a:custGeom>
              <a:avLst/>
              <a:gdLst/>
              <a:ahLst/>
              <a:cxnLst/>
              <a:rect l="l" t="t" r="r" b="b"/>
              <a:pathLst>
                <a:path w="7591" h="9275" extrusionOk="0">
                  <a:moveTo>
                    <a:pt x="0" y="0"/>
                  </a:moveTo>
                  <a:cubicBezTo>
                    <a:pt x="0" y="0"/>
                    <a:pt x="233" y="8988"/>
                    <a:pt x="2818" y="9267"/>
                  </a:cubicBezTo>
                  <a:cubicBezTo>
                    <a:pt x="2860" y="9272"/>
                    <a:pt x="2902" y="9275"/>
                    <a:pt x="2944" y="9275"/>
                  </a:cubicBezTo>
                  <a:cubicBezTo>
                    <a:pt x="5462" y="9275"/>
                    <a:pt x="7591" y="850"/>
                    <a:pt x="7591" y="8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7"/>
            <p:cNvSpPr/>
            <p:nvPr/>
          </p:nvSpPr>
          <p:spPr>
            <a:xfrm>
              <a:off x="3067500" y="2400100"/>
              <a:ext cx="2619825" cy="1446700"/>
            </a:xfrm>
            <a:custGeom>
              <a:avLst/>
              <a:gdLst/>
              <a:ahLst/>
              <a:cxnLst/>
              <a:rect l="l" t="t" r="r" b="b"/>
              <a:pathLst>
                <a:path w="104793" h="57868" extrusionOk="0">
                  <a:moveTo>
                    <a:pt x="102243" y="2119"/>
                  </a:moveTo>
                  <a:lnTo>
                    <a:pt x="85536" y="55593"/>
                  </a:lnTo>
                  <a:lnTo>
                    <a:pt x="3703" y="39165"/>
                  </a:lnTo>
                  <a:lnTo>
                    <a:pt x="2166" y="2515"/>
                  </a:lnTo>
                  <a:lnTo>
                    <a:pt x="102243" y="2119"/>
                  </a:lnTo>
                  <a:close/>
                  <a:moveTo>
                    <a:pt x="103675" y="0"/>
                  </a:moveTo>
                  <a:lnTo>
                    <a:pt x="1060" y="408"/>
                  </a:lnTo>
                  <a:cubicBezTo>
                    <a:pt x="769" y="408"/>
                    <a:pt x="501" y="524"/>
                    <a:pt x="303" y="734"/>
                  </a:cubicBezTo>
                  <a:cubicBezTo>
                    <a:pt x="105" y="943"/>
                    <a:pt x="1" y="1223"/>
                    <a:pt x="12" y="1502"/>
                  </a:cubicBezTo>
                  <a:lnTo>
                    <a:pt x="1631" y="40073"/>
                  </a:lnTo>
                  <a:cubicBezTo>
                    <a:pt x="1654" y="40562"/>
                    <a:pt x="2003" y="40970"/>
                    <a:pt x="2480" y="41075"/>
                  </a:cubicBezTo>
                  <a:lnTo>
                    <a:pt x="86060" y="57839"/>
                  </a:lnTo>
                  <a:cubicBezTo>
                    <a:pt x="86084" y="57851"/>
                    <a:pt x="86119" y="57851"/>
                    <a:pt x="86153" y="57863"/>
                  </a:cubicBezTo>
                  <a:cubicBezTo>
                    <a:pt x="86187" y="57866"/>
                    <a:pt x="86220" y="57867"/>
                    <a:pt x="86253" y="57867"/>
                  </a:cubicBezTo>
                  <a:cubicBezTo>
                    <a:pt x="86706" y="57867"/>
                    <a:pt x="87130" y="57574"/>
                    <a:pt x="87271" y="57129"/>
                  </a:cubicBezTo>
                  <a:lnTo>
                    <a:pt x="104688" y="1374"/>
                  </a:lnTo>
                  <a:cubicBezTo>
                    <a:pt x="104793" y="1060"/>
                    <a:pt x="104735" y="699"/>
                    <a:pt x="104537" y="431"/>
                  </a:cubicBezTo>
                  <a:cubicBezTo>
                    <a:pt x="104339" y="163"/>
                    <a:pt x="104024" y="0"/>
                    <a:pt x="103675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7"/>
            <p:cNvSpPr/>
            <p:nvPr/>
          </p:nvSpPr>
          <p:spPr>
            <a:xfrm>
              <a:off x="3087575" y="2923000"/>
              <a:ext cx="2348275" cy="335875"/>
            </a:xfrm>
            <a:custGeom>
              <a:avLst/>
              <a:gdLst/>
              <a:ahLst/>
              <a:cxnLst/>
              <a:rect l="l" t="t" r="r" b="b"/>
              <a:pathLst>
                <a:path w="93931" h="13435" extrusionOk="0">
                  <a:moveTo>
                    <a:pt x="1126" y="0"/>
                  </a:moveTo>
                  <a:cubicBezTo>
                    <a:pt x="599" y="0"/>
                    <a:pt x="136" y="391"/>
                    <a:pt x="71" y="925"/>
                  </a:cubicBezTo>
                  <a:cubicBezTo>
                    <a:pt x="1" y="1508"/>
                    <a:pt x="420" y="2031"/>
                    <a:pt x="991" y="2113"/>
                  </a:cubicBezTo>
                  <a:lnTo>
                    <a:pt x="92685" y="13429"/>
                  </a:lnTo>
                  <a:lnTo>
                    <a:pt x="92697" y="13429"/>
                  </a:lnTo>
                  <a:cubicBezTo>
                    <a:pt x="92733" y="13433"/>
                    <a:pt x="92769" y="13435"/>
                    <a:pt x="92805" y="13435"/>
                  </a:cubicBezTo>
                  <a:cubicBezTo>
                    <a:pt x="93332" y="13435"/>
                    <a:pt x="93796" y="13044"/>
                    <a:pt x="93861" y="12510"/>
                  </a:cubicBezTo>
                  <a:cubicBezTo>
                    <a:pt x="93931" y="11927"/>
                    <a:pt x="93523" y="11404"/>
                    <a:pt x="92941" y="11322"/>
                  </a:cubicBezTo>
                  <a:lnTo>
                    <a:pt x="1247" y="6"/>
                  </a:lnTo>
                  <a:lnTo>
                    <a:pt x="1235" y="6"/>
                  </a:lnTo>
                  <a:cubicBezTo>
                    <a:pt x="1199" y="2"/>
                    <a:pt x="1162" y="0"/>
                    <a:pt x="112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7"/>
            <p:cNvSpPr/>
            <p:nvPr/>
          </p:nvSpPr>
          <p:spPr>
            <a:xfrm>
              <a:off x="3076525" y="2633500"/>
              <a:ext cx="2502825" cy="162800"/>
            </a:xfrm>
            <a:custGeom>
              <a:avLst/>
              <a:gdLst/>
              <a:ahLst/>
              <a:cxnLst/>
              <a:rect l="l" t="t" r="r" b="b"/>
              <a:pathLst>
                <a:path w="100113" h="6512" extrusionOk="0">
                  <a:moveTo>
                    <a:pt x="1087" y="1"/>
                  </a:moveTo>
                  <a:cubicBezTo>
                    <a:pt x="523" y="1"/>
                    <a:pt x="46" y="447"/>
                    <a:pt x="24" y="1014"/>
                  </a:cubicBezTo>
                  <a:cubicBezTo>
                    <a:pt x="1" y="1573"/>
                    <a:pt x="420" y="2051"/>
                    <a:pt x="967" y="2109"/>
                  </a:cubicBezTo>
                  <a:cubicBezTo>
                    <a:pt x="990" y="2109"/>
                    <a:pt x="1013" y="2109"/>
                    <a:pt x="1037" y="2120"/>
                  </a:cubicBezTo>
                  <a:lnTo>
                    <a:pt x="98983" y="6510"/>
                  </a:lnTo>
                  <a:cubicBezTo>
                    <a:pt x="99004" y="6511"/>
                    <a:pt x="99025" y="6512"/>
                    <a:pt x="99046" y="6512"/>
                  </a:cubicBezTo>
                  <a:cubicBezTo>
                    <a:pt x="99601" y="6512"/>
                    <a:pt x="100067" y="6069"/>
                    <a:pt x="100089" y="5508"/>
                  </a:cubicBezTo>
                  <a:cubicBezTo>
                    <a:pt x="100112" y="4926"/>
                    <a:pt x="99670" y="4437"/>
                    <a:pt x="99076" y="4402"/>
                  </a:cubicBezTo>
                  <a:lnTo>
                    <a:pt x="1130" y="2"/>
                  </a:lnTo>
                  <a:cubicBezTo>
                    <a:pt x="1115" y="1"/>
                    <a:pt x="1101" y="1"/>
                    <a:pt x="1087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7"/>
            <p:cNvSpPr/>
            <p:nvPr/>
          </p:nvSpPr>
          <p:spPr>
            <a:xfrm>
              <a:off x="3098350" y="3194250"/>
              <a:ext cx="2212925" cy="464850"/>
            </a:xfrm>
            <a:custGeom>
              <a:avLst/>
              <a:gdLst/>
              <a:ahLst/>
              <a:cxnLst/>
              <a:rect l="l" t="t" r="r" b="b"/>
              <a:pathLst>
                <a:path w="88517" h="18594" extrusionOk="0">
                  <a:moveTo>
                    <a:pt x="1147" y="0"/>
                  </a:moveTo>
                  <a:cubicBezTo>
                    <a:pt x="650" y="0"/>
                    <a:pt x="209" y="351"/>
                    <a:pt x="105" y="856"/>
                  </a:cubicBezTo>
                  <a:cubicBezTo>
                    <a:pt x="1" y="1438"/>
                    <a:pt x="373" y="1986"/>
                    <a:pt x="944" y="2102"/>
                  </a:cubicBezTo>
                  <a:lnTo>
                    <a:pt x="87178" y="18576"/>
                  </a:lnTo>
                  <a:cubicBezTo>
                    <a:pt x="87201" y="18576"/>
                    <a:pt x="87236" y="18587"/>
                    <a:pt x="87260" y="18587"/>
                  </a:cubicBezTo>
                  <a:cubicBezTo>
                    <a:pt x="87298" y="18592"/>
                    <a:pt x="87337" y="18594"/>
                    <a:pt x="87375" y="18594"/>
                  </a:cubicBezTo>
                  <a:cubicBezTo>
                    <a:pt x="87876" y="18594"/>
                    <a:pt x="88315" y="18246"/>
                    <a:pt x="88412" y="17738"/>
                  </a:cubicBezTo>
                  <a:cubicBezTo>
                    <a:pt x="88517" y="17167"/>
                    <a:pt x="88144" y="16608"/>
                    <a:pt x="87574" y="16503"/>
                  </a:cubicBezTo>
                  <a:lnTo>
                    <a:pt x="1340" y="18"/>
                  </a:lnTo>
                  <a:cubicBezTo>
                    <a:pt x="1275" y="6"/>
                    <a:pt x="1210" y="0"/>
                    <a:pt x="1147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7"/>
            <p:cNvSpPr/>
            <p:nvPr/>
          </p:nvSpPr>
          <p:spPr>
            <a:xfrm>
              <a:off x="5210275" y="2410200"/>
              <a:ext cx="183100" cy="1423425"/>
            </a:xfrm>
            <a:custGeom>
              <a:avLst/>
              <a:gdLst/>
              <a:ahLst/>
              <a:cxnLst/>
              <a:rect l="l" t="t" r="r" b="b"/>
              <a:pathLst>
                <a:path w="7324" h="56937" extrusionOk="0">
                  <a:moveTo>
                    <a:pt x="6759" y="0"/>
                  </a:moveTo>
                  <a:cubicBezTo>
                    <a:pt x="6495" y="0"/>
                    <a:pt x="6273" y="200"/>
                    <a:pt x="6240" y="470"/>
                  </a:cubicBezTo>
                  <a:lnTo>
                    <a:pt x="23" y="56353"/>
                  </a:lnTo>
                  <a:cubicBezTo>
                    <a:pt x="0" y="56632"/>
                    <a:pt x="210" y="56900"/>
                    <a:pt x="489" y="56935"/>
                  </a:cubicBezTo>
                  <a:cubicBezTo>
                    <a:pt x="504" y="56936"/>
                    <a:pt x="519" y="56937"/>
                    <a:pt x="533" y="56937"/>
                  </a:cubicBezTo>
                  <a:cubicBezTo>
                    <a:pt x="807" y="56937"/>
                    <a:pt x="1050" y="56734"/>
                    <a:pt x="1083" y="56469"/>
                  </a:cubicBezTo>
                  <a:lnTo>
                    <a:pt x="7288" y="586"/>
                  </a:lnTo>
                  <a:cubicBezTo>
                    <a:pt x="7323" y="295"/>
                    <a:pt x="7113" y="27"/>
                    <a:pt x="6822" y="4"/>
                  </a:cubicBezTo>
                  <a:cubicBezTo>
                    <a:pt x="6801" y="1"/>
                    <a:pt x="6780" y="0"/>
                    <a:pt x="6759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7"/>
            <p:cNvSpPr/>
            <p:nvPr/>
          </p:nvSpPr>
          <p:spPr>
            <a:xfrm>
              <a:off x="4948900" y="2412225"/>
              <a:ext cx="177275" cy="1368775"/>
            </a:xfrm>
            <a:custGeom>
              <a:avLst/>
              <a:gdLst/>
              <a:ahLst/>
              <a:cxnLst/>
              <a:rect l="l" t="t" r="r" b="b"/>
              <a:pathLst>
                <a:path w="7091" h="54751" extrusionOk="0">
                  <a:moveTo>
                    <a:pt x="6527" y="1"/>
                  </a:moveTo>
                  <a:cubicBezTo>
                    <a:pt x="6262" y="1"/>
                    <a:pt x="6040" y="200"/>
                    <a:pt x="6008" y="470"/>
                  </a:cubicBezTo>
                  <a:lnTo>
                    <a:pt x="35" y="54164"/>
                  </a:lnTo>
                  <a:cubicBezTo>
                    <a:pt x="0" y="54456"/>
                    <a:pt x="210" y="54723"/>
                    <a:pt x="501" y="54747"/>
                  </a:cubicBezTo>
                  <a:cubicBezTo>
                    <a:pt x="522" y="54749"/>
                    <a:pt x="543" y="54750"/>
                    <a:pt x="564" y="54750"/>
                  </a:cubicBezTo>
                  <a:cubicBezTo>
                    <a:pt x="828" y="54750"/>
                    <a:pt x="1051" y="54551"/>
                    <a:pt x="1083" y="54281"/>
                  </a:cubicBezTo>
                  <a:lnTo>
                    <a:pt x="7055" y="587"/>
                  </a:lnTo>
                  <a:cubicBezTo>
                    <a:pt x="7090" y="295"/>
                    <a:pt x="6881" y="28"/>
                    <a:pt x="6590" y="4"/>
                  </a:cubicBezTo>
                  <a:cubicBezTo>
                    <a:pt x="6568" y="2"/>
                    <a:pt x="6547" y="1"/>
                    <a:pt x="6527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7"/>
            <p:cNvSpPr/>
            <p:nvPr/>
          </p:nvSpPr>
          <p:spPr>
            <a:xfrm>
              <a:off x="4687825" y="2414025"/>
              <a:ext cx="171150" cy="1314575"/>
            </a:xfrm>
            <a:custGeom>
              <a:avLst/>
              <a:gdLst/>
              <a:ahLst/>
              <a:cxnLst/>
              <a:rect l="l" t="t" r="r" b="b"/>
              <a:pathLst>
                <a:path w="6846" h="52583" extrusionOk="0">
                  <a:moveTo>
                    <a:pt x="6301" y="1"/>
                  </a:moveTo>
                  <a:cubicBezTo>
                    <a:pt x="6029" y="1"/>
                    <a:pt x="5796" y="203"/>
                    <a:pt x="5763" y="480"/>
                  </a:cubicBezTo>
                  <a:lnTo>
                    <a:pt x="35" y="51997"/>
                  </a:lnTo>
                  <a:cubicBezTo>
                    <a:pt x="0" y="52288"/>
                    <a:pt x="210" y="52556"/>
                    <a:pt x="501" y="52579"/>
                  </a:cubicBezTo>
                  <a:cubicBezTo>
                    <a:pt x="522" y="52582"/>
                    <a:pt x="543" y="52583"/>
                    <a:pt x="564" y="52583"/>
                  </a:cubicBezTo>
                  <a:cubicBezTo>
                    <a:pt x="828" y="52583"/>
                    <a:pt x="1051" y="52383"/>
                    <a:pt x="1083" y="52113"/>
                  </a:cubicBezTo>
                  <a:lnTo>
                    <a:pt x="6811" y="596"/>
                  </a:lnTo>
                  <a:cubicBezTo>
                    <a:pt x="6846" y="305"/>
                    <a:pt x="6636" y="37"/>
                    <a:pt x="6345" y="2"/>
                  </a:cubicBezTo>
                  <a:cubicBezTo>
                    <a:pt x="6330" y="1"/>
                    <a:pt x="6316" y="1"/>
                    <a:pt x="6301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7"/>
            <p:cNvSpPr/>
            <p:nvPr/>
          </p:nvSpPr>
          <p:spPr>
            <a:xfrm>
              <a:off x="4426750" y="2416075"/>
              <a:ext cx="164750" cy="1260150"/>
            </a:xfrm>
            <a:custGeom>
              <a:avLst/>
              <a:gdLst/>
              <a:ahLst/>
              <a:cxnLst/>
              <a:rect l="l" t="t" r="r" b="b"/>
              <a:pathLst>
                <a:path w="6590" h="50406" extrusionOk="0">
                  <a:moveTo>
                    <a:pt x="6056" y="0"/>
                  </a:moveTo>
                  <a:cubicBezTo>
                    <a:pt x="5783" y="0"/>
                    <a:pt x="5541" y="202"/>
                    <a:pt x="5518" y="467"/>
                  </a:cubicBezTo>
                  <a:lnTo>
                    <a:pt x="23" y="49819"/>
                  </a:lnTo>
                  <a:cubicBezTo>
                    <a:pt x="0" y="50110"/>
                    <a:pt x="198" y="50378"/>
                    <a:pt x="489" y="50401"/>
                  </a:cubicBezTo>
                  <a:cubicBezTo>
                    <a:pt x="510" y="50404"/>
                    <a:pt x="532" y="50405"/>
                    <a:pt x="552" y="50405"/>
                  </a:cubicBezTo>
                  <a:cubicBezTo>
                    <a:pt x="818" y="50405"/>
                    <a:pt x="1050" y="50205"/>
                    <a:pt x="1071" y="49936"/>
                  </a:cubicBezTo>
                  <a:lnTo>
                    <a:pt x="6566" y="584"/>
                  </a:lnTo>
                  <a:cubicBezTo>
                    <a:pt x="6590" y="304"/>
                    <a:pt x="6392" y="37"/>
                    <a:pt x="6101" y="2"/>
                  </a:cubicBezTo>
                  <a:cubicBezTo>
                    <a:pt x="6086" y="1"/>
                    <a:pt x="6071" y="0"/>
                    <a:pt x="605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7"/>
            <p:cNvSpPr/>
            <p:nvPr/>
          </p:nvSpPr>
          <p:spPr>
            <a:xfrm>
              <a:off x="4165375" y="2418100"/>
              <a:ext cx="158925" cy="1205725"/>
            </a:xfrm>
            <a:custGeom>
              <a:avLst/>
              <a:gdLst/>
              <a:ahLst/>
              <a:cxnLst/>
              <a:rect l="l" t="t" r="r" b="b"/>
              <a:pathLst>
                <a:path w="6357" h="48229" extrusionOk="0">
                  <a:moveTo>
                    <a:pt x="5812" y="0"/>
                  </a:moveTo>
                  <a:cubicBezTo>
                    <a:pt x="5549" y="0"/>
                    <a:pt x="5307" y="192"/>
                    <a:pt x="5274" y="468"/>
                  </a:cubicBezTo>
                  <a:lnTo>
                    <a:pt x="35" y="47643"/>
                  </a:lnTo>
                  <a:cubicBezTo>
                    <a:pt x="0" y="47934"/>
                    <a:pt x="210" y="48190"/>
                    <a:pt x="501" y="48225"/>
                  </a:cubicBezTo>
                  <a:cubicBezTo>
                    <a:pt x="522" y="48227"/>
                    <a:pt x="543" y="48229"/>
                    <a:pt x="564" y="48229"/>
                  </a:cubicBezTo>
                  <a:cubicBezTo>
                    <a:pt x="828" y="48229"/>
                    <a:pt x="1051" y="48029"/>
                    <a:pt x="1083" y="47759"/>
                  </a:cubicBezTo>
                  <a:lnTo>
                    <a:pt x="6334" y="584"/>
                  </a:lnTo>
                  <a:cubicBezTo>
                    <a:pt x="6357" y="293"/>
                    <a:pt x="6147" y="37"/>
                    <a:pt x="5856" y="2"/>
                  </a:cubicBezTo>
                  <a:cubicBezTo>
                    <a:pt x="5841" y="1"/>
                    <a:pt x="5826" y="0"/>
                    <a:pt x="5812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7"/>
            <p:cNvSpPr/>
            <p:nvPr/>
          </p:nvSpPr>
          <p:spPr>
            <a:xfrm>
              <a:off x="3904300" y="2420075"/>
              <a:ext cx="152825" cy="1151350"/>
            </a:xfrm>
            <a:custGeom>
              <a:avLst/>
              <a:gdLst/>
              <a:ahLst/>
              <a:cxnLst/>
              <a:rect l="l" t="t" r="r" b="b"/>
              <a:pathLst>
                <a:path w="6113" h="46054" extrusionOk="0">
                  <a:moveTo>
                    <a:pt x="5548" y="1"/>
                  </a:moveTo>
                  <a:cubicBezTo>
                    <a:pt x="5284" y="1"/>
                    <a:pt x="5062" y="201"/>
                    <a:pt x="5030" y="470"/>
                  </a:cubicBezTo>
                  <a:lnTo>
                    <a:pt x="35" y="45468"/>
                  </a:lnTo>
                  <a:cubicBezTo>
                    <a:pt x="0" y="45759"/>
                    <a:pt x="210" y="46015"/>
                    <a:pt x="501" y="46050"/>
                  </a:cubicBezTo>
                  <a:cubicBezTo>
                    <a:pt x="521" y="46053"/>
                    <a:pt x="542" y="46054"/>
                    <a:pt x="562" y="46054"/>
                  </a:cubicBezTo>
                  <a:cubicBezTo>
                    <a:pt x="818" y="46054"/>
                    <a:pt x="1051" y="45854"/>
                    <a:pt x="1083" y="45584"/>
                  </a:cubicBezTo>
                  <a:lnTo>
                    <a:pt x="6077" y="587"/>
                  </a:lnTo>
                  <a:cubicBezTo>
                    <a:pt x="6112" y="296"/>
                    <a:pt x="5903" y="40"/>
                    <a:pt x="5612" y="5"/>
                  </a:cubicBezTo>
                  <a:cubicBezTo>
                    <a:pt x="5590" y="2"/>
                    <a:pt x="5569" y="1"/>
                    <a:pt x="5548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7"/>
            <p:cNvSpPr/>
            <p:nvPr/>
          </p:nvSpPr>
          <p:spPr>
            <a:xfrm>
              <a:off x="3642925" y="2422125"/>
              <a:ext cx="147000" cy="1096925"/>
            </a:xfrm>
            <a:custGeom>
              <a:avLst/>
              <a:gdLst/>
              <a:ahLst/>
              <a:cxnLst/>
              <a:rect l="l" t="t" r="r" b="b"/>
              <a:pathLst>
                <a:path w="5880" h="43877" extrusionOk="0">
                  <a:moveTo>
                    <a:pt x="5316" y="0"/>
                  </a:moveTo>
                  <a:cubicBezTo>
                    <a:pt x="5052" y="0"/>
                    <a:pt x="4829" y="200"/>
                    <a:pt x="4797" y="470"/>
                  </a:cubicBezTo>
                  <a:lnTo>
                    <a:pt x="35" y="43290"/>
                  </a:lnTo>
                  <a:cubicBezTo>
                    <a:pt x="0" y="43581"/>
                    <a:pt x="210" y="43838"/>
                    <a:pt x="501" y="43873"/>
                  </a:cubicBezTo>
                  <a:cubicBezTo>
                    <a:pt x="522" y="43875"/>
                    <a:pt x="543" y="43876"/>
                    <a:pt x="564" y="43876"/>
                  </a:cubicBezTo>
                  <a:cubicBezTo>
                    <a:pt x="830" y="43876"/>
                    <a:pt x="1062" y="43677"/>
                    <a:pt x="1083" y="43407"/>
                  </a:cubicBezTo>
                  <a:lnTo>
                    <a:pt x="5845" y="586"/>
                  </a:lnTo>
                  <a:cubicBezTo>
                    <a:pt x="5880" y="295"/>
                    <a:pt x="5670" y="39"/>
                    <a:pt x="5379" y="4"/>
                  </a:cubicBezTo>
                  <a:cubicBezTo>
                    <a:pt x="5358" y="2"/>
                    <a:pt x="5337" y="0"/>
                    <a:pt x="531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7"/>
            <p:cNvSpPr/>
            <p:nvPr/>
          </p:nvSpPr>
          <p:spPr>
            <a:xfrm>
              <a:off x="3381850" y="2424150"/>
              <a:ext cx="140900" cy="1042500"/>
            </a:xfrm>
            <a:custGeom>
              <a:avLst/>
              <a:gdLst/>
              <a:ahLst/>
              <a:cxnLst/>
              <a:rect l="l" t="t" r="r" b="b"/>
              <a:pathLst>
                <a:path w="5636" h="41700" extrusionOk="0">
                  <a:moveTo>
                    <a:pt x="5071" y="1"/>
                  </a:moveTo>
                  <a:cubicBezTo>
                    <a:pt x="4807" y="1"/>
                    <a:pt x="4585" y="201"/>
                    <a:pt x="4552" y="470"/>
                  </a:cubicBezTo>
                  <a:lnTo>
                    <a:pt x="35" y="41114"/>
                  </a:lnTo>
                  <a:cubicBezTo>
                    <a:pt x="0" y="41405"/>
                    <a:pt x="210" y="41661"/>
                    <a:pt x="501" y="41696"/>
                  </a:cubicBezTo>
                  <a:cubicBezTo>
                    <a:pt x="522" y="41698"/>
                    <a:pt x="543" y="41700"/>
                    <a:pt x="564" y="41700"/>
                  </a:cubicBezTo>
                  <a:cubicBezTo>
                    <a:pt x="828" y="41700"/>
                    <a:pt x="1051" y="41500"/>
                    <a:pt x="1083" y="41230"/>
                  </a:cubicBezTo>
                  <a:lnTo>
                    <a:pt x="5600" y="587"/>
                  </a:lnTo>
                  <a:cubicBezTo>
                    <a:pt x="5635" y="296"/>
                    <a:pt x="5426" y="40"/>
                    <a:pt x="5134" y="5"/>
                  </a:cubicBezTo>
                  <a:cubicBezTo>
                    <a:pt x="5113" y="2"/>
                    <a:pt x="5092" y="1"/>
                    <a:pt x="5071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7"/>
            <p:cNvSpPr/>
            <p:nvPr/>
          </p:nvSpPr>
          <p:spPr>
            <a:xfrm>
              <a:off x="3120775" y="2426200"/>
              <a:ext cx="134775" cy="988075"/>
            </a:xfrm>
            <a:custGeom>
              <a:avLst/>
              <a:gdLst/>
              <a:ahLst/>
              <a:cxnLst/>
              <a:rect l="l" t="t" r="r" b="b"/>
              <a:pathLst>
                <a:path w="5391" h="39523" extrusionOk="0">
                  <a:moveTo>
                    <a:pt x="4826" y="0"/>
                  </a:moveTo>
                  <a:cubicBezTo>
                    <a:pt x="4561" y="0"/>
                    <a:pt x="4329" y="200"/>
                    <a:pt x="4308" y="470"/>
                  </a:cubicBezTo>
                  <a:lnTo>
                    <a:pt x="23" y="38936"/>
                  </a:lnTo>
                  <a:cubicBezTo>
                    <a:pt x="0" y="39227"/>
                    <a:pt x="210" y="39483"/>
                    <a:pt x="489" y="39518"/>
                  </a:cubicBezTo>
                  <a:cubicBezTo>
                    <a:pt x="510" y="39521"/>
                    <a:pt x="532" y="39522"/>
                    <a:pt x="553" y="39522"/>
                  </a:cubicBezTo>
                  <a:cubicBezTo>
                    <a:pt x="818" y="39522"/>
                    <a:pt x="1050" y="39322"/>
                    <a:pt x="1083" y="39053"/>
                  </a:cubicBezTo>
                  <a:lnTo>
                    <a:pt x="5356" y="586"/>
                  </a:lnTo>
                  <a:cubicBezTo>
                    <a:pt x="5391" y="295"/>
                    <a:pt x="5181" y="39"/>
                    <a:pt x="4890" y="4"/>
                  </a:cubicBezTo>
                  <a:cubicBezTo>
                    <a:pt x="4869" y="2"/>
                    <a:pt x="4847" y="0"/>
                    <a:pt x="482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7"/>
            <p:cNvSpPr/>
            <p:nvPr/>
          </p:nvSpPr>
          <p:spPr>
            <a:xfrm>
              <a:off x="3213325" y="3780750"/>
              <a:ext cx="2405900" cy="938700"/>
            </a:xfrm>
            <a:custGeom>
              <a:avLst/>
              <a:gdLst/>
              <a:ahLst/>
              <a:cxnLst/>
              <a:rect l="l" t="t" r="r" b="b"/>
              <a:pathLst>
                <a:path w="96236" h="37548" extrusionOk="0">
                  <a:moveTo>
                    <a:pt x="80431" y="1"/>
                  </a:moveTo>
                  <a:cubicBezTo>
                    <a:pt x="80169" y="1"/>
                    <a:pt x="79903" y="66"/>
                    <a:pt x="79657" y="204"/>
                  </a:cubicBezTo>
                  <a:cubicBezTo>
                    <a:pt x="78900" y="623"/>
                    <a:pt x="78621" y="1589"/>
                    <a:pt x="79051" y="2357"/>
                  </a:cubicBezTo>
                  <a:lnTo>
                    <a:pt x="92196" y="25933"/>
                  </a:lnTo>
                  <a:cubicBezTo>
                    <a:pt x="92778" y="26969"/>
                    <a:pt x="93011" y="28145"/>
                    <a:pt x="92882" y="29321"/>
                  </a:cubicBezTo>
                  <a:cubicBezTo>
                    <a:pt x="92557" y="32233"/>
                    <a:pt x="90081" y="34384"/>
                    <a:pt x="87301" y="34384"/>
                  </a:cubicBezTo>
                  <a:cubicBezTo>
                    <a:pt x="87102" y="34384"/>
                    <a:pt x="86902" y="34373"/>
                    <a:pt x="86700" y="34350"/>
                  </a:cubicBezTo>
                  <a:lnTo>
                    <a:pt x="1933" y="24932"/>
                  </a:lnTo>
                  <a:cubicBezTo>
                    <a:pt x="1861" y="24924"/>
                    <a:pt x="1790" y="24920"/>
                    <a:pt x="1721" y="24920"/>
                  </a:cubicBezTo>
                  <a:cubicBezTo>
                    <a:pt x="854" y="24920"/>
                    <a:pt x="180" y="25509"/>
                    <a:pt x="94" y="26317"/>
                  </a:cubicBezTo>
                  <a:cubicBezTo>
                    <a:pt x="0" y="27190"/>
                    <a:pt x="617" y="27970"/>
                    <a:pt x="1491" y="28064"/>
                  </a:cubicBezTo>
                  <a:lnTo>
                    <a:pt x="86258" y="37494"/>
                  </a:lnTo>
                  <a:cubicBezTo>
                    <a:pt x="86586" y="37530"/>
                    <a:pt x="86913" y="37548"/>
                    <a:pt x="87236" y="37548"/>
                  </a:cubicBezTo>
                  <a:cubicBezTo>
                    <a:pt x="91679" y="37548"/>
                    <a:pt x="95527" y="34196"/>
                    <a:pt x="96026" y="29670"/>
                  </a:cubicBezTo>
                  <a:cubicBezTo>
                    <a:pt x="96235" y="27831"/>
                    <a:pt x="95863" y="26003"/>
                    <a:pt x="94966" y="24385"/>
                  </a:cubicBezTo>
                  <a:lnTo>
                    <a:pt x="81811" y="809"/>
                  </a:lnTo>
                  <a:cubicBezTo>
                    <a:pt x="81526" y="294"/>
                    <a:pt x="80988" y="1"/>
                    <a:pt x="80431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7"/>
            <p:cNvSpPr/>
            <p:nvPr/>
          </p:nvSpPr>
          <p:spPr>
            <a:xfrm>
              <a:off x="4245400" y="3718800"/>
              <a:ext cx="715150" cy="879050"/>
            </a:xfrm>
            <a:custGeom>
              <a:avLst/>
              <a:gdLst/>
              <a:ahLst/>
              <a:cxnLst/>
              <a:rect l="l" t="t" r="r" b="b"/>
              <a:pathLst>
                <a:path w="28606" h="35162" extrusionOk="0">
                  <a:moveTo>
                    <a:pt x="26807" y="1"/>
                  </a:moveTo>
                  <a:cubicBezTo>
                    <a:pt x="26615" y="1"/>
                    <a:pt x="26420" y="36"/>
                    <a:pt x="26231" y="109"/>
                  </a:cubicBezTo>
                  <a:lnTo>
                    <a:pt x="17686" y="3496"/>
                  </a:lnTo>
                  <a:cubicBezTo>
                    <a:pt x="15671" y="4288"/>
                    <a:pt x="14018" y="5802"/>
                    <a:pt x="13040" y="7746"/>
                  </a:cubicBezTo>
                  <a:lnTo>
                    <a:pt x="397" y="32858"/>
                  </a:lnTo>
                  <a:cubicBezTo>
                    <a:pt x="1" y="33650"/>
                    <a:pt x="315" y="34593"/>
                    <a:pt x="1095" y="34989"/>
                  </a:cubicBezTo>
                  <a:cubicBezTo>
                    <a:pt x="1270" y="35082"/>
                    <a:pt x="1445" y="35129"/>
                    <a:pt x="1631" y="35152"/>
                  </a:cubicBezTo>
                  <a:cubicBezTo>
                    <a:pt x="1688" y="35158"/>
                    <a:pt x="1745" y="35161"/>
                    <a:pt x="1802" y="35161"/>
                  </a:cubicBezTo>
                  <a:cubicBezTo>
                    <a:pt x="2383" y="35161"/>
                    <a:pt x="2940" y="34842"/>
                    <a:pt x="3226" y="34290"/>
                  </a:cubicBezTo>
                  <a:lnTo>
                    <a:pt x="15869" y="9166"/>
                  </a:lnTo>
                  <a:cubicBezTo>
                    <a:pt x="16498" y="7921"/>
                    <a:pt x="17557" y="6954"/>
                    <a:pt x="18861" y="6442"/>
                  </a:cubicBezTo>
                  <a:lnTo>
                    <a:pt x="27395" y="3054"/>
                  </a:lnTo>
                  <a:cubicBezTo>
                    <a:pt x="28210" y="2740"/>
                    <a:pt x="28606" y="1820"/>
                    <a:pt x="28292" y="1005"/>
                  </a:cubicBezTo>
                  <a:cubicBezTo>
                    <a:pt x="28041" y="379"/>
                    <a:pt x="27441" y="1"/>
                    <a:pt x="26807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7"/>
            <p:cNvSpPr/>
            <p:nvPr/>
          </p:nvSpPr>
          <p:spPr>
            <a:xfrm>
              <a:off x="4063200" y="2123425"/>
              <a:ext cx="2233325" cy="1736600"/>
            </a:xfrm>
            <a:custGeom>
              <a:avLst/>
              <a:gdLst/>
              <a:ahLst/>
              <a:cxnLst/>
              <a:rect l="l" t="t" r="r" b="b"/>
              <a:pathLst>
                <a:path w="89333" h="69464" extrusionOk="0">
                  <a:moveTo>
                    <a:pt x="87666" y="0"/>
                  </a:moveTo>
                  <a:cubicBezTo>
                    <a:pt x="87616" y="0"/>
                    <a:pt x="87566" y="2"/>
                    <a:pt x="87516" y="7"/>
                  </a:cubicBezTo>
                  <a:lnTo>
                    <a:pt x="70914" y="1684"/>
                  </a:lnTo>
                  <a:cubicBezTo>
                    <a:pt x="67491" y="2033"/>
                    <a:pt x="64615" y="4373"/>
                    <a:pt x="63591" y="7656"/>
                  </a:cubicBezTo>
                  <a:lnTo>
                    <a:pt x="45347" y="66042"/>
                  </a:lnTo>
                  <a:lnTo>
                    <a:pt x="2038" y="57346"/>
                  </a:lnTo>
                  <a:cubicBezTo>
                    <a:pt x="1932" y="57324"/>
                    <a:pt x="1826" y="57314"/>
                    <a:pt x="1722" y="57314"/>
                  </a:cubicBezTo>
                  <a:cubicBezTo>
                    <a:pt x="982" y="57314"/>
                    <a:pt x="329" y="57836"/>
                    <a:pt x="175" y="58591"/>
                  </a:cubicBezTo>
                  <a:cubicBezTo>
                    <a:pt x="1" y="59453"/>
                    <a:pt x="560" y="60280"/>
                    <a:pt x="1421" y="60454"/>
                  </a:cubicBezTo>
                  <a:lnTo>
                    <a:pt x="46128" y="69430"/>
                  </a:lnTo>
                  <a:cubicBezTo>
                    <a:pt x="46174" y="69442"/>
                    <a:pt x="46221" y="69442"/>
                    <a:pt x="46267" y="69454"/>
                  </a:cubicBezTo>
                  <a:cubicBezTo>
                    <a:pt x="46325" y="69460"/>
                    <a:pt x="46383" y="69463"/>
                    <a:pt x="46440" y="69463"/>
                  </a:cubicBezTo>
                  <a:cubicBezTo>
                    <a:pt x="47120" y="69463"/>
                    <a:pt x="47740" y="69024"/>
                    <a:pt x="47944" y="68348"/>
                  </a:cubicBezTo>
                  <a:lnTo>
                    <a:pt x="66618" y="8599"/>
                  </a:lnTo>
                  <a:cubicBezTo>
                    <a:pt x="67270" y="6539"/>
                    <a:pt x="69074" y="5060"/>
                    <a:pt x="71240" y="4839"/>
                  </a:cubicBezTo>
                  <a:lnTo>
                    <a:pt x="87830" y="3162"/>
                  </a:lnTo>
                  <a:cubicBezTo>
                    <a:pt x="88703" y="3069"/>
                    <a:pt x="89332" y="2301"/>
                    <a:pt x="89251" y="1428"/>
                  </a:cubicBezTo>
                  <a:cubicBezTo>
                    <a:pt x="89163" y="606"/>
                    <a:pt x="88466" y="0"/>
                    <a:pt x="8766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7"/>
            <p:cNvSpPr/>
            <p:nvPr/>
          </p:nvSpPr>
          <p:spPr>
            <a:xfrm>
              <a:off x="5899200" y="2093825"/>
              <a:ext cx="399350" cy="176475"/>
            </a:xfrm>
            <a:custGeom>
              <a:avLst/>
              <a:gdLst/>
              <a:ahLst/>
              <a:cxnLst/>
              <a:rect l="l" t="t" r="r" b="b"/>
              <a:pathLst>
                <a:path w="15974" h="7059" extrusionOk="0">
                  <a:moveTo>
                    <a:pt x="12930" y="0"/>
                  </a:moveTo>
                  <a:cubicBezTo>
                    <a:pt x="12832" y="0"/>
                    <a:pt x="12732" y="5"/>
                    <a:pt x="12632" y="15"/>
                  </a:cubicBezTo>
                  <a:lnTo>
                    <a:pt x="0" y="1284"/>
                  </a:lnTo>
                  <a:lnTo>
                    <a:pt x="291" y="4172"/>
                  </a:lnTo>
                  <a:lnTo>
                    <a:pt x="582" y="7059"/>
                  </a:lnTo>
                  <a:lnTo>
                    <a:pt x="13214" y="5790"/>
                  </a:lnTo>
                  <a:cubicBezTo>
                    <a:pt x="14809" y="5627"/>
                    <a:pt x="15974" y="4207"/>
                    <a:pt x="15811" y="2612"/>
                  </a:cubicBezTo>
                  <a:cubicBezTo>
                    <a:pt x="15658" y="1117"/>
                    <a:pt x="14400" y="0"/>
                    <a:pt x="12930" y="0"/>
                  </a:cubicBez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7"/>
            <p:cNvSpPr/>
            <p:nvPr/>
          </p:nvSpPr>
          <p:spPr>
            <a:xfrm>
              <a:off x="3293950" y="4560475"/>
              <a:ext cx="441850" cy="419150"/>
            </a:xfrm>
            <a:custGeom>
              <a:avLst/>
              <a:gdLst/>
              <a:ahLst/>
              <a:cxnLst/>
              <a:rect l="l" t="t" r="r" b="b"/>
              <a:pathLst>
                <a:path w="17674" h="16766" extrusionOk="0">
                  <a:moveTo>
                    <a:pt x="8822" y="1"/>
                  </a:moveTo>
                  <a:cubicBezTo>
                    <a:pt x="4619" y="1"/>
                    <a:pt x="990" y="3173"/>
                    <a:pt x="513" y="7457"/>
                  </a:cubicBezTo>
                  <a:cubicBezTo>
                    <a:pt x="0" y="12056"/>
                    <a:pt x="3307" y="16201"/>
                    <a:pt x="7905" y="16713"/>
                  </a:cubicBezTo>
                  <a:cubicBezTo>
                    <a:pt x="8220" y="16748"/>
                    <a:pt x="8533" y="16765"/>
                    <a:pt x="8842" y="16765"/>
                  </a:cubicBezTo>
                  <a:cubicBezTo>
                    <a:pt x="13054" y="16765"/>
                    <a:pt x="16684" y="13593"/>
                    <a:pt x="17161" y="9309"/>
                  </a:cubicBezTo>
                  <a:cubicBezTo>
                    <a:pt x="17673" y="4710"/>
                    <a:pt x="14355" y="565"/>
                    <a:pt x="9757" y="53"/>
                  </a:cubicBezTo>
                  <a:cubicBezTo>
                    <a:pt x="9443" y="18"/>
                    <a:pt x="9131" y="1"/>
                    <a:pt x="8822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7"/>
            <p:cNvSpPr/>
            <p:nvPr/>
          </p:nvSpPr>
          <p:spPr>
            <a:xfrm>
              <a:off x="3401050" y="4662100"/>
              <a:ext cx="227625" cy="215900"/>
            </a:xfrm>
            <a:custGeom>
              <a:avLst/>
              <a:gdLst/>
              <a:ahLst/>
              <a:cxnLst/>
              <a:rect l="l" t="t" r="r" b="b"/>
              <a:pathLst>
                <a:path w="9105" h="8636" extrusionOk="0">
                  <a:moveTo>
                    <a:pt x="4541" y="0"/>
                  </a:moveTo>
                  <a:cubicBezTo>
                    <a:pt x="2369" y="0"/>
                    <a:pt x="506" y="1635"/>
                    <a:pt x="257" y="3835"/>
                  </a:cubicBezTo>
                  <a:cubicBezTo>
                    <a:pt x="1" y="6210"/>
                    <a:pt x="1700" y="8340"/>
                    <a:pt x="4075" y="8608"/>
                  </a:cubicBezTo>
                  <a:cubicBezTo>
                    <a:pt x="4240" y="8627"/>
                    <a:pt x="4403" y="8636"/>
                    <a:pt x="4565" y="8636"/>
                  </a:cubicBezTo>
                  <a:cubicBezTo>
                    <a:pt x="6737" y="8636"/>
                    <a:pt x="8600" y="7000"/>
                    <a:pt x="8849" y="4790"/>
                  </a:cubicBezTo>
                  <a:cubicBezTo>
                    <a:pt x="9105" y="2426"/>
                    <a:pt x="7393" y="296"/>
                    <a:pt x="5030" y="28"/>
                  </a:cubicBezTo>
                  <a:cubicBezTo>
                    <a:pt x="4866" y="9"/>
                    <a:pt x="4702" y="0"/>
                    <a:pt x="4541" y="0"/>
                  </a:cubicBez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7"/>
            <p:cNvSpPr/>
            <p:nvPr/>
          </p:nvSpPr>
          <p:spPr>
            <a:xfrm>
              <a:off x="3368750" y="4496000"/>
              <a:ext cx="329200" cy="67275"/>
            </a:xfrm>
            <a:custGeom>
              <a:avLst/>
              <a:gdLst/>
              <a:ahLst/>
              <a:cxnLst/>
              <a:rect l="l" t="t" r="r" b="b"/>
              <a:pathLst>
                <a:path w="13168" h="2691" extrusionOk="0">
                  <a:moveTo>
                    <a:pt x="140" y="1"/>
                  </a:moveTo>
                  <a:lnTo>
                    <a:pt x="0" y="1246"/>
                  </a:lnTo>
                  <a:lnTo>
                    <a:pt x="13028" y="2690"/>
                  </a:lnTo>
                  <a:lnTo>
                    <a:pt x="13168" y="1444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888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7"/>
            <p:cNvSpPr/>
            <p:nvPr/>
          </p:nvSpPr>
          <p:spPr>
            <a:xfrm>
              <a:off x="3436575" y="4534725"/>
              <a:ext cx="189775" cy="231875"/>
            </a:xfrm>
            <a:custGeom>
              <a:avLst/>
              <a:gdLst/>
              <a:ahLst/>
              <a:cxnLst/>
              <a:rect l="l" t="t" r="r" b="b"/>
              <a:pathLst>
                <a:path w="7591" h="9275" extrusionOk="0">
                  <a:moveTo>
                    <a:pt x="0" y="0"/>
                  </a:moveTo>
                  <a:cubicBezTo>
                    <a:pt x="0" y="0"/>
                    <a:pt x="233" y="8976"/>
                    <a:pt x="2817" y="9267"/>
                  </a:cubicBezTo>
                  <a:cubicBezTo>
                    <a:pt x="2858" y="9272"/>
                    <a:pt x="2899" y="9274"/>
                    <a:pt x="2939" y="9274"/>
                  </a:cubicBezTo>
                  <a:cubicBezTo>
                    <a:pt x="5459" y="9274"/>
                    <a:pt x="7591" y="838"/>
                    <a:pt x="7591" y="8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7"/>
            <p:cNvSpPr/>
            <p:nvPr/>
          </p:nvSpPr>
          <p:spPr>
            <a:xfrm>
              <a:off x="4973050" y="4747325"/>
              <a:ext cx="442150" cy="418850"/>
            </a:xfrm>
            <a:custGeom>
              <a:avLst/>
              <a:gdLst/>
              <a:ahLst/>
              <a:cxnLst/>
              <a:rect l="l" t="t" r="r" b="b"/>
              <a:pathLst>
                <a:path w="17686" h="16754" extrusionOk="0">
                  <a:moveTo>
                    <a:pt x="8829" y="1"/>
                  </a:moveTo>
                  <a:cubicBezTo>
                    <a:pt x="4618" y="1"/>
                    <a:pt x="990" y="3163"/>
                    <a:pt x="513" y="7446"/>
                  </a:cubicBezTo>
                  <a:cubicBezTo>
                    <a:pt x="1" y="12045"/>
                    <a:pt x="3319" y="16190"/>
                    <a:pt x="7917" y="16702"/>
                  </a:cubicBezTo>
                  <a:cubicBezTo>
                    <a:pt x="8232" y="16737"/>
                    <a:pt x="8545" y="16754"/>
                    <a:pt x="8854" y="16754"/>
                  </a:cubicBezTo>
                  <a:cubicBezTo>
                    <a:pt x="13066" y="16754"/>
                    <a:pt x="16696" y="13581"/>
                    <a:pt x="17173" y="9297"/>
                  </a:cubicBezTo>
                  <a:cubicBezTo>
                    <a:pt x="17685" y="4699"/>
                    <a:pt x="14367" y="566"/>
                    <a:pt x="9768" y="53"/>
                  </a:cubicBezTo>
                  <a:cubicBezTo>
                    <a:pt x="9453" y="18"/>
                    <a:pt x="9139" y="1"/>
                    <a:pt x="8829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7"/>
            <p:cNvSpPr/>
            <p:nvPr/>
          </p:nvSpPr>
          <p:spPr>
            <a:xfrm>
              <a:off x="5080150" y="4848700"/>
              <a:ext cx="227925" cy="215875"/>
            </a:xfrm>
            <a:custGeom>
              <a:avLst/>
              <a:gdLst/>
              <a:ahLst/>
              <a:cxnLst/>
              <a:rect l="l" t="t" r="r" b="b"/>
              <a:pathLst>
                <a:path w="9117" h="8635" extrusionOk="0">
                  <a:moveTo>
                    <a:pt x="4559" y="1"/>
                  </a:moveTo>
                  <a:cubicBezTo>
                    <a:pt x="2390" y="1"/>
                    <a:pt x="519" y="1629"/>
                    <a:pt x="269" y="3845"/>
                  </a:cubicBezTo>
                  <a:cubicBezTo>
                    <a:pt x="1" y="6220"/>
                    <a:pt x="1712" y="8351"/>
                    <a:pt x="4087" y="8607"/>
                  </a:cubicBezTo>
                  <a:cubicBezTo>
                    <a:pt x="4251" y="8625"/>
                    <a:pt x="4414" y="8635"/>
                    <a:pt x="4575" y="8635"/>
                  </a:cubicBezTo>
                  <a:cubicBezTo>
                    <a:pt x="6737" y="8635"/>
                    <a:pt x="8600" y="7000"/>
                    <a:pt x="8849" y="4800"/>
                  </a:cubicBezTo>
                  <a:cubicBezTo>
                    <a:pt x="9117" y="2425"/>
                    <a:pt x="7405" y="294"/>
                    <a:pt x="5030" y="27"/>
                  </a:cubicBezTo>
                  <a:cubicBezTo>
                    <a:pt x="4872" y="9"/>
                    <a:pt x="4715" y="1"/>
                    <a:pt x="4559" y="1"/>
                  </a:cubicBez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7"/>
            <p:cNvSpPr/>
            <p:nvPr/>
          </p:nvSpPr>
          <p:spPr>
            <a:xfrm>
              <a:off x="5047850" y="4682575"/>
              <a:ext cx="329225" cy="67550"/>
            </a:xfrm>
            <a:custGeom>
              <a:avLst/>
              <a:gdLst/>
              <a:ahLst/>
              <a:cxnLst/>
              <a:rect l="l" t="t" r="r" b="b"/>
              <a:pathLst>
                <a:path w="13169" h="2702" extrusionOk="0">
                  <a:moveTo>
                    <a:pt x="140" y="0"/>
                  </a:moveTo>
                  <a:lnTo>
                    <a:pt x="1" y="1246"/>
                  </a:lnTo>
                  <a:lnTo>
                    <a:pt x="13028" y="2701"/>
                  </a:lnTo>
                  <a:lnTo>
                    <a:pt x="13168" y="1456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888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7"/>
            <p:cNvSpPr/>
            <p:nvPr/>
          </p:nvSpPr>
          <p:spPr>
            <a:xfrm>
              <a:off x="5115950" y="4721275"/>
              <a:ext cx="189800" cy="231900"/>
            </a:xfrm>
            <a:custGeom>
              <a:avLst/>
              <a:gdLst/>
              <a:ahLst/>
              <a:cxnLst/>
              <a:rect l="l" t="t" r="r" b="b"/>
              <a:pathLst>
                <a:path w="7592" h="9276" extrusionOk="0">
                  <a:moveTo>
                    <a:pt x="1" y="1"/>
                  </a:moveTo>
                  <a:cubicBezTo>
                    <a:pt x="1" y="1"/>
                    <a:pt x="234" y="8989"/>
                    <a:pt x="2807" y="9268"/>
                  </a:cubicBezTo>
                  <a:cubicBezTo>
                    <a:pt x="2849" y="9273"/>
                    <a:pt x="2892" y="9275"/>
                    <a:pt x="2934" y="9275"/>
                  </a:cubicBezTo>
                  <a:cubicBezTo>
                    <a:pt x="5463" y="9275"/>
                    <a:pt x="7592" y="851"/>
                    <a:pt x="7592" y="8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9" name="Google Shape;729;p47"/>
          <p:cNvSpPr/>
          <p:nvPr/>
        </p:nvSpPr>
        <p:spPr>
          <a:xfrm rot="10800000" flipH="1">
            <a:off x="679860" y="2821250"/>
            <a:ext cx="86425" cy="231474"/>
          </a:xfrm>
          <a:custGeom>
            <a:avLst/>
            <a:gdLst/>
            <a:ahLst/>
            <a:cxnLst/>
            <a:rect l="l" t="t" r="r" b="b"/>
            <a:pathLst>
              <a:path w="4856" h="13006" extrusionOk="0">
                <a:moveTo>
                  <a:pt x="2434" y="1"/>
                </a:moveTo>
                <a:lnTo>
                  <a:pt x="0" y="6509"/>
                </a:lnTo>
                <a:lnTo>
                  <a:pt x="2434" y="13005"/>
                </a:lnTo>
                <a:lnTo>
                  <a:pt x="4855" y="6509"/>
                </a:lnTo>
                <a:lnTo>
                  <a:pt x="24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7"/>
          <p:cNvSpPr/>
          <p:nvPr/>
        </p:nvSpPr>
        <p:spPr>
          <a:xfrm rot="10800000" flipH="1">
            <a:off x="533563" y="3029499"/>
            <a:ext cx="70051" cy="54514"/>
          </a:xfrm>
          <a:custGeom>
            <a:avLst/>
            <a:gdLst/>
            <a:ahLst/>
            <a:cxnLst/>
            <a:rect l="l" t="t" r="r" b="b"/>
            <a:pathLst>
              <a:path w="3936" h="3063" extrusionOk="0">
                <a:moveTo>
                  <a:pt x="1968" y="1"/>
                </a:moveTo>
                <a:cubicBezTo>
                  <a:pt x="1" y="1"/>
                  <a:pt x="1" y="3063"/>
                  <a:pt x="1968" y="3063"/>
                </a:cubicBezTo>
                <a:cubicBezTo>
                  <a:pt x="3936" y="3063"/>
                  <a:pt x="3936" y="1"/>
                  <a:pt x="1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7"/>
          <p:cNvSpPr/>
          <p:nvPr/>
        </p:nvSpPr>
        <p:spPr>
          <a:xfrm rot="10800000" flipH="1">
            <a:off x="850808" y="3067622"/>
            <a:ext cx="42073" cy="32552"/>
          </a:xfrm>
          <a:custGeom>
            <a:avLst/>
            <a:gdLst/>
            <a:ahLst/>
            <a:cxnLst/>
            <a:rect l="l" t="t" r="r" b="b"/>
            <a:pathLst>
              <a:path w="2364" h="1829" extrusionOk="0">
                <a:moveTo>
                  <a:pt x="1176" y="1"/>
                </a:moveTo>
                <a:cubicBezTo>
                  <a:pt x="0" y="1"/>
                  <a:pt x="0" y="1829"/>
                  <a:pt x="1176" y="1829"/>
                </a:cubicBezTo>
                <a:cubicBezTo>
                  <a:pt x="2364" y="1829"/>
                  <a:pt x="2364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47"/>
          <p:cNvSpPr/>
          <p:nvPr/>
        </p:nvSpPr>
        <p:spPr>
          <a:xfrm rot="10800000" flipH="1">
            <a:off x="754451" y="3171632"/>
            <a:ext cx="42073" cy="32765"/>
          </a:xfrm>
          <a:custGeom>
            <a:avLst/>
            <a:gdLst/>
            <a:ahLst/>
            <a:cxnLst/>
            <a:rect l="l" t="t" r="r" b="b"/>
            <a:pathLst>
              <a:path w="2364" h="1841" extrusionOk="0">
                <a:moveTo>
                  <a:pt x="1188" y="1"/>
                </a:moveTo>
                <a:cubicBezTo>
                  <a:pt x="0" y="1"/>
                  <a:pt x="0" y="1840"/>
                  <a:pt x="1188" y="1840"/>
                </a:cubicBezTo>
                <a:cubicBezTo>
                  <a:pt x="2364" y="1840"/>
                  <a:pt x="2364" y="1"/>
                  <a:pt x="11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47"/>
          <p:cNvSpPr/>
          <p:nvPr/>
        </p:nvSpPr>
        <p:spPr>
          <a:xfrm rot="10800000" flipH="1">
            <a:off x="565065" y="3188006"/>
            <a:ext cx="42073" cy="32765"/>
          </a:xfrm>
          <a:custGeom>
            <a:avLst/>
            <a:gdLst/>
            <a:ahLst/>
            <a:cxnLst/>
            <a:rect l="l" t="t" r="r" b="b"/>
            <a:pathLst>
              <a:path w="2364" h="1841" extrusionOk="0">
                <a:moveTo>
                  <a:pt x="1176" y="1"/>
                </a:moveTo>
                <a:cubicBezTo>
                  <a:pt x="0" y="1"/>
                  <a:pt x="0" y="1840"/>
                  <a:pt x="1176" y="1840"/>
                </a:cubicBezTo>
                <a:cubicBezTo>
                  <a:pt x="2364" y="1840"/>
                  <a:pt x="2364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47"/>
          <p:cNvSpPr/>
          <p:nvPr/>
        </p:nvSpPr>
        <p:spPr>
          <a:xfrm>
            <a:off x="6631160" y="4071705"/>
            <a:ext cx="2643100" cy="1167500"/>
          </a:xfrm>
          <a:custGeom>
            <a:avLst/>
            <a:gdLst/>
            <a:ahLst/>
            <a:cxnLst/>
            <a:rect l="l" t="t" r="r" b="b"/>
            <a:pathLst>
              <a:path w="105724" h="46700" extrusionOk="0">
                <a:moveTo>
                  <a:pt x="105724" y="1724"/>
                </a:moveTo>
                <a:cubicBezTo>
                  <a:pt x="94770" y="1724"/>
                  <a:pt x="83496" y="-1571"/>
                  <a:pt x="72869" y="1086"/>
                </a:cubicBezTo>
                <a:cubicBezTo>
                  <a:pt x="69948" y="1816"/>
                  <a:pt x="68938" y="5656"/>
                  <a:pt x="66809" y="7785"/>
                </a:cubicBezTo>
                <a:cubicBezTo>
                  <a:pt x="64098" y="10496"/>
                  <a:pt x="59784" y="11294"/>
                  <a:pt x="55964" y="11612"/>
                </a:cubicBezTo>
                <a:cubicBezTo>
                  <a:pt x="46019" y="12441"/>
                  <a:pt x="36746" y="2437"/>
                  <a:pt x="26937" y="4276"/>
                </a:cubicBezTo>
                <a:cubicBezTo>
                  <a:pt x="14148" y="6674"/>
                  <a:pt x="2471" y="19863"/>
                  <a:pt x="143" y="32665"/>
                </a:cubicBezTo>
                <a:cubicBezTo>
                  <a:pt x="-1800" y="43354"/>
                  <a:pt x="21941" y="32927"/>
                  <a:pt x="32678" y="34579"/>
                </a:cubicBezTo>
                <a:cubicBezTo>
                  <a:pt x="38252" y="35436"/>
                  <a:pt x="42697" y="41350"/>
                  <a:pt x="44480" y="4670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735" name="Google Shape;735;p47"/>
          <p:cNvSpPr/>
          <p:nvPr/>
        </p:nvSpPr>
        <p:spPr>
          <a:xfrm>
            <a:off x="2743200" y="4363078"/>
            <a:ext cx="3022300" cy="916000"/>
          </a:xfrm>
          <a:custGeom>
            <a:avLst/>
            <a:gdLst/>
            <a:ahLst/>
            <a:cxnLst/>
            <a:rect l="l" t="t" r="r" b="b"/>
            <a:pathLst>
              <a:path w="120892" h="36640" extrusionOk="0">
                <a:moveTo>
                  <a:pt x="0" y="36640"/>
                </a:moveTo>
                <a:cubicBezTo>
                  <a:pt x="12056" y="22862"/>
                  <a:pt x="29645" y="13737"/>
                  <a:pt x="47209" y="8570"/>
                </a:cubicBezTo>
                <a:cubicBezTo>
                  <a:pt x="54092" y="6545"/>
                  <a:pt x="61521" y="7301"/>
                  <a:pt x="68580" y="6018"/>
                </a:cubicBezTo>
                <a:cubicBezTo>
                  <a:pt x="75736" y="4717"/>
                  <a:pt x="82532" y="-1302"/>
                  <a:pt x="89632" y="276"/>
                </a:cubicBezTo>
                <a:cubicBezTo>
                  <a:pt x="93449" y="1124"/>
                  <a:pt x="95551" y="5464"/>
                  <a:pt x="97926" y="8570"/>
                </a:cubicBezTo>
                <a:cubicBezTo>
                  <a:pt x="101724" y="13536"/>
                  <a:pt x="106364" y="17802"/>
                  <a:pt x="110366" y="22605"/>
                </a:cubicBezTo>
                <a:cubicBezTo>
                  <a:pt x="113792" y="26716"/>
                  <a:pt x="115815" y="33034"/>
                  <a:pt x="120892" y="34726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736" name="Google Shape;736;p47"/>
          <p:cNvSpPr/>
          <p:nvPr/>
        </p:nvSpPr>
        <p:spPr>
          <a:xfrm>
            <a:off x="5063750" y="-39875"/>
            <a:ext cx="4162650" cy="1969000"/>
          </a:xfrm>
          <a:custGeom>
            <a:avLst/>
            <a:gdLst/>
            <a:ahLst/>
            <a:cxnLst/>
            <a:rect l="l" t="t" r="r" b="b"/>
            <a:pathLst>
              <a:path w="166506" h="78760" extrusionOk="0">
                <a:moveTo>
                  <a:pt x="0" y="0"/>
                </a:moveTo>
                <a:cubicBezTo>
                  <a:pt x="0" y="12422"/>
                  <a:pt x="10552" y="29760"/>
                  <a:pt x="22967" y="29346"/>
                </a:cubicBezTo>
                <a:cubicBezTo>
                  <a:pt x="39273" y="28802"/>
                  <a:pt x="58255" y="13054"/>
                  <a:pt x="71451" y="22647"/>
                </a:cubicBezTo>
                <a:cubicBezTo>
                  <a:pt x="81429" y="29901"/>
                  <a:pt x="81222" y="49452"/>
                  <a:pt x="93141" y="52631"/>
                </a:cubicBezTo>
                <a:cubicBezTo>
                  <a:pt x="103012" y="55264"/>
                  <a:pt x="113712" y="53183"/>
                  <a:pt x="123763" y="51355"/>
                </a:cubicBezTo>
                <a:cubicBezTo>
                  <a:pt x="130144" y="50195"/>
                  <a:pt x="139366" y="46139"/>
                  <a:pt x="143221" y="51355"/>
                </a:cubicBezTo>
                <a:cubicBezTo>
                  <a:pt x="147869" y="57644"/>
                  <a:pt x="144508" y="67328"/>
                  <a:pt x="148005" y="74322"/>
                </a:cubicBezTo>
                <a:cubicBezTo>
                  <a:pt x="150770" y="79851"/>
                  <a:pt x="162135" y="79969"/>
                  <a:pt x="166506" y="75598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0348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57"/>
          <p:cNvSpPr/>
          <p:nvPr/>
        </p:nvSpPr>
        <p:spPr>
          <a:xfrm flipH="1">
            <a:off x="4270142" y="1365650"/>
            <a:ext cx="4160583" cy="1559696"/>
          </a:xfrm>
          <a:custGeom>
            <a:avLst/>
            <a:gdLst/>
            <a:ahLst/>
            <a:cxnLst/>
            <a:rect l="l" t="t" r="r" b="b"/>
            <a:pathLst>
              <a:path w="95971" h="46461" extrusionOk="0">
                <a:moveTo>
                  <a:pt x="95970" y="0"/>
                </a:moveTo>
                <a:lnTo>
                  <a:pt x="1154" y="2439"/>
                </a:lnTo>
                <a:lnTo>
                  <a:pt x="1154" y="2439"/>
                </a:lnTo>
                <a:lnTo>
                  <a:pt x="0" y="46460"/>
                </a:lnTo>
                <a:lnTo>
                  <a:pt x="92097" y="38302"/>
                </a:lnTo>
                <a:lnTo>
                  <a:pt x="95970" y="0"/>
                </a:lnTo>
                <a:close/>
              </a:path>
            </a:pathLst>
          </a:custGeom>
          <a:solidFill>
            <a:srgbClr val="FED0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5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err="1"/>
              <a:t>Giới</a:t>
            </a:r>
            <a:r>
              <a:rPr lang="en"/>
              <a:t> </a:t>
            </a:r>
            <a:r>
              <a:rPr lang="en" err="1"/>
              <a:t>thiệu</a:t>
            </a:r>
            <a:r>
              <a:rPr lang="en"/>
              <a:t> </a:t>
            </a:r>
            <a:r>
              <a:rPr lang="en" err="1"/>
              <a:t>webside</a:t>
            </a:r>
          </a:p>
        </p:txBody>
      </p:sp>
      <p:sp>
        <p:nvSpPr>
          <p:cNvPr id="1192" name="Google Shape;1192;p57"/>
          <p:cNvSpPr txBox="1">
            <a:spLocks noGrp="1"/>
          </p:cNvSpPr>
          <p:nvPr>
            <p:ph type="body" idx="1"/>
          </p:nvPr>
        </p:nvSpPr>
        <p:spPr>
          <a:xfrm>
            <a:off x="4605525" y="1873425"/>
            <a:ext cx="36858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err="1"/>
              <a:t>Với</a:t>
            </a:r>
            <a:r>
              <a:rPr lang="en"/>
              <a:t> </a:t>
            </a:r>
            <a:r>
              <a:rPr lang="en" err="1"/>
              <a:t>sự</a:t>
            </a:r>
            <a:r>
              <a:rPr lang="en"/>
              <a:t> </a:t>
            </a:r>
            <a:r>
              <a:rPr lang="en" err="1"/>
              <a:t>yêu</a:t>
            </a:r>
            <a:r>
              <a:rPr lang="en"/>
              <a:t> </a:t>
            </a:r>
            <a:r>
              <a:rPr lang="en" err="1"/>
              <a:t>thích</a:t>
            </a:r>
            <a:r>
              <a:rPr lang="en"/>
              <a:t> </a:t>
            </a:r>
            <a:r>
              <a:rPr lang="en" err="1"/>
              <a:t>thời</a:t>
            </a:r>
            <a:r>
              <a:rPr lang="en"/>
              <a:t> </a:t>
            </a:r>
            <a:r>
              <a:rPr lang="en" err="1"/>
              <a:t>trang</a:t>
            </a:r>
            <a:r>
              <a:rPr lang="en"/>
              <a:t>, </a:t>
            </a:r>
            <a:r>
              <a:rPr lang="en" err="1"/>
              <a:t>em</a:t>
            </a:r>
            <a:r>
              <a:rPr lang="en"/>
              <a:t> </a:t>
            </a:r>
            <a:r>
              <a:rPr lang="en" err="1"/>
              <a:t>dã</a:t>
            </a:r>
            <a:r>
              <a:rPr lang="en"/>
              <a:t> </a:t>
            </a:r>
            <a:r>
              <a:rPr lang="en" err="1"/>
              <a:t>chọn</a:t>
            </a:r>
            <a:r>
              <a:rPr lang="en"/>
              <a:t> </a:t>
            </a:r>
            <a:r>
              <a:rPr lang="en" err="1"/>
              <a:t>đề</a:t>
            </a:r>
            <a:r>
              <a:rPr lang="en"/>
              <a:t> </a:t>
            </a:r>
            <a:r>
              <a:rPr lang="en" err="1"/>
              <a:t>tài</a:t>
            </a:r>
            <a:r>
              <a:rPr lang="en"/>
              <a:t> </a:t>
            </a:r>
            <a:r>
              <a:rPr lang="en" err="1"/>
              <a:t>là</a:t>
            </a:r>
            <a:r>
              <a:rPr lang="en"/>
              <a:t> shopping </a:t>
            </a:r>
            <a:r>
              <a:rPr lang="en" err="1"/>
              <a:t>khi</a:t>
            </a:r>
            <a:r>
              <a:rPr lang="en"/>
              <a:t> </a:t>
            </a:r>
            <a:r>
              <a:rPr lang="en" err="1"/>
              <a:t>bản</a:t>
            </a:r>
            <a:r>
              <a:rPr lang="en"/>
              <a:t> </a:t>
            </a:r>
            <a:r>
              <a:rPr lang="en" err="1"/>
              <a:t>thân</a:t>
            </a:r>
            <a:r>
              <a:rPr lang="en"/>
              <a:t> </a:t>
            </a:r>
            <a:r>
              <a:rPr lang="en" err="1"/>
              <a:t>muốn</a:t>
            </a:r>
            <a:r>
              <a:rPr lang="en"/>
              <a:t> </a:t>
            </a:r>
            <a:r>
              <a:rPr lang="en" err="1"/>
              <a:t>trải</a:t>
            </a:r>
            <a:r>
              <a:rPr lang="en"/>
              <a:t> </a:t>
            </a:r>
            <a:r>
              <a:rPr lang="en" err="1"/>
              <a:t>nhiệm</a:t>
            </a:r>
            <a:r>
              <a:rPr lang="en"/>
              <a:t> </a:t>
            </a:r>
            <a:r>
              <a:rPr lang="en" err="1"/>
              <a:t>trở</a:t>
            </a:r>
            <a:r>
              <a:rPr lang="en"/>
              <a:t> </a:t>
            </a:r>
            <a:r>
              <a:rPr lang="en" err="1"/>
              <a:t>thành</a:t>
            </a:r>
            <a:r>
              <a:rPr lang="en"/>
              <a:t> 1 </a:t>
            </a:r>
            <a:r>
              <a:rPr lang="en" err="1"/>
              <a:t>bà</a:t>
            </a:r>
            <a:r>
              <a:rPr lang="en"/>
              <a:t> </a:t>
            </a:r>
            <a:r>
              <a:rPr lang="en" err="1"/>
              <a:t>chủ</a:t>
            </a:r>
            <a:r>
              <a:rPr lang="en"/>
              <a:t> </a:t>
            </a:r>
            <a:r>
              <a:rPr lang="en" err="1"/>
              <a:t>tiệm</a:t>
            </a:r>
            <a:r>
              <a:rPr lang="en"/>
              <a:t> </a:t>
            </a:r>
            <a:r>
              <a:rPr lang="en" err="1"/>
              <a:t>quầ</a:t>
            </a:r>
            <a:r>
              <a:rPr lang="en"/>
              <a:t> </a:t>
            </a:r>
            <a:r>
              <a:rPr lang="en" err="1"/>
              <a:t>áo</a:t>
            </a:r>
            <a:r>
              <a:rPr lang="en"/>
              <a:t>.</a:t>
            </a:r>
          </a:p>
        </p:txBody>
      </p:sp>
      <p:sp>
        <p:nvSpPr>
          <p:cNvPr id="1194" name="Google Shape;1194;p57"/>
          <p:cNvSpPr txBox="1">
            <a:spLocks noGrp="1"/>
          </p:cNvSpPr>
          <p:nvPr>
            <p:ph type="title" idx="3"/>
          </p:nvPr>
        </p:nvSpPr>
        <p:spPr>
          <a:xfrm>
            <a:off x="4605524" y="1487925"/>
            <a:ext cx="3685800" cy="3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err="1"/>
              <a:t>Chủ</a:t>
            </a:r>
            <a:r>
              <a:rPr lang="en"/>
              <a:t> </a:t>
            </a:r>
            <a:r>
              <a:rPr lang="en" err="1"/>
              <a:t>đề</a:t>
            </a:r>
            <a:r>
              <a:rPr lang="en"/>
              <a:t>: shopping</a:t>
            </a:r>
          </a:p>
        </p:txBody>
      </p:sp>
      <p:sp>
        <p:nvSpPr>
          <p:cNvPr id="1196" name="Google Shape;1196;p57"/>
          <p:cNvSpPr/>
          <p:nvPr/>
        </p:nvSpPr>
        <p:spPr>
          <a:xfrm flipH="1">
            <a:off x="3100375" y="1751775"/>
            <a:ext cx="1432250" cy="787425"/>
          </a:xfrm>
          <a:custGeom>
            <a:avLst/>
            <a:gdLst/>
            <a:ahLst/>
            <a:cxnLst/>
            <a:rect l="l" t="t" r="r" b="b"/>
            <a:pathLst>
              <a:path w="57290" h="31497" extrusionOk="0">
                <a:moveTo>
                  <a:pt x="57289" y="1"/>
                </a:moveTo>
                <a:lnTo>
                  <a:pt x="34677" y="5473"/>
                </a:lnTo>
                <a:lnTo>
                  <a:pt x="33227" y="726"/>
                </a:lnTo>
                <a:lnTo>
                  <a:pt x="23107" y="10318"/>
                </a:lnTo>
                <a:lnTo>
                  <a:pt x="17916" y="3314"/>
                </a:lnTo>
                <a:lnTo>
                  <a:pt x="1" y="12757"/>
                </a:lnTo>
                <a:lnTo>
                  <a:pt x="3149" y="31496"/>
                </a:lnTo>
                <a:lnTo>
                  <a:pt x="18921" y="15806"/>
                </a:lnTo>
                <a:lnTo>
                  <a:pt x="23223" y="20751"/>
                </a:lnTo>
                <a:lnTo>
                  <a:pt x="30985" y="9412"/>
                </a:lnTo>
                <a:lnTo>
                  <a:pt x="33589" y="13334"/>
                </a:lnTo>
                <a:lnTo>
                  <a:pt x="57289" y="1"/>
                </a:lnTo>
                <a:close/>
              </a:path>
            </a:pathLst>
          </a:custGeom>
          <a:solidFill>
            <a:srgbClr val="FED0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57"/>
          <p:cNvSpPr/>
          <p:nvPr/>
        </p:nvSpPr>
        <p:spPr>
          <a:xfrm>
            <a:off x="-82349" y="2193050"/>
            <a:ext cx="3149653" cy="2950441"/>
          </a:xfrm>
          <a:custGeom>
            <a:avLst/>
            <a:gdLst/>
            <a:ahLst/>
            <a:cxnLst/>
            <a:rect l="l" t="t" r="r" b="b"/>
            <a:pathLst>
              <a:path w="40886" h="38300" extrusionOk="0">
                <a:moveTo>
                  <a:pt x="18168" y="0"/>
                </a:moveTo>
                <a:cubicBezTo>
                  <a:pt x="12622" y="0"/>
                  <a:pt x="7392" y="3780"/>
                  <a:pt x="5216" y="8934"/>
                </a:cubicBezTo>
                <a:cubicBezTo>
                  <a:pt x="0" y="21893"/>
                  <a:pt x="12006" y="37071"/>
                  <a:pt x="25072" y="38138"/>
                </a:cubicBezTo>
                <a:cubicBezTo>
                  <a:pt x="25927" y="38243"/>
                  <a:pt x="26830" y="38300"/>
                  <a:pt x="27753" y="38300"/>
                </a:cubicBezTo>
                <a:cubicBezTo>
                  <a:pt x="32929" y="38300"/>
                  <a:pt x="38728" y="36500"/>
                  <a:pt x="40083" y="31091"/>
                </a:cubicBezTo>
                <a:cubicBezTo>
                  <a:pt x="40886" y="27646"/>
                  <a:pt x="38350" y="24702"/>
                  <a:pt x="37752" y="21454"/>
                </a:cubicBezTo>
                <a:cubicBezTo>
                  <a:pt x="37275" y="18880"/>
                  <a:pt x="38418" y="16413"/>
                  <a:pt x="38471" y="13854"/>
                </a:cubicBezTo>
                <a:cubicBezTo>
                  <a:pt x="38107" y="5421"/>
                  <a:pt x="28017" y="2620"/>
                  <a:pt x="21340" y="425"/>
                </a:cubicBezTo>
                <a:cubicBezTo>
                  <a:pt x="20284" y="136"/>
                  <a:pt x="19220" y="0"/>
                  <a:pt x="18168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8" name="Google Shape;1198;p57"/>
          <p:cNvGrpSpPr/>
          <p:nvPr/>
        </p:nvGrpSpPr>
        <p:grpSpPr>
          <a:xfrm flipH="1">
            <a:off x="306525" y="1487925"/>
            <a:ext cx="4000000" cy="3308100"/>
            <a:chOff x="3018475" y="1166825"/>
            <a:chExt cx="4000000" cy="3308100"/>
          </a:xfrm>
        </p:grpSpPr>
        <p:sp>
          <p:nvSpPr>
            <p:cNvPr id="1199" name="Google Shape;1199;p57"/>
            <p:cNvSpPr/>
            <p:nvPr/>
          </p:nvSpPr>
          <p:spPr>
            <a:xfrm>
              <a:off x="4309775" y="2443200"/>
              <a:ext cx="7450" cy="2075"/>
            </a:xfrm>
            <a:custGeom>
              <a:avLst/>
              <a:gdLst/>
              <a:ahLst/>
              <a:cxnLst/>
              <a:rect l="l" t="t" r="r" b="b"/>
              <a:pathLst>
                <a:path w="298" h="83" extrusionOk="0">
                  <a:moveTo>
                    <a:pt x="17" y="0"/>
                  </a:moveTo>
                  <a:cubicBezTo>
                    <a:pt x="1" y="0"/>
                    <a:pt x="1" y="17"/>
                    <a:pt x="1" y="17"/>
                  </a:cubicBezTo>
                  <a:lnTo>
                    <a:pt x="281" y="83"/>
                  </a:lnTo>
                  <a:cubicBezTo>
                    <a:pt x="281" y="83"/>
                    <a:pt x="281" y="83"/>
                    <a:pt x="297" y="66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3242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7"/>
            <p:cNvSpPr/>
            <p:nvPr/>
          </p:nvSpPr>
          <p:spPr>
            <a:xfrm>
              <a:off x="3669475" y="2346775"/>
              <a:ext cx="770125" cy="784150"/>
            </a:xfrm>
            <a:custGeom>
              <a:avLst/>
              <a:gdLst/>
              <a:ahLst/>
              <a:cxnLst/>
              <a:rect l="l" t="t" r="r" b="b"/>
              <a:pathLst>
                <a:path w="30805" h="31366" extrusionOk="0">
                  <a:moveTo>
                    <a:pt x="9445" y="1"/>
                  </a:moveTo>
                  <a:lnTo>
                    <a:pt x="2506" y="21459"/>
                  </a:lnTo>
                  <a:cubicBezTo>
                    <a:pt x="2259" y="22151"/>
                    <a:pt x="1979" y="22811"/>
                    <a:pt x="1435" y="23288"/>
                  </a:cubicBezTo>
                  <a:cubicBezTo>
                    <a:pt x="743" y="23898"/>
                    <a:pt x="1" y="24755"/>
                    <a:pt x="825" y="25118"/>
                  </a:cubicBezTo>
                  <a:lnTo>
                    <a:pt x="27046" y="31364"/>
                  </a:lnTo>
                  <a:cubicBezTo>
                    <a:pt x="27066" y="31365"/>
                    <a:pt x="27085" y="31366"/>
                    <a:pt x="27104" y="31366"/>
                  </a:cubicBezTo>
                  <a:cubicBezTo>
                    <a:pt x="27941" y="31366"/>
                    <a:pt x="27665" y="30291"/>
                    <a:pt x="27327" y="29469"/>
                  </a:cubicBezTo>
                  <a:cubicBezTo>
                    <a:pt x="27063" y="28777"/>
                    <a:pt x="27096" y="28068"/>
                    <a:pt x="27195" y="27343"/>
                  </a:cubicBezTo>
                  <a:lnTo>
                    <a:pt x="30804" y="5093"/>
                  </a:lnTo>
                  <a:lnTo>
                    <a:pt x="25909" y="3923"/>
                  </a:lnTo>
                  <a:lnTo>
                    <a:pt x="25629" y="3857"/>
                  </a:lnTo>
                  <a:lnTo>
                    <a:pt x="14208" y="1138"/>
                  </a:lnTo>
                  <a:lnTo>
                    <a:pt x="94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7"/>
            <p:cNvSpPr/>
            <p:nvPr/>
          </p:nvSpPr>
          <p:spPr>
            <a:xfrm>
              <a:off x="4011050" y="2198850"/>
              <a:ext cx="336650" cy="283100"/>
            </a:xfrm>
            <a:custGeom>
              <a:avLst/>
              <a:gdLst/>
              <a:ahLst/>
              <a:cxnLst/>
              <a:rect l="l" t="t" r="r" b="b"/>
              <a:pathLst>
                <a:path w="13466" h="11324" extrusionOk="0">
                  <a:moveTo>
                    <a:pt x="6820" y="0"/>
                  </a:moveTo>
                  <a:cubicBezTo>
                    <a:pt x="5819" y="0"/>
                    <a:pt x="4900" y="271"/>
                    <a:pt x="4072" y="809"/>
                  </a:cubicBezTo>
                  <a:cubicBezTo>
                    <a:pt x="1286" y="2605"/>
                    <a:pt x="413" y="6841"/>
                    <a:pt x="380" y="7022"/>
                  </a:cubicBezTo>
                  <a:lnTo>
                    <a:pt x="17" y="8439"/>
                  </a:lnTo>
                  <a:cubicBezTo>
                    <a:pt x="1" y="8522"/>
                    <a:pt x="50" y="8621"/>
                    <a:pt x="149" y="8654"/>
                  </a:cubicBezTo>
                  <a:cubicBezTo>
                    <a:pt x="160" y="8656"/>
                    <a:pt x="170" y="8657"/>
                    <a:pt x="181" y="8657"/>
                  </a:cubicBezTo>
                  <a:cubicBezTo>
                    <a:pt x="255" y="8657"/>
                    <a:pt x="333" y="8608"/>
                    <a:pt x="347" y="8522"/>
                  </a:cubicBezTo>
                  <a:lnTo>
                    <a:pt x="726" y="7088"/>
                  </a:lnTo>
                  <a:cubicBezTo>
                    <a:pt x="726" y="7055"/>
                    <a:pt x="1599" y="2819"/>
                    <a:pt x="4253" y="1105"/>
                  </a:cubicBezTo>
                  <a:cubicBezTo>
                    <a:pt x="5040" y="600"/>
                    <a:pt x="5903" y="347"/>
                    <a:pt x="6843" y="347"/>
                  </a:cubicBezTo>
                  <a:cubicBezTo>
                    <a:pt x="7281" y="347"/>
                    <a:pt x="7736" y="402"/>
                    <a:pt x="8208" y="512"/>
                  </a:cubicBezTo>
                  <a:cubicBezTo>
                    <a:pt x="9675" y="858"/>
                    <a:pt x="10779" y="1633"/>
                    <a:pt x="11488" y="2819"/>
                  </a:cubicBezTo>
                  <a:cubicBezTo>
                    <a:pt x="13103" y="5522"/>
                    <a:pt x="12180" y="9362"/>
                    <a:pt x="12065" y="9807"/>
                  </a:cubicBezTo>
                  <a:lnTo>
                    <a:pt x="11735" y="11109"/>
                  </a:lnTo>
                  <a:cubicBezTo>
                    <a:pt x="11719" y="11208"/>
                    <a:pt x="11768" y="11291"/>
                    <a:pt x="11851" y="11324"/>
                  </a:cubicBezTo>
                  <a:lnTo>
                    <a:pt x="11900" y="11324"/>
                  </a:lnTo>
                  <a:cubicBezTo>
                    <a:pt x="11983" y="11324"/>
                    <a:pt x="12049" y="11274"/>
                    <a:pt x="12065" y="11192"/>
                  </a:cubicBezTo>
                  <a:lnTo>
                    <a:pt x="12411" y="9890"/>
                  </a:lnTo>
                  <a:cubicBezTo>
                    <a:pt x="12526" y="9445"/>
                    <a:pt x="13466" y="5456"/>
                    <a:pt x="11785" y="2638"/>
                  </a:cubicBezTo>
                  <a:cubicBezTo>
                    <a:pt x="11027" y="1385"/>
                    <a:pt x="9840" y="545"/>
                    <a:pt x="8291" y="182"/>
                  </a:cubicBezTo>
                  <a:cubicBezTo>
                    <a:pt x="7783" y="61"/>
                    <a:pt x="7292" y="0"/>
                    <a:pt x="6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7"/>
            <p:cNvSpPr/>
            <p:nvPr/>
          </p:nvSpPr>
          <p:spPr>
            <a:xfrm>
              <a:off x="3760550" y="2929375"/>
              <a:ext cx="557075" cy="90675"/>
            </a:xfrm>
            <a:custGeom>
              <a:avLst/>
              <a:gdLst/>
              <a:ahLst/>
              <a:cxnLst/>
              <a:rect l="l" t="t" r="r" b="b"/>
              <a:pathLst>
                <a:path w="22283" h="3627" extrusionOk="0">
                  <a:moveTo>
                    <a:pt x="215" y="1"/>
                  </a:moveTo>
                  <a:cubicBezTo>
                    <a:pt x="116" y="1"/>
                    <a:pt x="33" y="50"/>
                    <a:pt x="17" y="149"/>
                  </a:cubicBezTo>
                  <a:cubicBezTo>
                    <a:pt x="0" y="248"/>
                    <a:pt x="66" y="331"/>
                    <a:pt x="165" y="347"/>
                  </a:cubicBezTo>
                  <a:lnTo>
                    <a:pt x="22069" y="3627"/>
                  </a:lnTo>
                  <a:lnTo>
                    <a:pt x="22101" y="3627"/>
                  </a:lnTo>
                  <a:cubicBezTo>
                    <a:pt x="22184" y="3627"/>
                    <a:pt x="22250" y="3561"/>
                    <a:pt x="22266" y="3478"/>
                  </a:cubicBezTo>
                  <a:cubicBezTo>
                    <a:pt x="22283" y="3380"/>
                    <a:pt x="22217" y="3297"/>
                    <a:pt x="22118" y="3281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7"/>
            <p:cNvSpPr/>
            <p:nvPr/>
          </p:nvSpPr>
          <p:spPr>
            <a:xfrm>
              <a:off x="3677325" y="2372750"/>
              <a:ext cx="7425" cy="2475"/>
            </a:xfrm>
            <a:custGeom>
              <a:avLst/>
              <a:gdLst/>
              <a:ahLst/>
              <a:cxnLst/>
              <a:rect l="l" t="t" r="r" b="b"/>
              <a:pathLst>
                <a:path w="297" h="99" extrusionOk="0">
                  <a:moveTo>
                    <a:pt x="297" y="0"/>
                  </a:moveTo>
                  <a:lnTo>
                    <a:pt x="0" y="99"/>
                  </a:lnTo>
                  <a:lnTo>
                    <a:pt x="297" y="17"/>
                  </a:lnTo>
                  <a:cubicBezTo>
                    <a:pt x="297" y="17"/>
                    <a:pt x="297" y="0"/>
                    <a:pt x="297" y="0"/>
                  </a:cubicBezTo>
                  <a:close/>
                </a:path>
              </a:pathLst>
            </a:custGeom>
            <a:solidFill>
              <a:srgbClr val="3242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7"/>
            <p:cNvSpPr/>
            <p:nvPr/>
          </p:nvSpPr>
          <p:spPr>
            <a:xfrm>
              <a:off x="3263650" y="2331950"/>
              <a:ext cx="854550" cy="869950"/>
            </a:xfrm>
            <a:custGeom>
              <a:avLst/>
              <a:gdLst/>
              <a:ahLst/>
              <a:cxnLst/>
              <a:rect l="l" t="t" r="r" b="b"/>
              <a:pathLst>
                <a:path w="34182" h="34798" extrusionOk="0">
                  <a:moveTo>
                    <a:pt x="22299" y="0"/>
                  </a:moveTo>
                  <a:lnTo>
                    <a:pt x="17173" y="1632"/>
                  </a:lnTo>
                  <a:lnTo>
                    <a:pt x="16893" y="1731"/>
                  </a:lnTo>
                  <a:lnTo>
                    <a:pt x="4977" y="5522"/>
                  </a:lnTo>
                  <a:lnTo>
                    <a:pt x="0" y="7120"/>
                  </a:lnTo>
                  <a:lnTo>
                    <a:pt x="5488" y="30523"/>
                  </a:lnTo>
                  <a:cubicBezTo>
                    <a:pt x="5653" y="31281"/>
                    <a:pt x="5752" y="32040"/>
                    <a:pt x="5505" y="32781"/>
                  </a:cubicBezTo>
                  <a:cubicBezTo>
                    <a:pt x="5220" y="33668"/>
                    <a:pt x="5026" y="34798"/>
                    <a:pt x="5859" y="34798"/>
                  </a:cubicBezTo>
                  <a:cubicBezTo>
                    <a:pt x="5893" y="34798"/>
                    <a:pt x="5929" y="34796"/>
                    <a:pt x="5966" y="34792"/>
                  </a:cubicBezTo>
                  <a:lnTo>
                    <a:pt x="33325" y="26057"/>
                  </a:lnTo>
                  <a:cubicBezTo>
                    <a:pt x="34182" y="25579"/>
                    <a:pt x="33325" y="24722"/>
                    <a:pt x="32550" y="24145"/>
                  </a:cubicBezTo>
                  <a:cubicBezTo>
                    <a:pt x="31924" y="23684"/>
                    <a:pt x="31561" y="23008"/>
                    <a:pt x="31248" y="22283"/>
                  </a:cubicBezTo>
                  <a:lnTo>
                    <a:pt x="22299" y="0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7"/>
            <p:cNvSpPr/>
            <p:nvPr/>
          </p:nvSpPr>
          <p:spPr>
            <a:xfrm>
              <a:off x="3335325" y="2198850"/>
              <a:ext cx="364275" cy="312775"/>
            </a:xfrm>
            <a:custGeom>
              <a:avLst/>
              <a:gdLst/>
              <a:ahLst/>
              <a:cxnLst/>
              <a:rect l="l" t="t" r="r" b="b"/>
              <a:pathLst>
                <a:path w="14571" h="12511" extrusionOk="0">
                  <a:moveTo>
                    <a:pt x="6992" y="0"/>
                  </a:moveTo>
                  <a:cubicBezTo>
                    <a:pt x="6363" y="0"/>
                    <a:pt x="5713" y="105"/>
                    <a:pt x="5044" y="314"/>
                  </a:cubicBezTo>
                  <a:cubicBezTo>
                    <a:pt x="3412" y="842"/>
                    <a:pt x="2226" y="1814"/>
                    <a:pt x="1550" y="3215"/>
                  </a:cubicBezTo>
                  <a:cubicBezTo>
                    <a:pt x="1" y="6379"/>
                    <a:pt x="1550" y="10730"/>
                    <a:pt x="1616" y="10895"/>
                  </a:cubicBezTo>
                  <a:lnTo>
                    <a:pt x="2061" y="12395"/>
                  </a:lnTo>
                  <a:cubicBezTo>
                    <a:pt x="2077" y="12477"/>
                    <a:pt x="2143" y="12510"/>
                    <a:pt x="2226" y="12510"/>
                  </a:cubicBezTo>
                  <a:lnTo>
                    <a:pt x="2275" y="12510"/>
                  </a:lnTo>
                  <a:cubicBezTo>
                    <a:pt x="2358" y="12477"/>
                    <a:pt x="2407" y="12395"/>
                    <a:pt x="2391" y="12296"/>
                  </a:cubicBezTo>
                  <a:lnTo>
                    <a:pt x="1929" y="10796"/>
                  </a:lnTo>
                  <a:cubicBezTo>
                    <a:pt x="1913" y="10747"/>
                    <a:pt x="380" y="6396"/>
                    <a:pt x="1863" y="3363"/>
                  </a:cubicBezTo>
                  <a:cubicBezTo>
                    <a:pt x="2506" y="2061"/>
                    <a:pt x="3610" y="1138"/>
                    <a:pt x="5143" y="644"/>
                  </a:cubicBezTo>
                  <a:cubicBezTo>
                    <a:pt x="5774" y="447"/>
                    <a:pt x="6391" y="348"/>
                    <a:pt x="6990" y="348"/>
                  </a:cubicBezTo>
                  <a:cubicBezTo>
                    <a:pt x="7845" y="348"/>
                    <a:pt x="8662" y="550"/>
                    <a:pt x="9428" y="957"/>
                  </a:cubicBezTo>
                  <a:cubicBezTo>
                    <a:pt x="12378" y="2523"/>
                    <a:pt x="13664" y="6544"/>
                    <a:pt x="13812" y="7006"/>
                  </a:cubicBezTo>
                  <a:lnTo>
                    <a:pt x="14224" y="8390"/>
                  </a:lnTo>
                  <a:cubicBezTo>
                    <a:pt x="14238" y="8462"/>
                    <a:pt x="14315" y="8508"/>
                    <a:pt x="14400" y="8508"/>
                  </a:cubicBezTo>
                  <a:cubicBezTo>
                    <a:pt x="14413" y="8508"/>
                    <a:pt x="14425" y="8507"/>
                    <a:pt x="14438" y="8505"/>
                  </a:cubicBezTo>
                  <a:cubicBezTo>
                    <a:pt x="14521" y="8472"/>
                    <a:pt x="14570" y="8373"/>
                    <a:pt x="14554" y="8291"/>
                  </a:cubicBezTo>
                  <a:lnTo>
                    <a:pt x="14142" y="6907"/>
                  </a:lnTo>
                  <a:cubicBezTo>
                    <a:pt x="13993" y="6445"/>
                    <a:pt x="12675" y="2292"/>
                    <a:pt x="9576" y="644"/>
                  </a:cubicBezTo>
                  <a:cubicBezTo>
                    <a:pt x="8760" y="216"/>
                    <a:pt x="7897" y="0"/>
                    <a:pt x="69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7"/>
            <p:cNvSpPr/>
            <p:nvPr/>
          </p:nvSpPr>
          <p:spPr>
            <a:xfrm>
              <a:off x="3445350" y="2891575"/>
              <a:ext cx="555025" cy="235600"/>
            </a:xfrm>
            <a:custGeom>
              <a:avLst/>
              <a:gdLst/>
              <a:ahLst/>
              <a:cxnLst/>
              <a:rect l="l" t="t" r="r" b="b"/>
              <a:pathLst>
                <a:path w="22201" h="9424" extrusionOk="0">
                  <a:moveTo>
                    <a:pt x="22000" y="1"/>
                  </a:moveTo>
                  <a:cubicBezTo>
                    <a:pt x="21979" y="1"/>
                    <a:pt x="21957" y="5"/>
                    <a:pt x="21937" y="13"/>
                  </a:cubicBezTo>
                  <a:lnTo>
                    <a:pt x="132" y="9094"/>
                  </a:lnTo>
                  <a:cubicBezTo>
                    <a:pt x="33" y="9127"/>
                    <a:pt x="0" y="9226"/>
                    <a:pt x="33" y="9308"/>
                  </a:cubicBezTo>
                  <a:cubicBezTo>
                    <a:pt x="66" y="9374"/>
                    <a:pt x="116" y="9424"/>
                    <a:pt x="198" y="9424"/>
                  </a:cubicBezTo>
                  <a:cubicBezTo>
                    <a:pt x="214" y="9424"/>
                    <a:pt x="231" y="9424"/>
                    <a:pt x="264" y="9407"/>
                  </a:cubicBezTo>
                  <a:lnTo>
                    <a:pt x="22068" y="326"/>
                  </a:lnTo>
                  <a:cubicBezTo>
                    <a:pt x="22151" y="293"/>
                    <a:pt x="22200" y="194"/>
                    <a:pt x="22151" y="112"/>
                  </a:cubicBezTo>
                  <a:cubicBezTo>
                    <a:pt x="22126" y="38"/>
                    <a:pt x="22064" y="1"/>
                    <a:pt x="220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7"/>
            <p:cNvSpPr/>
            <p:nvPr/>
          </p:nvSpPr>
          <p:spPr>
            <a:xfrm>
              <a:off x="3699575" y="2643450"/>
              <a:ext cx="912650" cy="901975"/>
            </a:xfrm>
            <a:custGeom>
              <a:avLst/>
              <a:gdLst/>
              <a:ahLst/>
              <a:cxnLst/>
              <a:rect l="l" t="t" r="r" b="b"/>
              <a:pathLst>
                <a:path w="36506" h="36079" extrusionOk="0">
                  <a:moveTo>
                    <a:pt x="20569" y="0"/>
                  </a:moveTo>
                  <a:lnTo>
                    <a:pt x="3824" y="15113"/>
                  </a:lnTo>
                  <a:cubicBezTo>
                    <a:pt x="3263" y="15591"/>
                    <a:pt x="2686" y="16003"/>
                    <a:pt x="1961" y="16152"/>
                  </a:cubicBezTo>
                  <a:cubicBezTo>
                    <a:pt x="1071" y="16316"/>
                    <a:pt x="0" y="16695"/>
                    <a:pt x="527" y="17437"/>
                  </a:cubicBezTo>
                  <a:lnTo>
                    <a:pt x="2934" y="19711"/>
                  </a:lnTo>
                  <a:lnTo>
                    <a:pt x="3181" y="19942"/>
                  </a:lnTo>
                  <a:lnTo>
                    <a:pt x="6411" y="22991"/>
                  </a:lnTo>
                  <a:lnTo>
                    <a:pt x="6642" y="23222"/>
                  </a:lnTo>
                  <a:lnTo>
                    <a:pt x="9180" y="25628"/>
                  </a:lnTo>
                  <a:lnTo>
                    <a:pt x="9427" y="25859"/>
                  </a:lnTo>
                  <a:lnTo>
                    <a:pt x="13531" y="29732"/>
                  </a:lnTo>
                  <a:lnTo>
                    <a:pt x="13762" y="29963"/>
                  </a:lnTo>
                  <a:lnTo>
                    <a:pt x="17552" y="33539"/>
                  </a:lnTo>
                  <a:lnTo>
                    <a:pt x="17800" y="33770"/>
                  </a:lnTo>
                  <a:lnTo>
                    <a:pt x="20107" y="35962"/>
                  </a:lnTo>
                  <a:cubicBezTo>
                    <a:pt x="20235" y="36042"/>
                    <a:pt x="20350" y="36078"/>
                    <a:pt x="20454" y="36078"/>
                  </a:cubicBezTo>
                  <a:cubicBezTo>
                    <a:pt x="20966" y="36078"/>
                    <a:pt x="21201" y="35202"/>
                    <a:pt x="21310" y="34462"/>
                  </a:cubicBezTo>
                  <a:cubicBezTo>
                    <a:pt x="21409" y="33720"/>
                    <a:pt x="21805" y="33127"/>
                    <a:pt x="22250" y="32550"/>
                  </a:cubicBezTo>
                  <a:lnTo>
                    <a:pt x="36506" y="15097"/>
                  </a:lnTo>
                  <a:lnTo>
                    <a:pt x="35171" y="13828"/>
                  </a:lnTo>
                  <a:lnTo>
                    <a:pt x="34924" y="13597"/>
                  </a:lnTo>
                  <a:lnTo>
                    <a:pt x="32847" y="11636"/>
                  </a:lnTo>
                  <a:lnTo>
                    <a:pt x="32633" y="11438"/>
                  </a:lnTo>
                  <a:lnTo>
                    <a:pt x="32155" y="10976"/>
                  </a:lnTo>
                  <a:lnTo>
                    <a:pt x="31908" y="10746"/>
                  </a:lnTo>
                  <a:lnTo>
                    <a:pt x="28430" y="7450"/>
                  </a:lnTo>
                  <a:lnTo>
                    <a:pt x="28183" y="7219"/>
                  </a:lnTo>
                  <a:lnTo>
                    <a:pt x="25414" y="4582"/>
                  </a:lnTo>
                  <a:lnTo>
                    <a:pt x="25167" y="4351"/>
                  </a:lnTo>
                  <a:lnTo>
                    <a:pt x="24128" y="3379"/>
                  </a:lnTo>
                  <a:lnTo>
                    <a:pt x="22134" y="1483"/>
                  </a:lnTo>
                  <a:lnTo>
                    <a:pt x="21887" y="1253"/>
                  </a:lnTo>
                  <a:lnTo>
                    <a:pt x="205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7"/>
            <p:cNvSpPr/>
            <p:nvPr/>
          </p:nvSpPr>
          <p:spPr>
            <a:xfrm>
              <a:off x="4515375" y="2929375"/>
              <a:ext cx="5375" cy="4975"/>
            </a:xfrm>
            <a:custGeom>
              <a:avLst/>
              <a:gdLst/>
              <a:ahLst/>
              <a:cxnLst/>
              <a:rect l="l" t="t" r="r" b="b"/>
              <a:pathLst>
                <a:path w="215" h="199" extrusionOk="0">
                  <a:moveTo>
                    <a:pt x="215" y="199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lnTo>
                    <a:pt x="215" y="199"/>
                  </a:lnTo>
                  <a:cubicBezTo>
                    <a:pt x="215" y="199"/>
                    <a:pt x="215" y="199"/>
                    <a:pt x="215" y="199"/>
                  </a:cubicBezTo>
                  <a:close/>
                </a:path>
              </a:pathLst>
            </a:custGeom>
            <a:solidFill>
              <a:srgbClr val="3242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7"/>
            <p:cNvSpPr/>
            <p:nvPr/>
          </p:nvSpPr>
          <p:spPr>
            <a:xfrm>
              <a:off x="4272275" y="2636300"/>
              <a:ext cx="330075" cy="326475"/>
            </a:xfrm>
            <a:custGeom>
              <a:avLst/>
              <a:gdLst/>
              <a:ahLst/>
              <a:cxnLst/>
              <a:rect l="l" t="t" r="r" b="b"/>
              <a:pathLst>
                <a:path w="13203" h="13059" extrusionOk="0">
                  <a:moveTo>
                    <a:pt x="7628" y="0"/>
                  </a:moveTo>
                  <a:cubicBezTo>
                    <a:pt x="7547" y="0"/>
                    <a:pt x="7466" y="2"/>
                    <a:pt x="7384" y="6"/>
                  </a:cubicBezTo>
                  <a:cubicBezTo>
                    <a:pt x="4088" y="171"/>
                    <a:pt x="1204" y="3401"/>
                    <a:pt x="1089" y="3533"/>
                  </a:cubicBezTo>
                  <a:lnTo>
                    <a:pt x="67" y="4588"/>
                  </a:lnTo>
                  <a:cubicBezTo>
                    <a:pt x="1" y="4654"/>
                    <a:pt x="1" y="4769"/>
                    <a:pt x="67" y="4835"/>
                  </a:cubicBezTo>
                  <a:cubicBezTo>
                    <a:pt x="98" y="4866"/>
                    <a:pt x="140" y="4882"/>
                    <a:pt x="183" y="4882"/>
                  </a:cubicBezTo>
                  <a:cubicBezTo>
                    <a:pt x="231" y="4882"/>
                    <a:pt x="279" y="4862"/>
                    <a:pt x="314" y="4818"/>
                  </a:cubicBezTo>
                  <a:lnTo>
                    <a:pt x="1352" y="3764"/>
                  </a:lnTo>
                  <a:cubicBezTo>
                    <a:pt x="1369" y="3747"/>
                    <a:pt x="4253" y="517"/>
                    <a:pt x="7401" y="352"/>
                  </a:cubicBezTo>
                  <a:cubicBezTo>
                    <a:pt x="7481" y="348"/>
                    <a:pt x="7562" y="346"/>
                    <a:pt x="7641" y="346"/>
                  </a:cubicBezTo>
                  <a:cubicBezTo>
                    <a:pt x="8916" y="346"/>
                    <a:pt x="10086" y="842"/>
                    <a:pt x="11126" y="1819"/>
                  </a:cubicBezTo>
                  <a:cubicBezTo>
                    <a:pt x="12213" y="2857"/>
                    <a:pt x="12774" y="4077"/>
                    <a:pt x="12807" y="5461"/>
                  </a:cubicBezTo>
                  <a:cubicBezTo>
                    <a:pt x="12856" y="8609"/>
                    <a:pt x="10137" y="11477"/>
                    <a:pt x="9824" y="11790"/>
                  </a:cubicBezTo>
                  <a:lnTo>
                    <a:pt x="8868" y="12762"/>
                  </a:lnTo>
                  <a:cubicBezTo>
                    <a:pt x="8802" y="12828"/>
                    <a:pt x="8802" y="12944"/>
                    <a:pt x="8868" y="13009"/>
                  </a:cubicBezTo>
                  <a:cubicBezTo>
                    <a:pt x="8901" y="13042"/>
                    <a:pt x="8950" y="13059"/>
                    <a:pt x="9000" y="13059"/>
                  </a:cubicBezTo>
                  <a:cubicBezTo>
                    <a:pt x="9033" y="13059"/>
                    <a:pt x="9082" y="13042"/>
                    <a:pt x="9115" y="13009"/>
                  </a:cubicBezTo>
                  <a:lnTo>
                    <a:pt x="10071" y="12037"/>
                  </a:lnTo>
                  <a:cubicBezTo>
                    <a:pt x="10384" y="11707"/>
                    <a:pt x="13202" y="8741"/>
                    <a:pt x="13153" y="5461"/>
                  </a:cubicBezTo>
                  <a:cubicBezTo>
                    <a:pt x="13120" y="3978"/>
                    <a:pt x="12527" y="2676"/>
                    <a:pt x="11356" y="1572"/>
                  </a:cubicBezTo>
                  <a:cubicBezTo>
                    <a:pt x="10251" y="529"/>
                    <a:pt x="8999" y="0"/>
                    <a:pt x="7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7"/>
            <p:cNvSpPr/>
            <p:nvPr/>
          </p:nvSpPr>
          <p:spPr>
            <a:xfrm>
              <a:off x="3793500" y="3076875"/>
              <a:ext cx="442950" cy="353975"/>
            </a:xfrm>
            <a:custGeom>
              <a:avLst/>
              <a:gdLst/>
              <a:ahLst/>
              <a:cxnLst/>
              <a:rect l="l" t="t" r="r" b="b"/>
              <a:pathLst>
                <a:path w="17718" h="14159" extrusionOk="0">
                  <a:moveTo>
                    <a:pt x="192" y="0"/>
                  </a:moveTo>
                  <a:cubicBezTo>
                    <a:pt x="143" y="0"/>
                    <a:pt x="95" y="21"/>
                    <a:pt x="67" y="67"/>
                  </a:cubicBezTo>
                  <a:cubicBezTo>
                    <a:pt x="1" y="149"/>
                    <a:pt x="17" y="248"/>
                    <a:pt x="83" y="314"/>
                  </a:cubicBezTo>
                  <a:lnTo>
                    <a:pt x="17421" y="14109"/>
                  </a:lnTo>
                  <a:cubicBezTo>
                    <a:pt x="17454" y="14142"/>
                    <a:pt x="17487" y="14158"/>
                    <a:pt x="17520" y="14158"/>
                  </a:cubicBezTo>
                  <a:cubicBezTo>
                    <a:pt x="17586" y="14158"/>
                    <a:pt x="17636" y="14125"/>
                    <a:pt x="17669" y="14092"/>
                  </a:cubicBezTo>
                  <a:cubicBezTo>
                    <a:pt x="17718" y="14010"/>
                    <a:pt x="17702" y="13911"/>
                    <a:pt x="17636" y="13845"/>
                  </a:cubicBezTo>
                  <a:lnTo>
                    <a:pt x="297" y="34"/>
                  </a:lnTo>
                  <a:cubicBezTo>
                    <a:pt x="269" y="13"/>
                    <a:pt x="230" y="0"/>
                    <a:pt x="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7"/>
            <p:cNvSpPr/>
            <p:nvPr/>
          </p:nvSpPr>
          <p:spPr>
            <a:xfrm>
              <a:off x="3509625" y="2324475"/>
              <a:ext cx="1063475" cy="717900"/>
            </a:xfrm>
            <a:custGeom>
              <a:avLst/>
              <a:gdLst/>
              <a:ahLst/>
              <a:cxnLst/>
              <a:rect l="l" t="t" r="r" b="b"/>
              <a:pathLst>
                <a:path w="42539" h="28716" extrusionOk="0">
                  <a:moveTo>
                    <a:pt x="37447" y="0"/>
                  </a:moveTo>
                  <a:cubicBezTo>
                    <a:pt x="36669" y="0"/>
                    <a:pt x="35883" y="203"/>
                    <a:pt x="35171" y="629"/>
                  </a:cubicBezTo>
                  <a:lnTo>
                    <a:pt x="2291" y="20472"/>
                  </a:lnTo>
                  <a:cubicBezTo>
                    <a:pt x="1253" y="21099"/>
                    <a:pt x="561" y="22104"/>
                    <a:pt x="280" y="23208"/>
                  </a:cubicBezTo>
                  <a:cubicBezTo>
                    <a:pt x="0" y="24312"/>
                    <a:pt x="149" y="25515"/>
                    <a:pt x="791" y="26570"/>
                  </a:cubicBezTo>
                  <a:cubicBezTo>
                    <a:pt x="1618" y="27951"/>
                    <a:pt x="3098" y="28715"/>
                    <a:pt x="4610" y="28715"/>
                  </a:cubicBezTo>
                  <a:cubicBezTo>
                    <a:pt x="5389" y="28715"/>
                    <a:pt x="6177" y="28512"/>
                    <a:pt x="6889" y="28086"/>
                  </a:cubicBezTo>
                  <a:lnTo>
                    <a:pt x="39769" y="8243"/>
                  </a:lnTo>
                  <a:cubicBezTo>
                    <a:pt x="41862" y="6991"/>
                    <a:pt x="42538" y="4238"/>
                    <a:pt x="41269" y="2145"/>
                  </a:cubicBezTo>
                  <a:cubicBezTo>
                    <a:pt x="40432" y="764"/>
                    <a:pt x="38955" y="0"/>
                    <a:pt x="37447" y="0"/>
                  </a:cubicBezTo>
                  <a:close/>
                </a:path>
              </a:pathLst>
            </a:custGeom>
            <a:solidFill>
              <a:srgbClr val="FED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7"/>
            <p:cNvSpPr/>
            <p:nvPr/>
          </p:nvSpPr>
          <p:spPr>
            <a:xfrm>
              <a:off x="3488600" y="2319225"/>
              <a:ext cx="1063075" cy="717975"/>
            </a:xfrm>
            <a:custGeom>
              <a:avLst/>
              <a:gdLst/>
              <a:ahLst/>
              <a:cxnLst/>
              <a:rect l="l" t="t" r="r" b="b"/>
              <a:pathLst>
                <a:path w="42523" h="28719" extrusionOk="0">
                  <a:moveTo>
                    <a:pt x="37448" y="1"/>
                  </a:moveTo>
                  <a:cubicBezTo>
                    <a:pt x="36664" y="1"/>
                    <a:pt x="35871" y="207"/>
                    <a:pt x="35155" y="641"/>
                  </a:cubicBezTo>
                  <a:lnTo>
                    <a:pt x="2275" y="20468"/>
                  </a:lnTo>
                  <a:cubicBezTo>
                    <a:pt x="1237" y="21094"/>
                    <a:pt x="545" y="22100"/>
                    <a:pt x="264" y="23204"/>
                  </a:cubicBezTo>
                  <a:cubicBezTo>
                    <a:pt x="1" y="24308"/>
                    <a:pt x="133" y="25528"/>
                    <a:pt x="775" y="26566"/>
                  </a:cubicBezTo>
                  <a:cubicBezTo>
                    <a:pt x="1602" y="27947"/>
                    <a:pt x="3082" y="28719"/>
                    <a:pt x="4594" y="28719"/>
                  </a:cubicBezTo>
                  <a:cubicBezTo>
                    <a:pt x="5374" y="28719"/>
                    <a:pt x="6162" y="28514"/>
                    <a:pt x="6873" y="28082"/>
                  </a:cubicBezTo>
                  <a:lnTo>
                    <a:pt x="39753" y="8256"/>
                  </a:lnTo>
                  <a:cubicBezTo>
                    <a:pt x="41846" y="6986"/>
                    <a:pt x="42522" y="4234"/>
                    <a:pt x="41253" y="2141"/>
                  </a:cubicBezTo>
                  <a:cubicBezTo>
                    <a:pt x="40429" y="764"/>
                    <a:pt x="38956" y="1"/>
                    <a:pt x="374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7"/>
            <p:cNvSpPr/>
            <p:nvPr/>
          </p:nvSpPr>
          <p:spPr>
            <a:xfrm>
              <a:off x="3559475" y="2839975"/>
              <a:ext cx="159900" cy="156175"/>
            </a:xfrm>
            <a:custGeom>
              <a:avLst/>
              <a:gdLst/>
              <a:ahLst/>
              <a:cxnLst/>
              <a:rect l="l" t="t" r="r" b="b"/>
              <a:pathLst>
                <a:path w="6396" h="6247" extrusionOk="0">
                  <a:moveTo>
                    <a:pt x="1550" y="1"/>
                  </a:moveTo>
                  <a:lnTo>
                    <a:pt x="1731" y="2226"/>
                  </a:lnTo>
                  <a:lnTo>
                    <a:pt x="0" y="3643"/>
                  </a:lnTo>
                  <a:lnTo>
                    <a:pt x="2192" y="4154"/>
                  </a:lnTo>
                  <a:lnTo>
                    <a:pt x="3000" y="6247"/>
                  </a:lnTo>
                  <a:lnTo>
                    <a:pt x="4170" y="4335"/>
                  </a:lnTo>
                  <a:lnTo>
                    <a:pt x="6395" y="4203"/>
                  </a:lnTo>
                  <a:lnTo>
                    <a:pt x="4928" y="2506"/>
                  </a:lnTo>
                  <a:lnTo>
                    <a:pt x="5505" y="330"/>
                  </a:lnTo>
                  <a:lnTo>
                    <a:pt x="5505" y="330"/>
                  </a:lnTo>
                  <a:lnTo>
                    <a:pt x="3429" y="1204"/>
                  </a:lnTo>
                  <a:lnTo>
                    <a:pt x="1550" y="1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7"/>
            <p:cNvSpPr/>
            <p:nvPr/>
          </p:nvSpPr>
          <p:spPr>
            <a:xfrm>
              <a:off x="3747350" y="2726675"/>
              <a:ext cx="159900" cy="156175"/>
            </a:xfrm>
            <a:custGeom>
              <a:avLst/>
              <a:gdLst/>
              <a:ahLst/>
              <a:cxnLst/>
              <a:rect l="l" t="t" r="r" b="b"/>
              <a:pathLst>
                <a:path w="6396" h="6247" extrusionOk="0">
                  <a:moveTo>
                    <a:pt x="1550" y="0"/>
                  </a:moveTo>
                  <a:lnTo>
                    <a:pt x="1748" y="2225"/>
                  </a:lnTo>
                  <a:lnTo>
                    <a:pt x="1" y="3643"/>
                  </a:lnTo>
                  <a:lnTo>
                    <a:pt x="2193" y="4153"/>
                  </a:lnTo>
                  <a:lnTo>
                    <a:pt x="3000" y="6247"/>
                  </a:lnTo>
                  <a:lnTo>
                    <a:pt x="4171" y="4318"/>
                  </a:lnTo>
                  <a:lnTo>
                    <a:pt x="6396" y="4186"/>
                  </a:lnTo>
                  <a:lnTo>
                    <a:pt x="4945" y="2505"/>
                  </a:lnTo>
                  <a:lnTo>
                    <a:pt x="5506" y="330"/>
                  </a:lnTo>
                  <a:lnTo>
                    <a:pt x="5506" y="330"/>
                  </a:lnTo>
                  <a:lnTo>
                    <a:pt x="3445" y="1203"/>
                  </a:lnTo>
                  <a:lnTo>
                    <a:pt x="1550" y="0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7"/>
            <p:cNvSpPr/>
            <p:nvPr/>
          </p:nvSpPr>
          <p:spPr>
            <a:xfrm>
              <a:off x="3936900" y="2612125"/>
              <a:ext cx="159875" cy="156175"/>
            </a:xfrm>
            <a:custGeom>
              <a:avLst/>
              <a:gdLst/>
              <a:ahLst/>
              <a:cxnLst/>
              <a:rect l="l" t="t" r="r" b="b"/>
              <a:pathLst>
                <a:path w="6395" h="6247" extrusionOk="0">
                  <a:moveTo>
                    <a:pt x="1549" y="1"/>
                  </a:moveTo>
                  <a:lnTo>
                    <a:pt x="1731" y="2242"/>
                  </a:lnTo>
                  <a:lnTo>
                    <a:pt x="0" y="3659"/>
                  </a:lnTo>
                  <a:lnTo>
                    <a:pt x="2192" y="4170"/>
                  </a:lnTo>
                  <a:lnTo>
                    <a:pt x="3000" y="6247"/>
                  </a:lnTo>
                  <a:lnTo>
                    <a:pt x="4170" y="4335"/>
                  </a:lnTo>
                  <a:lnTo>
                    <a:pt x="6395" y="4203"/>
                  </a:lnTo>
                  <a:lnTo>
                    <a:pt x="4928" y="2506"/>
                  </a:lnTo>
                  <a:lnTo>
                    <a:pt x="5505" y="347"/>
                  </a:lnTo>
                  <a:lnTo>
                    <a:pt x="3428" y="1204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7"/>
            <p:cNvSpPr/>
            <p:nvPr/>
          </p:nvSpPr>
          <p:spPr>
            <a:xfrm>
              <a:off x="4125200" y="2498825"/>
              <a:ext cx="159875" cy="156175"/>
            </a:xfrm>
            <a:custGeom>
              <a:avLst/>
              <a:gdLst/>
              <a:ahLst/>
              <a:cxnLst/>
              <a:rect l="l" t="t" r="r" b="b"/>
              <a:pathLst>
                <a:path w="6395" h="6247" extrusionOk="0">
                  <a:moveTo>
                    <a:pt x="1533" y="0"/>
                  </a:moveTo>
                  <a:lnTo>
                    <a:pt x="1731" y="2225"/>
                  </a:lnTo>
                  <a:lnTo>
                    <a:pt x="0" y="3659"/>
                  </a:lnTo>
                  <a:lnTo>
                    <a:pt x="2176" y="4170"/>
                  </a:lnTo>
                  <a:lnTo>
                    <a:pt x="2983" y="6247"/>
                  </a:lnTo>
                  <a:lnTo>
                    <a:pt x="4153" y="4335"/>
                  </a:lnTo>
                  <a:lnTo>
                    <a:pt x="6395" y="4203"/>
                  </a:lnTo>
                  <a:lnTo>
                    <a:pt x="4928" y="2505"/>
                  </a:lnTo>
                  <a:lnTo>
                    <a:pt x="5488" y="330"/>
                  </a:lnTo>
                  <a:lnTo>
                    <a:pt x="3428" y="1203"/>
                  </a:lnTo>
                  <a:lnTo>
                    <a:pt x="1533" y="0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7"/>
            <p:cNvSpPr/>
            <p:nvPr/>
          </p:nvSpPr>
          <p:spPr>
            <a:xfrm>
              <a:off x="4310600" y="2386750"/>
              <a:ext cx="159900" cy="156175"/>
            </a:xfrm>
            <a:custGeom>
              <a:avLst/>
              <a:gdLst/>
              <a:ahLst/>
              <a:cxnLst/>
              <a:rect l="l" t="t" r="r" b="b"/>
              <a:pathLst>
                <a:path w="6396" h="6247" extrusionOk="0">
                  <a:moveTo>
                    <a:pt x="1550" y="0"/>
                  </a:moveTo>
                  <a:lnTo>
                    <a:pt x="1748" y="2225"/>
                  </a:lnTo>
                  <a:lnTo>
                    <a:pt x="1" y="3659"/>
                  </a:lnTo>
                  <a:lnTo>
                    <a:pt x="2193" y="4170"/>
                  </a:lnTo>
                  <a:lnTo>
                    <a:pt x="3000" y="6247"/>
                  </a:lnTo>
                  <a:lnTo>
                    <a:pt x="4170" y="4335"/>
                  </a:lnTo>
                  <a:lnTo>
                    <a:pt x="6395" y="4203"/>
                  </a:lnTo>
                  <a:lnTo>
                    <a:pt x="4945" y="2506"/>
                  </a:lnTo>
                  <a:lnTo>
                    <a:pt x="5505" y="330"/>
                  </a:lnTo>
                  <a:lnTo>
                    <a:pt x="3445" y="1204"/>
                  </a:lnTo>
                  <a:lnTo>
                    <a:pt x="1550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7"/>
            <p:cNvSpPr/>
            <p:nvPr/>
          </p:nvSpPr>
          <p:spPr>
            <a:xfrm>
              <a:off x="3018475" y="3685625"/>
              <a:ext cx="1338700" cy="544300"/>
            </a:xfrm>
            <a:custGeom>
              <a:avLst/>
              <a:gdLst/>
              <a:ahLst/>
              <a:cxnLst/>
              <a:rect l="l" t="t" r="r" b="b"/>
              <a:pathLst>
                <a:path w="53548" h="21772" extrusionOk="0">
                  <a:moveTo>
                    <a:pt x="47624" y="0"/>
                  </a:moveTo>
                  <a:cubicBezTo>
                    <a:pt x="47533" y="0"/>
                    <a:pt x="47441" y="14"/>
                    <a:pt x="47351" y="43"/>
                  </a:cubicBezTo>
                  <a:cubicBezTo>
                    <a:pt x="46873" y="191"/>
                    <a:pt x="46609" y="702"/>
                    <a:pt x="46774" y="1180"/>
                  </a:cubicBezTo>
                  <a:lnTo>
                    <a:pt x="51504" y="15750"/>
                  </a:lnTo>
                  <a:cubicBezTo>
                    <a:pt x="51702" y="16392"/>
                    <a:pt x="51719" y="17085"/>
                    <a:pt x="51504" y="17727"/>
                  </a:cubicBezTo>
                  <a:cubicBezTo>
                    <a:pt x="51076" y="19105"/>
                    <a:pt x="49801" y="19983"/>
                    <a:pt x="48455" y="19983"/>
                  </a:cubicBezTo>
                  <a:cubicBezTo>
                    <a:pt x="48143" y="19983"/>
                    <a:pt x="47826" y="19936"/>
                    <a:pt x="47516" y="19837"/>
                  </a:cubicBezTo>
                  <a:lnTo>
                    <a:pt x="1336" y="5268"/>
                  </a:lnTo>
                  <a:cubicBezTo>
                    <a:pt x="1229" y="5234"/>
                    <a:pt x="1123" y="5218"/>
                    <a:pt x="1020" y="5218"/>
                  </a:cubicBezTo>
                  <a:cubicBezTo>
                    <a:pt x="616" y="5218"/>
                    <a:pt x="267" y="5463"/>
                    <a:pt x="149" y="5844"/>
                  </a:cubicBezTo>
                  <a:cubicBezTo>
                    <a:pt x="1" y="6306"/>
                    <a:pt x="264" y="6817"/>
                    <a:pt x="742" y="6965"/>
                  </a:cubicBezTo>
                  <a:lnTo>
                    <a:pt x="46923" y="21534"/>
                  </a:lnTo>
                  <a:cubicBezTo>
                    <a:pt x="47427" y="21695"/>
                    <a:pt x="47938" y="21771"/>
                    <a:pt x="48441" y="21771"/>
                  </a:cubicBezTo>
                  <a:cubicBezTo>
                    <a:pt x="50570" y="21771"/>
                    <a:pt x="52552" y="20404"/>
                    <a:pt x="53218" y="18271"/>
                  </a:cubicBezTo>
                  <a:cubicBezTo>
                    <a:pt x="53548" y="17266"/>
                    <a:pt x="53531" y="16195"/>
                    <a:pt x="53218" y="15206"/>
                  </a:cubicBezTo>
                  <a:lnTo>
                    <a:pt x="48488" y="620"/>
                  </a:lnTo>
                  <a:cubicBezTo>
                    <a:pt x="48356" y="235"/>
                    <a:pt x="47999" y="0"/>
                    <a:pt x="47624" y="0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7"/>
            <p:cNvSpPr/>
            <p:nvPr/>
          </p:nvSpPr>
          <p:spPr>
            <a:xfrm>
              <a:off x="3582550" y="3617150"/>
              <a:ext cx="485800" cy="421725"/>
            </a:xfrm>
            <a:custGeom>
              <a:avLst/>
              <a:gdLst/>
              <a:ahLst/>
              <a:cxnLst/>
              <a:rect l="l" t="t" r="r" b="b"/>
              <a:pathLst>
                <a:path w="19432" h="16869" extrusionOk="0">
                  <a:moveTo>
                    <a:pt x="18453" y="0"/>
                  </a:moveTo>
                  <a:cubicBezTo>
                    <a:pt x="18400" y="0"/>
                    <a:pt x="18348" y="4"/>
                    <a:pt x="18294" y="13"/>
                  </a:cubicBezTo>
                  <a:lnTo>
                    <a:pt x="13169" y="953"/>
                  </a:lnTo>
                  <a:cubicBezTo>
                    <a:pt x="11966" y="1183"/>
                    <a:pt x="10878" y="1843"/>
                    <a:pt x="10120" y="2815"/>
                  </a:cubicBezTo>
                  <a:lnTo>
                    <a:pt x="297" y="15423"/>
                  </a:lnTo>
                  <a:cubicBezTo>
                    <a:pt x="0" y="15819"/>
                    <a:pt x="66" y="16379"/>
                    <a:pt x="462" y="16676"/>
                  </a:cubicBezTo>
                  <a:cubicBezTo>
                    <a:pt x="544" y="16742"/>
                    <a:pt x="643" y="16791"/>
                    <a:pt x="742" y="16824"/>
                  </a:cubicBezTo>
                  <a:cubicBezTo>
                    <a:pt x="831" y="16854"/>
                    <a:pt x="923" y="16868"/>
                    <a:pt x="1015" y="16868"/>
                  </a:cubicBezTo>
                  <a:cubicBezTo>
                    <a:pt x="1282" y="16868"/>
                    <a:pt x="1547" y="16748"/>
                    <a:pt x="1731" y="16527"/>
                  </a:cubicBezTo>
                  <a:lnTo>
                    <a:pt x="11537" y="3919"/>
                  </a:lnTo>
                  <a:cubicBezTo>
                    <a:pt x="12015" y="3293"/>
                    <a:pt x="12724" y="2881"/>
                    <a:pt x="13498" y="2733"/>
                  </a:cubicBezTo>
                  <a:lnTo>
                    <a:pt x="18624" y="1793"/>
                  </a:lnTo>
                  <a:cubicBezTo>
                    <a:pt x="19119" y="1694"/>
                    <a:pt x="19432" y="1233"/>
                    <a:pt x="19349" y="738"/>
                  </a:cubicBezTo>
                  <a:cubicBezTo>
                    <a:pt x="19276" y="297"/>
                    <a:pt x="18887" y="0"/>
                    <a:pt x="18453" y="0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7"/>
            <p:cNvSpPr/>
            <p:nvPr/>
          </p:nvSpPr>
          <p:spPr>
            <a:xfrm>
              <a:off x="3585425" y="2853050"/>
              <a:ext cx="1403825" cy="877575"/>
            </a:xfrm>
            <a:custGeom>
              <a:avLst/>
              <a:gdLst/>
              <a:ahLst/>
              <a:cxnLst/>
              <a:rect l="l" t="t" r="r" b="b"/>
              <a:pathLst>
                <a:path w="56153" h="35103" extrusionOk="0">
                  <a:moveTo>
                    <a:pt x="45411" y="0"/>
                  </a:moveTo>
                  <a:cubicBezTo>
                    <a:pt x="43636" y="0"/>
                    <a:pt x="41987" y="964"/>
                    <a:pt x="41121" y="2543"/>
                  </a:cubicBezTo>
                  <a:lnTo>
                    <a:pt x="24541" y="33066"/>
                  </a:lnTo>
                  <a:lnTo>
                    <a:pt x="1369" y="23457"/>
                  </a:lnTo>
                  <a:cubicBezTo>
                    <a:pt x="1255" y="23409"/>
                    <a:pt x="1139" y="23386"/>
                    <a:pt x="1025" y="23386"/>
                  </a:cubicBezTo>
                  <a:cubicBezTo>
                    <a:pt x="675" y="23386"/>
                    <a:pt x="348" y="23600"/>
                    <a:pt x="199" y="23935"/>
                  </a:cubicBezTo>
                  <a:cubicBezTo>
                    <a:pt x="1" y="24397"/>
                    <a:pt x="232" y="24924"/>
                    <a:pt x="693" y="25122"/>
                  </a:cubicBezTo>
                  <a:lnTo>
                    <a:pt x="24607" y="35027"/>
                  </a:lnTo>
                  <a:cubicBezTo>
                    <a:pt x="24624" y="35044"/>
                    <a:pt x="24657" y="35044"/>
                    <a:pt x="24673" y="35060"/>
                  </a:cubicBezTo>
                  <a:cubicBezTo>
                    <a:pt x="24763" y="35089"/>
                    <a:pt x="24855" y="35103"/>
                    <a:pt x="24946" y="35103"/>
                  </a:cubicBezTo>
                  <a:cubicBezTo>
                    <a:pt x="25269" y="35103"/>
                    <a:pt x="25577" y="34928"/>
                    <a:pt x="25744" y="34632"/>
                  </a:cubicBezTo>
                  <a:lnTo>
                    <a:pt x="42703" y="3400"/>
                  </a:lnTo>
                  <a:cubicBezTo>
                    <a:pt x="43250" y="2413"/>
                    <a:pt x="44286" y="1804"/>
                    <a:pt x="45411" y="1804"/>
                  </a:cubicBezTo>
                  <a:cubicBezTo>
                    <a:pt x="45508" y="1804"/>
                    <a:pt x="45605" y="1809"/>
                    <a:pt x="45703" y="1818"/>
                  </a:cubicBezTo>
                  <a:lnTo>
                    <a:pt x="55130" y="2708"/>
                  </a:lnTo>
                  <a:cubicBezTo>
                    <a:pt x="55160" y="2711"/>
                    <a:pt x="55191" y="2712"/>
                    <a:pt x="55220" y="2712"/>
                  </a:cubicBezTo>
                  <a:cubicBezTo>
                    <a:pt x="55676" y="2712"/>
                    <a:pt x="56056" y="2364"/>
                    <a:pt x="56103" y="1900"/>
                  </a:cubicBezTo>
                  <a:cubicBezTo>
                    <a:pt x="56152" y="1406"/>
                    <a:pt x="55789" y="961"/>
                    <a:pt x="55295" y="911"/>
                  </a:cubicBezTo>
                  <a:lnTo>
                    <a:pt x="45868" y="21"/>
                  </a:lnTo>
                  <a:cubicBezTo>
                    <a:pt x="45715" y="7"/>
                    <a:pt x="45562" y="0"/>
                    <a:pt x="45411" y="0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7"/>
            <p:cNvSpPr/>
            <p:nvPr/>
          </p:nvSpPr>
          <p:spPr>
            <a:xfrm>
              <a:off x="4763825" y="2838325"/>
              <a:ext cx="226225" cy="99500"/>
            </a:xfrm>
            <a:custGeom>
              <a:avLst/>
              <a:gdLst/>
              <a:ahLst/>
              <a:cxnLst/>
              <a:rect l="l" t="t" r="r" b="b"/>
              <a:pathLst>
                <a:path w="9049" h="3980" extrusionOk="0">
                  <a:moveTo>
                    <a:pt x="314" y="1"/>
                  </a:moveTo>
                  <a:lnTo>
                    <a:pt x="149" y="1649"/>
                  </a:lnTo>
                  <a:lnTo>
                    <a:pt x="1" y="3280"/>
                  </a:lnTo>
                  <a:lnTo>
                    <a:pt x="7170" y="3973"/>
                  </a:lnTo>
                  <a:cubicBezTo>
                    <a:pt x="7221" y="3977"/>
                    <a:pt x="7272" y="3980"/>
                    <a:pt x="7323" y="3980"/>
                  </a:cubicBezTo>
                  <a:cubicBezTo>
                    <a:pt x="8166" y="3980"/>
                    <a:pt x="8889" y="3344"/>
                    <a:pt x="8967" y="2489"/>
                  </a:cubicBezTo>
                  <a:cubicBezTo>
                    <a:pt x="9049" y="1566"/>
                    <a:pt x="8390" y="775"/>
                    <a:pt x="7483" y="693"/>
                  </a:cubicBezTo>
                  <a:lnTo>
                    <a:pt x="314" y="1"/>
                  </a:lnTo>
                  <a:close/>
                </a:path>
              </a:pathLst>
            </a:custGeom>
            <a:solidFill>
              <a:srgbClr val="FE4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7"/>
            <p:cNvSpPr/>
            <p:nvPr/>
          </p:nvSpPr>
          <p:spPr>
            <a:xfrm>
              <a:off x="3019300" y="3930025"/>
              <a:ext cx="266200" cy="238100"/>
            </a:xfrm>
            <a:custGeom>
              <a:avLst/>
              <a:gdLst/>
              <a:ahLst/>
              <a:cxnLst/>
              <a:rect l="l" t="t" r="r" b="b"/>
              <a:pathLst>
                <a:path w="10648" h="9524" extrusionOk="0">
                  <a:moveTo>
                    <a:pt x="5331" y="1"/>
                  </a:moveTo>
                  <a:cubicBezTo>
                    <a:pt x="3309" y="1"/>
                    <a:pt x="1433" y="1306"/>
                    <a:pt x="792" y="3337"/>
                  </a:cubicBezTo>
                  <a:cubicBezTo>
                    <a:pt x="1" y="5842"/>
                    <a:pt x="1385" y="8512"/>
                    <a:pt x="3890" y="9303"/>
                  </a:cubicBezTo>
                  <a:cubicBezTo>
                    <a:pt x="4365" y="9453"/>
                    <a:pt x="4845" y="9524"/>
                    <a:pt x="5319" y="9524"/>
                  </a:cubicBezTo>
                  <a:cubicBezTo>
                    <a:pt x="7344" y="9524"/>
                    <a:pt x="9228" y="8219"/>
                    <a:pt x="9856" y="6188"/>
                  </a:cubicBezTo>
                  <a:cubicBezTo>
                    <a:pt x="10648" y="3683"/>
                    <a:pt x="9263" y="1013"/>
                    <a:pt x="6758" y="222"/>
                  </a:cubicBezTo>
                  <a:cubicBezTo>
                    <a:pt x="6284" y="72"/>
                    <a:pt x="5803" y="1"/>
                    <a:pt x="5331" y="1"/>
                  </a:cubicBezTo>
                  <a:close/>
                </a:path>
              </a:pathLst>
            </a:custGeom>
            <a:solidFill>
              <a:srgbClr val="130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7"/>
            <p:cNvSpPr/>
            <p:nvPr/>
          </p:nvSpPr>
          <p:spPr>
            <a:xfrm>
              <a:off x="3097600" y="3880750"/>
              <a:ext cx="182950" cy="72950"/>
            </a:xfrm>
            <a:custGeom>
              <a:avLst/>
              <a:gdLst/>
              <a:ahLst/>
              <a:cxnLst/>
              <a:rect l="l" t="t" r="r" b="b"/>
              <a:pathLst>
                <a:path w="7318" h="2918" extrusionOk="0">
                  <a:moveTo>
                    <a:pt x="214" y="1"/>
                  </a:moveTo>
                  <a:lnTo>
                    <a:pt x="0" y="676"/>
                  </a:lnTo>
                  <a:lnTo>
                    <a:pt x="7103" y="2918"/>
                  </a:lnTo>
                  <a:lnTo>
                    <a:pt x="7318" y="2242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7"/>
            <p:cNvSpPr/>
            <p:nvPr/>
          </p:nvSpPr>
          <p:spPr>
            <a:xfrm>
              <a:off x="3113250" y="3909600"/>
              <a:ext cx="124875" cy="137525"/>
            </a:xfrm>
            <a:custGeom>
              <a:avLst/>
              <a:gdLst/>
              <a:ahLst/>
              <a:cxnLst/>
              <a:rect l="l" t="t" r="r" b="b"/>
              <a:pathLst>
                <a:path w="4995" h="5501" extrusionOk="0">
                  <a:moveTo>
                    <a:pt x="857" y="0"/>
                  </a:moveTo>
                  <a:cubicBezTo>
                    <a:pt x="857" y="1"/>
                    <a:pt x="0" y="5027"/>
                    <a:pt x="1401" y="5472"/>
                  </a:cubicBezTo>
                  <a:cubicBezTo>
                    <a:pt x="1464" y="5491"/>
                    <a:pt x="1529" y="5500"/>
                    <a:pt x="1595" y="5500"/>
                  </a:cubicBezTo>
                  <a:cubicBezTo>
                    <a:pt x="3008" y="5500"/>
                    <a:pt x="4994" y="1302"/>
                    <a:pt x="4994" y="1302"/>
                  </a:cubicBezTo>
                  <a:lnTo>
                    <a:pt x="857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7"/>
            <p:cNvSpPr/>
            <p:nvPr/>
          </p:nvSpPr>
          <p:spPr>
            <a:xfrm>
              <a:off x="3934425" y="4218825"/>
              <a:ext cx="266200" cy="238125"/>
            </a:xfrm>
            <a:custGeom>
              <a:avLst/>
              <a:gdLst/>
              <a:ahLst/>
              <a:cxnLst/>
              <a:rect l="l" t="t" r="r" b="b"/>
              <a:pathLst>
                <a:path w="10648" h="9525" extrusionOk="0">
                  <a:moveTo>
                    <a:pt x="5320" y="0"/>
                  </a:moveTo>
                  <a:cubicBezTo>
                    <a:pt x="3298" y="0"/>
                    <a:pt x="1418" y="1294"/>
                    <a:pt x="791" y="3321"/>
                  </a:cubicBezTo>
                  <a:cubicBezTo>
                    <a:pt x="0" y="5826"/>
                    <a:pt x="1385" y="8513"/>
                    <a:pt x="3890" y="9304"/>
                  </a:cubicBezTo>
                  <a:cubicBezTo>
                    <a:pt x="4364" y="9454"/>
                    <a:pt x="4844" y="9525"/>
                    <a:pt x="5317" y="9525"/>
                  </a:cubicBezTo>
                  <a:cubicBezTo>
                    <a:pt x="7339" y="9525"/>
                    <a:pt x="9215" y="8220"/>
                    <a:pt x="9856" y="6189"/>
                  </a:cubicBezTo>
                  <a:cubicBezTo>
                    <a:pt x="10647" y="3684"/>
                    <a:pt x="9263" y="1014"/>
                    <a:pt x="6758" y="223"/>
                  </a:cubicBezTo>
                  <a:cubicBezTo>
                    <a:pt x="6280" y="72"/>
                    <a:pt x="5796" y="0"/>
                    <a:pt x="5320" y="0"/>
                  </a:cubicBezTo>
                  <a:close/>
                </a:path>
              </a:pathLst>
            </a:custGeom>
            <a:solidFill>
              <a:srgbClr val="130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7"/>
            <p:cNvSpPr/>
            <p:nvPr/>
          </p:nvSpPr>
          <p:spPr>
            <a:xfrm>
              <a:off x="4012700" y="4169575"/>
              <a:ext cx="182975" cy="72975"/>
            </a:xfrm>
            <a:custGeom>
              <a:avLst/>
              <a:gdLst/>
              <a:ahLst/>
              <a:cxnLst/>
              <a:rect l="l" t="t" r="r" b="b"/>
              <a:pathLst>
                <a:path w="7319" h="2919" extrusionOk="0">
                  <a:moveTo>
                    <a:pt x="215" y="1"/>
                  </a:moveTo>
                  <a:lnTo>
                    <a:pt x="1" y="677"/>
                  </a:lnTo>
                  <a:lnTo>
                    <a:pt x="7104" y="2918"/>
                  </a:lnTo>
                  <a:lnTo>
                    <a:pt x="7318" y="2242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7"/>
            <p:cNvSpPr/>
            <p:nvPr/>
          </p:nvSpPr>
          <p:spPr>
            <a:xfrm>
              <a:off x="4028375" y="4198025"/>
              <a:ext cx="124850" cy="137575"/>
            </a:xfrm>
            <a:custGeom>
              <a:avLst/>
              <a:gdLst/>
              <a:ahLst/>
              <a:cxnLst/>
              <a:rect l="l" t="t" r="r" b="b"/>
              <a:pathLst>
                <a:path w="4994" h="5503" extrusionOk="0">
                  <a:moveTo>
                    <a:pt x="857" y="0"/>
                  </a:moveTo>
                  <a:cubicBezTo>
                    <a:pt x="857" y="0"/>
                    <a:pt x="0" y="5027"/>
                    <a:pt x="1401" y="5472"/>
                  </a:cubicBezTo>
                  <a:cubicBezTo>
                    <a:pt x="1465" y="5492"/>
                    <a:pt x="1531" y="5502"/>
                    <a:pt x="1599" y="5502"/>
                  </a:cubicBezTo>
                  <a:cubicBezTo>
                    <a:pt x="2999" y="5502"/>
                    <a:pt x="4994" y="1302"/>
                    <a:pt x="4994" y="1302"/>
                  </a:cubicBezTo>
                  <a:lnTo>
                    <a:pt x="857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7"/>
            <p:cNvSpPr/>
            <p:nvPr/>
          </p:nvSpPr>
          <p:spPr>
            <a:xfrm>
              <a:off x="3132625" y="2706175"/>
              <a:ext cx="1545125" cy="1034925"/>
            </a:xfrm>
            <a:custGeom>
              <a:avLst/>
              <a:gdLst/>
              <a:ahLst/>
              <a:cxnLst/>
              <a:rect l="l" t="t" r="r" b="b"/>
              <a:pathLst>
                <a:path w="61805" h="41397" extrusionOk="0">
                  <a:moveTo>
                    <a:pt x="4466" y="1298"/>
                  </a:moveTo>
                  <a:lnTo>
                    <a:pt x="60272" y="12093"/>
                  </a:lnTo>
                  <a:lnTo>
                    <a:pt x="45076" y="40045"/>
                  </a:lnTo>
                  <a:lnTo>
                    <a:pt x="1302" y="21883"/>
                  </a:lnTo>
                  <a:lnTo>
                    <a:pt x="4466" y="1298"/>
                  </a:lnTo>
                  <a:close/>
                  <a:moveTo>
                    <a:pt x="3964" y="0"/>
                  </a:moveTo>
                  <a:cubicBezTo>
                    <a:pt x="3842" y="0"/>
                    <a:pt x="3725" y="37"/>
                    <a:pt x="3626" y="112"/>
                  </a:cubicBezTo>
                  <a:cubicBezTo>
                    <a:pt x="3494" y="194"/>
                    <a:pt x="3412" y="342"/>
                    <a:pt x="3379" y="507"/>
                  </a:cubicBezTo>
                  <a:lnTo>
                    <a:pt x="33" y="22163"/>
                  </a:lnTo>
                  <a:cubicBezTo>
                    <a:pt x="0" y="22443"/>
                    <a:pt x="148" y="22707"/>
                    <a:pt x="396" y="22822"/>
                  </a:cubicBezTo>
                  <a:lnTo>
                    <a:pt x="45109" y="41347"/>
                  </a:lnTo>
                  <a:cubicBezTo>
                    <a:pt x="45125" y="41364"/>
                    <a:pt x="45142" y="41364"/>
                    <a:pt x="45158" y="41364"/>
                  </a:cubicBezTo>
                  <a:cubicBezTo>
                    <a:pt x="45222" y="41386"/>
                    <a:pt x="45286" y="41397"/>
                    <a:pt x="45350" y="41397"/>
                  </a:cubicBezTo>
                  <a:cubicBezTo>
                    <a:pt x="45565" y="41397"/>
                    <a:pt x="45765" y="41275"/>
                    <a:pt x="45867" y="41083"/>
                  </a:cubicBezTo>
                  <a:lnTo>
                    <a:pt x="61705" y="11945"/>
                  </a:lnTo>
                  <a:cubicBezTo>
                    <a:pt x="61804" y="11780"/>
                    <a:pt x="61804" y="11582"/>
                    <a:pt x="61722" y="11401"/>
                  </a:cubicBezTo>
                  <a:cubicBezTo>
                    <a:pt x="61639" y="11236"/>
                    <a:pt x="61491" y="11104"/>
                    <a:pt x="61293" y="11071"/>
                  </a:cubicBezTo>
                  <a:lnTo>
                    <a:pt x="4087" y="13"/>
                  </a:lnTo>
                  <a:cubicBezTo>
                    <a:pt x="4046" y="4"/>
                    <a:pt x="4005" y="0"/>
                    <a:pt x="3964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7"/>
            <p:cNvSpPr/>
            <p:nvPr/>
          </p:nvSpPr>
          <p:spPr>
            <a:xfrm>
              <a:off x="3170525" y="2994175"/>
              <a:ext cx="1279775" cy="439825"/>
            </a:xfrm>
            <a:custGeom>
              <a:avLst/>
              <a:gdLst/>
              <a:ahLst/>
              <a:cxnLst/>
              <a:rect l="l" t="t" r="r" b="b"/>
              <a:pathLst>
                <a:path w="51191" h="17593" extrusionOk="0">
                  <a:moveTo>
                    <a:pt x="673" y="1"/>
                  </a:moveTo>
                  <a:cubicBezTo>
                    <a:pt x="424" y="1"/>
                    <a:pt x="195" y="157"/>
                    <a:pt x="116" y="408"/>
                  </a:cubicBezTo>
                  <a:cubicBezTo>
                    <a:pt x="0" y="722"/>
                    <a:pt x="182" y="1068"/>
                    <a:pt x="495" y="1167"/>
                  </a:cubicBezTo>
                  <a:lnTo>
                    <a:pt x="50317" y="17549"/>
                  </a:lnTo>
                  <a:cubicBezTo>
                    <a:pt x="50334" y="17549"/>
                    <a:pt x="50334" y="17549"/>
                    <a:pt x="50334" y="17565"/>
                  </a:cubicBezTo>
                  <a:cubicBezTo>
                    <a:pt x="50392" y="17584"/>
                    <a:pt x="50450" y="17592"/>
                    <a:pt x="50508" y="17592"/>
                  </a:cubicBezTo>
                  <a:cubicBezTo>
                    <a:pt x="50761" y="17592"/>
                    <a:pt x="50995" y="17425"/>
                    <a:pt x="51075" y="17170"/>
                  </a:cubicBezTo>
                  <a:cubicBezTo>
                    <a:pt x="51191" y="16857"/>
                    <a:pt x="51009" y="16527"/>
                    <a:pt x="50696" y="16412"/>
                  </a:cubicBezTo>
                  <a:lnTo>
                    <a:pt x="874" y="29"/>
                  </a:lnTo>
                  <a:lnTo>
                    <a:pt x="857" y="29"/>
                  </a:lnTo>
                  <a:cubicBezTo>
                    <a:pt x="796" y="10"/>
                    <a:pt x="734" y="1"/>
                    <a:pt x="673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7"/>
            <p:cNvSpPr/>
            <p:nvPr/>
          </p:nvSpPr>
          <p:spPr>
            <a:xfrm>
              <a:off x="3196075" y="2831675"/>
              <a:ext cx="1385250" cy="360525"/>
            </a:xfrm>
            <a:custGeom>
              <a:avLst/>
              <a:gdLst/>
              <a:ahLst/>
              <a:cxnLst/>
              <a:rect l="l" t="t" r="r" b="b"/>
              <a:pathLst>
                <a:path w="55410" h="14421" extrusionOk="0">
                  <a:moveTo>
                    <a:pt x="657" y="1"/>
                  </a:moveTo>
                  <a:cubicBezTo>
                    <a:pt x="387" y="1"/>
                    <a:pt x="152" y="183"/>
                    <a:pt x="83" y="448"/>
                  </a:cubicBezTo>
                  <a:cubicBezTo>
                    <a:pt x="0" y="761"/>
                    <a:pt x="181" y="1074"/>
                    <a:pt x="478" y="1173"/>
                  </a:cubicBezTo>
                  <a:lnTo>
                    <a:pt x="511" y="1173"/>
                  </a:lnTo>
                  <a:lnTo>
                    <a:pt x="54602" y="14407"/>
                  </a:lnTo>
                  <a:cubicBezTo>
                    <a:pt x="54643" y="14416"/>
                    <a:pt x="54684" y="14420"/>
                    <a:pt x="54724" y="14420"/>
                  </a:cubicBezTo>
                  <a:cubicBezTo>
                    <a:pt x="54997" y="14420"/>
                    <a:pt x="55256" y="14235"/>
                    <a:pt x="55327" y="13962"/>
                  </a:cubicBezTo>
                  <a:cubicBezTo>
                    <a:pt x="55410" y="13633"/>
                    <a:pt x="55212" y="13320"/>
                    <a:pt x="54882" y="13237"/>
                  </a:cubicBezTo>
                  <a:lnTo>
                    <a:pt x="808" y="19"/>
                  </a:lnTo>
                  <a:cubicBezTo>
                    <a:pt x="757" y="7"/>
                    <a:pt x="707" y="1"/>
                    <a:pt x="657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7"/>
            <p:cNvSpPr/>
            <p:nvPr/>
          </p:nvSpPr>
          <p:spPr>
            <a:xfrm>
              <a:off x="3147025" y="3146550"/>
              <a:ext cx="1189550" cy="496425"/>
            </a:xfrm>
            <a:custGeom>
              <a:avLst/>
              <a:gdLst/>
              <a:ahLst/>
              <a:cxnLst/>
              <a:rect l="l" t="t" r="r" b="b"/>
              <a:pathLst>
                <a:path w="47582" h="19857" extrusionOk="0">
                  <a:moveTo>
                    <a:pt x="672" y="1"/>
                  </a:moveTo>
                  <a:cubicBezTo>
                    <a:pt x="436" y="1"/>
                    <a:pt x="215" y="143"/>
                    <a:pt x="116" y="379"/>
                  </a:cubicBezTo>
                  <a:cubicBezTo>
                    <a:pt x="1" y="675"/>
                    <a:pt x="149" y="1021"/>
                    <a:pt x="462" y="1153"/>
                  </a:cubicBezTo>
                  <a:lnTo>
                    <a:pt x="46675" y="19810"/>
                  </a:lnTo>
                  <a:cubicBezTo>
                    <a:pt x="46692" y="19826"/>
                    <a:pt x="46708" y="19826"/>
                    <a:pt x="46725" y="19826"/>
                  </a:cubicBezTo>
                  <a:cubicBezTo>
                    <a:pt x="46787" y="19847"/>
                    <a:pt x="46849" y="19857"/>
                    <a:pt x="46911" y="19857"/>
                  </a:cubicBezTo>
                  <a:cubicBezTo>
                    <a:pt x="47144" y="19857"/>
                    <a:pt x="47362" y="19715"/>
                    <a:pt x="47467" y="19480"/>
                  </a:cubicBezTo>
                  <a:cubicBezTo>
                    <a:pt x="47582" y="19183"/>
                    <a:pt x="47434" y="18821"/>
                    <a:pt x="47120" y="18705"/>
                  </a:cubicBezTo>
                  <a:lnTo>
                    <a:pt x="907" y="49"/>
                  </a:lnTo>
                  <a:cubicBezTo>
                    <a:pt x="830" y="16"/>
                    <a:pt x="750" y="1"/>
                    <a:pt x="672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7"/>
            <p:cNvSpPr/>
            <p:nvPr/>
          </p:nvSpPr>
          <p:spPr>
            <a:xfrm>
              <a:off x="4257875" y="2957450"/>
              <a:ext cx="257125" cy="776175"/>
            </a:xfrm>
            <a:custGeom>
              <a:avLst/>
              <a:gdLst/>
              <a:ahLst/>
              <a:cxnLst/>
              <a:rect l="l" t="t" r="r" b="b"/>
              <a:pathLst>
                <a:path w="10285" h="31047" extrusionOk="0">
                  <a:moveTo>
                    <a:pt x="9942" y="1"/>
                  </a:moveTo>
                  <a:cubicBezTo>
                    <a:pt x="9812" y="1"/>
                    <a:pt x="9698" y="80"/>
                    <a:pt x="9658" y="213"/>
                  </a:cubicBezTo>
                  <a:lnTo>
                    <a:pt x="49" y="30653"/>
                  </a:lnTo>
                  <a:cubicBezTo>
                    <a:pt x="0" y="30818"/>
                    <a:pt x="82" y="30983"/>
                    <a:pt x="247" y="31032"/>
                  </a:cubicBezTo>
                  <a:cubicBezTo>
                    <a:pt x="276" y="31042"/>
                    <a:pt x="306" y="31047"/>
                    <a:pt x="336" y="31047"/>
                  </a:cubicBezTo>
                  <a:cubicBezTo>
                    <a:pt x="461" y="31047"/>
                    <a:pt x="586" y="30967"/>
                    <a:pt x="626" y="30835"/>
                  </a:cubicBezTo>
                  <a:lnTo>
                    <a:pt x="10235" y="394"/>
                  </a:lnTo>
                  <a:cubicBezTo>
                    <a:pt x="10284" y="229"/>
                    <a:pt x="10185" y="65"/>
                    <a:pt x="10037" y="15"/>
                  </a:cubicBezTo>
                  <a:cubicBezTo>
                    <a:pt x="10005" y="6"/>
                    <a:pt x="9973" y="1"/>
                    <a:pt x="9942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7"/>
            <p:cNvSpPr/>
            <p:nvPr/>
          </p:nvSpPr>
          <p:spPr>
            <a:xfrm>
              <a:off x="4118175" y="2929075"/>
              <a:ext cx="247675" cy="746450"/>
            </a:xfrm>
            <a:custGeom>
              <a:avLst/>
              <a:gdLst/>
              <a:ahLst/>
              <a:cxnLst/>
              <a:rect l="l" t="t" r="r" b="b"/>
              <a:pathLst>
                <a:path w="9907" h="29858" extrusionOk="0">
                  <a:moveTo>
                    <a:pt x="9572" y="0"/>
                  </a:moveTo>
                  <a:cubicBezTo>
                    <a:pt x="9439" y="0"/>
                    <a:pt x="9320" y="89"/>
                    <a:pt x="9280" y="211"/>
                  </a:cubicBezTo>
                  <a:lnTo>
                    <a:pt x="50" y="29481"/>
                  </a:lnTo>
                  <a:cubicBezTo>
                    <a:pt x="1" y="29629"/>
                    <a:pt x="83" y="29794"/>
                    <a:pt x="248" y="29844"/>
                  </a:cubicBezTo>
                  <a:cubicBezTo>
                    <a:pt x="277" y="29853"/>
                    <a:pt x="308" y="29858"/>
                    <a:pt x="338" y="29858"/>
                  </a:cubicBezTo>
                  <a:cubicBezTo>
                    <a:pt x="463" y="29858"/>
                    <a:pt x="587" y="29781"/>
                    <a:pt x="627" y="29662"/>
                  </a:cubicBezTo>
                  <a:lnTo>
                    <a:pt x="9857" y="392"/>
                  </a:lnTo>
                  <a:cubicBezTo>
                    <a:pt x="9906" y="244"/>
                    <a:pt x="9824" y="62"/>
                    <a:pt x="9659" y="13"/>
                  </a:cubicBezTo>
                  <a:cubicBezTo>
                    <a:pt x="9630" y="4"/>
                    <a:pt x="9600" y="0"/>
                    <a:pt x="9572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7"/>
            <p:cNvSpPr/>
            <p:nvPr/>
          </p:nvSpPr>
          <p:spPr>
            <a:xfrm>
              <a:off x="3978500" y="2901000"/>
              <a:ext cx="238175" cy="716850"/>
            </a:xfrm>
            <a:custGeom>
              <a:avLst/>
              <a:gdLst/>
              <a:ahLst/>
              <a:cxnLst/>
              <a:rect l="l" t="t" r="r" b="b"/>
              <a:pathLst>
                <a:path w="9527" h="28674" extrusionOk="0">
                  <a:moveTo>
                    <a:pt x="9191" y="1"/>
                  </a:moveTo>
                  <a:cubicBezTo>
                    <a:pt x="9066" y="1"/>
                    <a:pt x="8940" y="80"/>
                    <a:pt x="8901" y="213"/>
                  </a:cubicBezTo>
                  <a:lnTo>
                    <a:pt x="50" y="28280"/>
                  </a:lnTo>
                  <a:cubicBezTo>
                    <a:pt x="1" y="28445"/>
                    <a:pt x="83" y="28610"/>
                    <a:pt x="248" y="28659"/>
                  </a:cubicBezTo>
                  <a:cubicBezTo>
                    <a:pt x="277" y="28669"/>
                    <a:pt x="306" y="28674"/>
                    <a:pt x="336" y="28674"/>
                  </a:cubicBezTo>
                  <a:cubicBezTo>
                    <a:pt x="456" y="28674"/>
                    <a:pt x="571" y="28594"/>
                    <a:pt x="611" y="28462"/>
                  </a:cubicBezTo>
                  <a:lnTo>
                    <a:pt x="9477" y="394"/>
                  </a:lnTo>
                  <a:cubicBezTo>
                    <a:pt x="9527" y="229"/>
                    <a:pt x="9444" y="65"/>
                    <a:pt x="9280" y="15"/>
                  </a:cubicBezTo>
                  <a:cubicBezTo>
                    <a:pt x="9251" y="6"/>
                    <a:pt x="9221" y="1"/>
                    <a:pt x="9191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7"/>
            <p:cNvSpPr/>
            <p:nvPr/>
          </p:nvSpPr>
          <p:spPr>
            <a:xfrm>
              <a:off x="3838825" y="2872575"/>
              <a:ext cx="228700" cy="687175"/>
            </a:xfrm>
            <a:custGeom>
              <a:avLst/>
              <a:gdLst/>
              <a:ahLst/>
              <a:cxnLst/>
              <a:rect l="l" t="t" r="r" b="b"/>
              <a:pathLst>
                <a:path w="9148" h="27487" extrusionOk="0">
                  <a:moveTo>
                    <a:pt x="8811" y="1"/>
                  </a:moveTo>
                  <a:cubicBezTo>
                    <a:pt x="8687" y="1"/>
                    <a:pt x="8561" y="80"/>
                    <a:pt x="8521" y="213"/>
                  </a:cubicBezTo>
                  <a:lnTo>
                    <a:pt x="50" y="27093"/>
                  </a:lnTo>
                  <a:cubicBezTo>
                    <a:pt x="1" y="27258"/>
                    <a:pt x="83" y="27423"/>
                    <a:pt x="248" y="27472"/>
                  </a:cubicBezTo>
                  <a:cubicBezTo>
                    <a:pt x="277" y="27482"/>
                    <a:pt x="306" y="27487"/>
                    <a:pt x="335" y="27487"/>
                  </a:cubicBezTo>
                  <a:cubicBezTo>
                    <a:pt x="456" y="27487"/>
                    <a:pt x="571" y="27407"/>
                    <a:pt x="610" y="27275"/>
                  </a:cubicBezTo>
                  <a:lnTo>
                    <a:pt x="9098" y="394"/>
                  </a:lnTo>
                  <a:cubicBezTo>
                    <a:pt x="9148" y="229"/>
                    <a:pt x="9065" y="64"/>
                    <a:pt x="8901" y="15"/>
                  </a:cubicBezTo>
                  <a:cubicBezTo>
                    <a:pt x="8872" y="5"/>
                    <a:pt x="8842" y="1"/>
                    <a:pt x="8811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7"/>
            <p:cNvSpPr/>
            <p:nvPr/>
          </p:nvSpPr>
          <p:spPr>
            <a:xfrm>
              <a:off x="3698750" y="2844550"/>
              <a:ext cx="219625" cy="657475"/>
            </a:xfrm>
            <a:custGeom>
              <a:avLst/>
              <a:gdLst/>
              <a:ahLst/>
              <a:cxnLst/>
              <a:rect l="l" t="t" r="r" b="b"/>
              <a:pathLst>
                <a:path w="8785" h="26299" extrusionOk="0">
                  <a:moveTo>
                    <a:pt x="8449" y="1"/>
                  </a:moveTo>
                  <a:cubicBezTo>
                    <a:pt x="8328" y="1"/>
                    <a:pt x="8214" y="78"/>
                    <a:pt x="8175" y="197"/>
                  </a:cubicBezTo>
                  <a:lnTo>
                    <a:pt x="66" y="25907"/>
                  </a:lnTo>
                  <a:cubicBezTo>
                    <a:pt x="0" y="26055"/>
                    <a:pt x="99" y="26237"/>
                    <a:pt x="247" y="26286"/>
                  </a:cubicBezTo>
                  <a:cubicBezTo>
                    <a:pt x="277" y="26295"/>
                    <a:pt x="306" y="26299"/>
                    <a:pt x="334" y="26299"/>
                  </a:cubicBezTo>
                  <a:cubicBezTo>
                    <a:pt x="467" y="26299"/>
                    <a:pt x="586" y="26210"/>
                    <a:pt x="626" y="26088"/>
                  </a:cubicBezTo>
                  <a:lnTo>
                    <a:pt x="8735" y="378"/>
                  </a:lnTo>
                  <a:cubicBezTo>
                    <a:pt x="8785" y="230"/>
                    <a:pt x="8702" y="65"/>
                    <a:pt x="8537" y="15"/>
                  </a:cubicBezTo>
                  <a:cubicBezTo>
                    <a:pt x="8508" y="6"/>
                    <a:pt x="8478" y="1"/>
                    <a:pt x="8449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7"/>
            <p:cNvSpPr/>
            <p:nvPr/>
          </p:nvSpPr>
          <p:spPr>
            <a:xfrm>
              <a:off x="3559050" y="2816125"/>
              <a:ext cx="210175" cy="627850"/>
            </a:xfrm>
            <a:custGeom>
              <a:avLst/>
              <a:gdLst/>
              <a:ahLst/>
              <a:cxnLst/>
              <a:rect l="l" t="t" r="r" b="b"/>
              <a:pathLst>
                <a:path w="8407" h="25114" extrusionOk="0">
                  <a:moveTo>
                    <a:pt x="8080" y="1"/>
                  </a:moveTo>
                  <a:cubicBezTo>
                    <a:pt x="7951" y="1"/>
                    <a:pt x="7836" y="80"/>
                    <a:pt x="7797" y="213"/>
                  </a:cubicBezTo>
                  <a:lnTo>
                    <a:pt x="50" y="24720"/>
                  </a:lnTo>
                  <a:cubicBezTo>
                    <a:pt x="1" y="24885"/>
                    <a:pt x="100" y="25050"/>
                    <a:pt x="248" y="25099"/>
                  </a:cubicBezTo>
                  <a:cubicBezTo>
                    <a:pt x="280" y="25109"/>
                    <a:pt x="312" y="25114"/>
                    <a:pt x="344" y="25114"/>
                  </a:cubicBezTo>
                  <a:cubicBezTo>
                    <a:pt x="473" y="25114"/>
                    <a:pt x="587" y="25034"/>
                    <a:pt x="627" y="24902"/>
                  </a:cubicBezTo>
                  <a:lnTo>
                    <a:pt x="8357" y="394"/>
                  </a:lnTo>
                  <a:cubicBezTo>
                    <a:pt x="8406" y="229"/>
                    <a:pt x="8324" y="65"/>
                    <a:pt x="8176" y="15"/>
                  </a:cubicBezTo>
                  <a:cubicBezTo>
                    <a:pt x="8144" y="6"/>
                    <a:pt x="8111" y="1"/>
                    <a:pt x="8080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7"/>
            <p:cNvSpPr/>
            <p:nvPr/>
          </p:nvSpPr>
          <p:spPr>
            <a:xfrm>
              <a:off x="3419375" y="2787750"/>
              <a:ext cx="201100" cy="598125"/>
            </a:xfrm>
            <a:custGeom>
              <a:avLst/>
              <a:gdLst/>
              <a:ahLst/>
              <a:cxnLst/>
              <a:rect l="l" t="t" r="r" b="b"/>
              <a:pathLst>
                <a:path w="8044" h="23925" extrusionOk="0">
                  <a:moveTo>
                    <a:pt x="7710" y="0"/>
                  </a:moveTo>
                  <a:cubicBezTo>
                    <a:pt x="7577" y="0"/>
                    <a:pt x="7458" y="89"/>
                    <a:pt x="7417" y="211"/>
                  </a:cubicBezTo>
                  <a:lnTo>
                    <a:pt x="50" y="23548"/>
                  </a:lnTo>
                  <a:cubicBezTo>
                    <a:pt x="1" y="23696"/>
                    <a:pt x="100" y="23861"/>
                    <a:pt x="248" y="23910"/>
                  </a:cubicBezTo>
                  <a:cubicBezTo>
                    <a:pt x="281" y="23920"/>
                    <a:pt x="313" y="23925"/>
                    <a:pt x="345" y="23925"/>
                  </a:cubicBezTo>
                  <a:cubicBezTo>
                    <a:pt x="473" y="23925"/>
                    <a:pt x="587" y="23848"/>
                    <a:pt x="627" y="23729"/>
                  </a:cubicBezTo>
                  <a:lnTo>
                    <a:pt x="7994" y="392"/>
                  </a:lnTo>
                  <a:cubicBezTo>
                    <a:pt x="8044" y="244"/>
                    <a:pt x="7945" y="62"/>
                    <a:pt x="7796" y="13"/>
                  </a:cubicBezTo>
                  <a:cubicBezTo>
                    <a:pt x="7767" y="4"/>
                    <a:pt x="7738" y="0"/>
                    <a:pt x="7710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7"/>
            <p:cNvSpPr/>
            <p:nvPr/>
          </p:nvSpPr>
          <p:spPr>
            <a:xfrm>
              <a:off x="3279700" y="2759675"/>
              <a:ext cx="191625" cy="568525"/>
            </a:xfrm>
            <a:custGeom>
              <a:avLst/>
              <a:gdLst/>
              <a:ahLst/>
              <a:cxnLst/>
              <a:rect l="l" t="t" r="r" b="b"/>
              <a:pathLst>
                <a:path w="7665" h="22741" extrusionOk="0">
                  <a:moveTo>
                    <a:pt x="7322" y="1"/>
                  </a:moveTo>
                  <a:cubicBezTo>
                    <a:pt x="7193" y="1"/>
                    <a:pt x="7078" y="80"/>
                    <a:pt x="7038" y="213"/>
                  </a:cubicBezTo>
                  <a:lnTo>
                    <a:pt x="50" y="22347"/>
                  </a:lnTo>
                  <a:cubicBezTo>
                    <a:pt x="1" y="22512"/>
                    <a:pt x="83" y="22677"/>
                    <a:pt x="248" y="22726"/>
                  </a:cubicBezTo>
                  <a:cubicBezTo>
                    <a:pt x="280" y="22736"/>
                    <a:pt x="312" y="22740"/>
                    <a:pt x="343" y="22740"/>
                  </a:cubicBezTo>
                  <a:cubicBezTo>
                    <a:pt x="473" y="22740"/>
                    <a:pt x="587" y="22661"/>
                    <a:pt x="627" y="22528"/>
                  </a:cubicBezTo>
                  <a:lnTo>
                    <a:pt x="7615" y="394"/>
                  </a:lnTo>
                  <a:cubicBezTo>
                    <a:pt x="7665" y="229"/>
                    <a:pt x="7566" y="65"/>
                    <a:pt x="7417" y="15"/>
                  </a:cubicBezTo>
                  <a:cubicBezTo>
                    <a:pt x="7385" y="6"/>
                    <a:pt x="7353" y="1"/>
                    <a:pt x="7322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7"/>
            <p:cNvSpPr/>
            <p:nvPr/>
          </p:nvSpPr>
          <p:spPr>
            <a:xfrm>
              <a:off x="3140025" y="2731250"/>
              <a:ext cx="182150" cy="538850"/>
            </a:xfrm>
            <a:custGeom>
              <a:avLst/>
              <a:gdLst/>
              <a:ahLst/>
              <a:cxnLst/>
              <a:rect l="l" t="t" r="r" b="b"/>
              <a:pathLst>
                <a:path w="7286" h="21554" extrusionOk="0">
                  <a:moveTo>
                    <a:pt x="6943" y="1"/>
                  </a:moveTo>
                  <a:cubicBezTo>
                    <a:pt x="6814" y="1"/>
                    <a:pt x="6699" y="80"/>
                    <a:pt x="6659" y="213"/>
                  </a:cubicBezTo>
                  <a:lnTo>
                    <a:pt x="50" y="21160"/>
                  </a:lnTo>
                  <a:cubicBezTo>
                    <a:pt x="1" y="21325"/>
                    <a:pt x="83" y="21490"/>
                    <a:pt x="248" y="21539"/>
                  </a:cubicBezTo>
                  <a:cubicBezTo>
                    <a:pt x="277" y="21549"/>
                    <a:pt x="307" y="21554"/>
                    <a:pt x="337" y="21554"/>
                  </a:cubicBezTo>
                  <a:cubicBezTo>
                    <a:pt x="462" y="21554"/>
                    <a:pt x="587" y="21474"/>
                    <a:pt x="627" y="21342"/>
                  </a:cubicBezTo>
                  <a:lnTo>
                    <a:pt x="7236" y="394"/>
                  </a:lnTo>
                  <a:cubicBezTo>
                    <a:pt x="7285" y="229"/>
                    <a:pt x="7203" y="64"/>
                    <a:pt x="7038" y="15"/>
                  </a:cubicBezTo>
                  <a:cubicBezTo>
                    <a:pt x="7006" y="5"/>
                    <a:pt x="6974" y="1"/>
                    <a:pt x="6943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7"/>
            <p:cNvSpPr/>
            <p:nvPr/>
          </p:nvSpPr>
          <p:spPr>
            <a:xfrm>
              <a:off x="3075750" y="3703600"/>
              <a:ext cx="1338300" cy="544450"/>
            </a:xfrm>
            <a:custGeom>
              <a:avLst/>
              <a:gdLst/>
              <a:ahLst/>
              <a:cxnLst/>
              <a:rect l="l" t="t" r="r" b="b"/>
              <a:pathLst>
                <a:path w="53532" h="21778" extrusionOk="0">
                  <a:moveTo>
                    <a:pt x="47634" y="0"/>
                  </a:moveTo>
                  <a:cubicBezTo>
                    <a:pt x="47540" y="0"/>
                    <a:pt x="47444" y="16"/>
                    <a:pt x="47351" y="49"/>
                  </a:cubicBezTo>
                  <a:cubicBezTo>
                    <a:pt x="46873" y="198"/>
                    <a:pt x="46609" y="709"/>
                    <a:pt x="46758" y="1186"/>
                  </a:cubicBezTo>
                  <a:lnTo>
                    <a:pt x="51504" y="15756"/>
                  </a:lnTo>
                  <a:cubicBezTo>
                    <a:pt x="51702" y="16398"/>
                    <a:pt x="51702" y="17074"/>
                    <a:pt x="51504" y="17717"/>
                  </a:cubicBezTo>
                  <a:cubicBezTo>
                    <a:pt x="51075" y="19098"/>
                    <a:pt x="49784" y="19988"/>
                    <a:pt x="48439" y="19988"/>
                  </a:cubicBezTo>
                  <a:cubicBezTo>
                    <a:pt x="48131" y="19988"/>
                    <a:pt x="47820" y="19941"/>
                    <a:pt x="47516" y="19843"/>
                  </a:cubicBezTo>
                  <a:lnTo>
                    <a:pt x="1336" y="5274"/>
                  </a:lnTo>
                  <a:cubicBezTo>
                    <a:pt x="1229" y="5240"/>
                    <a:pt x="1123" y="5225"/>
                    <a:pt x="1020" y="5225"/>
                  </a:cubicBezTo>
                  <a:cubicBezTo>
                    <a:pt x="616" y="5225"/>
                    <a:pt x="267" y="5469"/>
                    <a:pt x="149" y="5851"/>
                  </a:cubicBezTo>
                  <a:cubicBezTo>
                    <a:pt x="1" y="6312"/>
                    <a:pt x="264" y="6823"/>
                    <a:pt x="742" y="6971"/>
                  </a:cubicBezTo>
                  <a:lnTo>
                    <a:pt x="46922" y="21541"/>
                  </a:lnTo>
                  <a:cubicBezTo>
                    <a:pt x="47426" y="21701"/>
                    <a:pt x="47937" y="21777"/>
                    <a:pt x="48440" y="21777"/>
                  </a:cubicBezTo>
                  <a:cubicBezTo>
                    <a:pt x="50569" y="21777"/>
                    <a:pt x="52552" y="20407"/>
                    <a:pt x="53218" y="18261"/>
                  </a:cubicBezTo>
                  <a:cubicBezTo>
                    <a:pt x="53531" y="17255"/>
                    <a:pt x="53531" y="16201"/>
                    <a:pt x="53202" y="15195"/>
                  </a:cubicBezTo>
                  <a:lnTo>
                    <a:pt x="48472" y="626"/>
                  </a:lnTo>
                  <a:cubicBezTo>
                    <a:pt x="48353" y="245"/>
                    <a:pt x="48005" y="0"/>
                    <a:pt x="47634" y="0"/>
                  </a:cubicBezTo>
                  <a:close/>
                </a:path>
              </a:pathLst>
            </a:custGeom>
            <a:solidFill>
              <a:srgbClr val="C4C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7"/>
            <p:cNvSpPr/>
            <p:nvPr/>
          </p:nvSpPr>
          <p:spPr>
            <a:xfrm>
              <a:off x="3639825" y="3635275"/>
              <a:ext cx="485800" cy="421725"/>
            </a:xfrm>
            <a:custGeom>
              <a:avLst/>
              <a:gdLst/>
              <a:ahLst/>
              <a:cxnLst/>
              <a:rect l="l" t="t" r="r" b="b"/>
              <a:pathLst>
                <a:path w="19432" h="16869" extrusionOk="0">
                  <a:moveTo>
                    <a:pt x="18452" y="0"/>
                  </a:moveTo>
                  <a:cubicBezTo>
                    <a:pt x="18400" y="0"/>
                    <a:pt x="18347" y="5"/>
                    <a:pt x="18294" y="13"/>
                  </a:cubicBezTo>
                  <a:lnTo>
                    <a:pt x="13169" y="953"/>
                  </a:lnTo>
                  <a:cubicBezTo>
                    <a:pt x="11949" y="1184"/>
                    <a:pt x="10878" y="1843"/>
                    <a:pt x="10120" y="2815"/>
                  </a:cubicBezTo>
                  <a:lnTo>
                    <a:pt x="297" y="15423"/>
                  </a:lnTo>
                  <a:cubicBezTo>
                    <a:pt x="0" y="15802"/>
                    <a:pt x="66" y="16379"/>
                    <a:pt x="462" y="16676"/>
                  </a:cubicBezTo>
                  <a:cubicBezTo>
                    <a:pt x="544" y="16742"/>
                    <a:pt x="643" y="16791"/>
                    <a:pt x="742" y="16824"/>
                  </a:cubicBezTo>
                  <a:cubicBezTo>
                    <a:pt x="831" y="16854"/>
                    <a:pt x="923" y="16868"/>
                    <a:pt x="1015" y="16868"/>
                  </a:cubicBezTo>
                  <a:cubicBezTo>
                    <a:pt x="1281" y="16868"/>
                    <a:pt x="1543" y="16748"/>
                    <a:pt x="1714" y="16527"/>
                  </a:cubicBezTo>
                  <a:lnTo>
                    <a:pt x="11537" y="3919"/>
                  </a:lnTo>
                  <a:cubicBezTo>
                    <a:pt x="12015" y="3293"/>
                    <a:pt x="12707" y="2865"/>
                    <a:pt x="13498" y="2733"/>
                  </a:cubicBezTo>
                  <a:lnTo>
                    <a:pt x="18624" y="1777"/>
                  </a:lnTo>
                  <a:cubicBezTo>
                    <a:pt x="19118" y="1695"/>
                    <a:pt x="19432" y="1233"/>
                    <a:pt x="19349" y="739"/>
                  </a:cubicBezTo>
                  <a:cubicBezTo>
                    <a:pt x="19261" y="297"/>
                    <a:pt x="18884" y="0"/>
                    <a:pt x="18452" y="0"/>
                  </a:cubicBezTo>
                  <a:close/>
                </a:path>
              </a:pathLst>
            </a:custGeom>
            <a:solidFill>
              <a:srgbClr val="C4C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7"/>
            <p:cNvSpPr/>
            <p:nvPr/>
          </p:nvSpPr>
          <p:spPr>
            <a:xfrm>
              <a:off x="3642700" y="2871175"/>
              <a:ext cx="1403800" cy="877600"/>
            </a:xfrm>
            <a:custGeom>
              <a:avLst/>
              <a:gdLst/>
              <a:ahLst/>
              <a:cxnLst/>
              <a:rect l="l" t="t" r="r" b="b"/>
              <a:pathLst>
                <a:path w="56152" h="35104" extrusionOk="0">
                  <a:moveTo>
                    <a:pt x="45411" y="0"/>
                  </a:moveTo>
                  <a:cubicBezTo>
                    <a:pt x="43636" y="0"/>
                    <a:pt x="41987" y="964"/>
                    <a:pt x="41121" y="2543"/>
                  </a:cubicBezTo>
                  <a:lnTo>
                    <a:pt x="24541" y="33050"/>
                  </a:lnTo>
                  <a:lnTo>
                    <a:pt x="1369" y="23458"/>
                  </a:lnTo>
                  <a:cubicBezTo>
                    <a:pt x="1252" y="23408"/>
                    <a:pt x="1131" y="23384"/>
                    <a:pt x="1013" y="23384"/>
                  </a:cubicBezTo>
                  <a:cubicBezTo>
                    <a:pt x="663" y="23384"/>
                    <a:pt x="334" y="23591"/>
                    <a:pt x="198" y="23936"/>
                  </a:cubicBezTo>
                  <a:cubicBezTo>
                    <a:pt x="1" y="24397"/>
                    <a:pt x="215" y="24924"/>
                    <a:pt x="676" y="25106"/>
                  </a:cubicBezTo>
                  <a:lnTo>
                    <a:pt x="24591" y="35027"/>
                  </a:lnTo>
                  <a:cubicBezTo>
                    <a:pt x="24623" y="35044"/>
                    <a:pt x="24640" y="35044"/>
                    <a:pt x="24673" y="35060"/>
                  </a:cubicBezTo>
                  <a:cubicBezTo>
                    <a:pt x="24763" y="35089"/>
                    <a:pt x="24855" y="35103"/>
                    <a:pt x="24946" y="35103"/>
                  </a:cubicBezTo>
                  <a:cubicBezTo>
                    <a:pt x="25268" y="35103"/>
                    <a:pt x="25573" y="34928"/>
                    <a:pt x="25728" y="34632"/>
                  </a:cubicBezTo>
                  <a:lnTo>
                    <a:pt x="42703" y="3400"/>
                  </a:lnTo>
                  <a:cubicBezTo>
                    <a:pt x="43250" y="2398"/>
                    <a:pt x="44286" y="1788"/>
                    <a:pt x="45399" y="1788"/>
                  </a:cubicBezTo>
                  <a:cubicBezTo>
                    <a:pt x="45494" y="1788"/>
                    <a:pt x="45590" y="1792"/>
                    <a:pt x="45686" y="1802"/>
                  </a:cubicBezTo>
                  <a:lnTo>
                    <a:pt x="55114" y="2708"/>
                  </a:lnTo>
                  <a:cubicBezTo>
                    <a:pt x="55134" y="2709"/>
                    <a:pt x="55155" y="2710"/>
                    <a:pt x="55176" y="2710"/>
                  </a:cubicBezTo>
                  <a:cubicBezTo>
                    <a:pt x="55645" y="2710"/>
                    <a:pt x="56055" y="2357"/>
                    <a:pt x="56102" y="1884"/>
                  </a:cubicBezTo>
                  <a:cubicBezTo>
                    <a:pt x="56152" y="1390"/>
                    <a:pt x="55789" y="961"/>
                    <a:pt x="55295" y="912"/>
                  </a:cubicBezTo>
                  <a:lnTo>
                    <a:pt x="45868" y="22"/>
                  </a:lnTo>
                  <a:cubicBezTo>
                    <a:pt x="45715" y="7"/>
                    <a:pt x="45562" y="0"/>
                    <a:pt x="45411" y="0"/>
                  </a:cubicBezTo>
                  <a:close/>
                </a:path>
              </a:pathLst>
            </a:custGeom>
            <a:solidFill>
              <a:srgbClr val="C4C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7"/>
            <p:cNvSpPr/>
            <p:nvPr/>
          </p:nvSpPr>
          <p:spPr>
            <a:xfrm>
              <a:off x="4821100" y="2856450"/>
              <a:ext cx="226225" cy="99150"/>
            </a:xfrm>
            <a:custGeom>
              <a:avLst/>
              <a:gdLst/>
              <a:ahLst/>
              <a:cxnLst/>
              <a:rect l="l" t="t" r="r" b="b"/>
              <a:pathLst>
                <a:path w="9049" h="3966" extrusionOk="0">
                  <a:moveTo>
                    <a:pt x="297" y="1"/>
                  </a:moveTo>
                  <a:lnTo>
                    <a:pt x="149" y="1649"/>
                  </a:lnTo>
                  <a:lnTo>
                    <a:pt x="1" y="3281"/>
                  </a:lnTo>
                  <a:lnTo>
                    <a:pt x="7170" y="3956"/>
                  </a:lnTo>
                  <a:cubicBezTo>
                    <a:pt x="7229" y="3963"/>
                    <a:pt x="7288" y="3966"/>
                    <a:pt x="7346" y="3966"/>
                  </a:cubicBezTo>
                  <a:cubicBezTo>
                    <a:pt x="8179" y="3966"/>
                    <a:pt x="8889" y="3320"/>
                    <a:pt x="8966" y="2473"/>
                  </a:cubicBezTo>
                  <a:cubicBezTo>
                    <a:pt x="9049" y="1567"/>
                    <a:pt x="8390" y="775"/>
                    <a:pt x="7483" y="677"/>
                  </a:cubicBezTo>
                  <a:lnTo>
                    <a:pt x="297" y="1"/>
                  </a:lnTo>
                  <a:close/>
                </a:path>
              </a:pathLst>
            </a:custGeom>
            <a:solidFill>
              <a:srgbClr val="FE4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7"/>
            <p:cNvSpPr/>
            <p:nvPr/>
          </p:nvSpPr>
          <p:spPr>
            <a:xfrm>
              <a:off x="3076575" y="3948150"/>
              <a:ext cx="266200" cy="238100"/>
            </a:xfrm>
            <a:custGeom>
              <a:avLst/>
              <a:gdLst/>
              <a:ahLst/>
              <a:cxnLst/>
              <a:rect l="l" t="t" r="r" b="b"/>
              <a:pathLst>
                <a:path w="10648" h="9524" extrusionOk="0">
                  <a:moveTo>
                    <a:pt x="5331" y="1"/>
                  </a:moveTo>
                  <a:cubicBezTo>
                    <a:pt x="3309" y="1"/>
                    <a:pt x="1433" y="1306"/>
                    <a:pt x="792" y="3337"/>
                  </a:cubicBezTo>
                  <a:cubicBezTo>
                    <a:pt x="1" y="5842"/>
                    <a:pt x="1385" y="8512"/>
                    <a:pt x="3890" y="9303"/>
                  </a:cubicBezTo>
                  <a:cubicBezTo>
                    <a:pt x="4364" y="9453"/>
                    <a:pt x="4845" y="9524"/>
                    <a:pt x="5317" y="9524"/>
                  </a:cubicBezTo>
                  <a:cubicBezTo>
                    <a:pt x="7339" y="9524"/>
                    <a:pt x="9215" y="8219"/>
                    <a:pt x="9856" y="6188"/>
                  </a:cubicBezTo>
                  <a:cubicBezTo>
                    <a:pt x="10647" y="3683"/>
                    <a:pt x="9263" y="1013"/>
                    <a:pt x="6758" y="222"/>
                  </a:cubicBezTo>
                  <a:cubicBezTo>
                    <a:pt x="6284" y="72"/>
                    <a:pt x="5803" y="1"/>
                    <a:pt x="5331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7"/>
            <p:cNvSpPr/>
            <p:nvPr/>
          </p:nvSpPr>
          <p:spPr>
            <a:xfrm>
              <a:off x="3140850" y="4005975"/>
              <a:ext cx="137650" cy="122450"/>
            </a:xfrm>
            <a:custGeom>
              <a:avLst/>
              <a:gdLst/>
              <a:ahLst/>
              <a:cxnLst/>
              <a:rect l="l" t="t" r="r" b="b"/>
              <a:pathLst>
                <a:path w="5506" h="4898" extrusionOk="0">
                  <a:moveTo>
                    <a:pt x="2743" y="0"/>
                  </a:moveTo>
                  <a:cubicBezTo>
                    <a:pt x="1701" y="0"/>
                    <a:pt x="745" y="665"/>
                    <a:pt x="413" y="1716"/>
                  </a:cubicBezTo>
                  <a:cubicBezTo>
                    <a:pt x="1" y="3001"/>
                    <a:pt x="726" y="4386"/>
                    <a:pt x="2011" y="4781"/>
                  </a:cubicBezTo>
                  <a:cubicBezTo>
                    <a:pt x="2259" y="4860"/>
                    <a:pt x="2509" y="4897"/>
                    <a:pt x="2755" y="4897"/>
                  </a:cubicBezTo>
                  <a:cubicBezTo>
                    <a:pt x="3799" y="4897"/>
                    <a:pt x="4760" y="4224"/>
                    <a:pt x="5093" y="3183"/>
                  </a:cubicBezTo>
                  <a:cubicBezTo>
                    <a:pt x="5505" y="1897"/>
                    <a:pt x="4780" y="513"/>
                    <a:pt x="3495" y="117"/>
                  </a:cubicBezTo>
                  <a:cubicBezTo>
                    <a:pt x="3244" y="38"/>
                    <a:pt x="2991" y="0"/>
                    <a:pt x="27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7"/>
            <p:cNvSpPr/>
            <p:nvPr/>
          </p:nvSpPr>
          <p:spPr>
            <a:xfrm>
              <a:off x="3154850" y="3898875"/>
              <a:ext cx="182975" cy="72950"/>
            </a:xfrm>
            <a:custGeom>
              <a:avLst/>
              <a:gdLst/>
              <a:ahLst/>
              <a:cxnLst/>
              <a:rect l="l" t="t" r="r" b="b"/>
              <a:pathLst>
                <a:path w="7319" h="2918" extrusionOk="0">
                  <a:moveTo>
                    <a:pt x="215" y="1"/>
                  </a:moveTo>
                  <a:lnTo>
                    <a:pt x="1" y="677"/>
                  </a:lnTo>
                  <a:lnTo>
                    <a:pt x="7104" y="2918"/>
                  </a:lnTo>
                  <a:lnTo>
                    <a:pt x="7319" y="2242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888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7"/>
            <p:cNvSpPr/>
            <p:nvPr/>
          </p:nvSpPr>
          <p:spPr>
            <a:xfrm>
              <a:off x="3170525" y="3927325"/>
              <a:ext cx="124875" cy="137550"/>
            </a:xfrm>
            <a:custGeom>
              <a:avLst/>
              <a:gdLst/>
              <a:ahLst/>
              <a:cxnLst/>
              <a:rect l="l" t="t" r="r" b="b"/>
              <a:pathLst>
                <a:path w="4995" h="5502" extrusionOk="0">
                  <a:moveTo>
                    <a:pt x="857" y="0"/>
                  </a:moveTo>
                  <a:lnTo>
                    <a:pt x="857" y="0"/>
                  </a:lnTo>
                  <a:cubicBezTo>
                    <a:pt x="857" y="0"/>
                    <a:pt x="0" y="5027"/>
                    <a:pt x="1401" y="5472"/>
                  </a:cubicBezTo>
                  <a:cubicBezTo>
                    <a:pt x="1466" y="5492"/>
                    <a:pt x="1532" y="5502"/>
                    <a:pt x="1599" y="5502"/>
                  </a:cubicBezTo>
                  <a:cubicBezTo>
                    <a:pt x="2999" y="5502"/>
                    <a:pt x="4994" y="1302"/>
                    <a:pt x="4994" y="1302"/>
                  </a:cubicBezTo>
                  <a:lnTo>
                    <a:pt x="857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7"/>
            <p:cNvSpPr/>
            <p:nvPr/>
          </p:nvSpPr>
          <p:spPr>
            <a:xfrm>
              <a:off x="3991275" y="4236950"/>
              <a:ext cx="266600" cy="237775"/>
            </a:xfrm>
            <a:custGeom>
              <a:avLst/>
              <a:gdLst/>
              <a:ahLst/>
              <a:cxnLst/>
              <a:rect l="l" t="t" r="r" b="b"/>
              <a:pathLst>
                <a:path w="10664" h="9511" extrusionOk="0">
                  <a:moveTo>
                    <a:pt x="5322" y="0"/>
                  </a:moveTo>
                  <a:cubicBezTo>
                    <a:pt x="3303" y="0"/>
                    <a:pt x="1432" y="1294"/>
                    <a:pt x="792" y="3321"/>
                  </a:cubicBezTo>
                  <a:cubicBezTo>
                    <a:pt x="1" y="5827"/>
                    <a:pt x="1402" y="8497"/>
                    <a:pt x="3907" y="9288"/>
                  </a:cubicBezTo>
                  <a:cubicBezTo>
                    <a:pt x="4384" y="9438"/>
                    <a:pt x="4868" y="9510"/>
                    <a:pt x="5343" y="9510"/>
                  </a:cubicBezTo>
                  <a:cubicBezTo>
                    <a:pt x="7362" y="9510"/>
                    <a:pt x="9233" y="8217"/>
                    <a:pt x="9873" y="6189"/>
                  </a:cubicBezTo>
                  <a:cubicBezTo>
                    <a:pt x="10664" y="3684"/>
                    <a:pt x="9263" y="1014"/>
                    <a:pt x="6758" y="223"/>
                  </a:cubicBezTo>
                  <a:cubicBezTo>
                    <a:pt x="6280" y="72"/>
                    <a:pt x="5797" y="0"/>
                    <a:pt x="5322" y="0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7"/>
            <p:cNvSpPr/>
            <p:nvPr/>
          </p:nvSpPr>
          <p:spPr>
            <a:xfrm>
              <a:off x="4055975" y="4294575"/>
              <a:ext cx="137225" cy="122675"/>
            </a:xfrm>
            <a:custGeom>
              <a:avLst/>
              <a:gdLst/>
              <a:ahLst/>
              <a:cxnLst/>
              <a:rect l="l" t="t" r="r" b="b"/>
              <a:pathLst>
                <a:path w="5489" h="4907" extrusionOk="0">
                  <a:moveTo>
                    <a:pt x="2751" y="1"/>
                  </a:moveTo>
                  <a:cubicBezTo>
                    <a:pt x="1708" y="1"/>
                    <a:pt x="734" y="664"/>
                    <a:pt x="412" y="1709"/>
                  </a:cubicBezTo>
                  <a:cubicBezTo>
                    <a:pt x="0" y="3011"/>
                    <a:pt x="709" y="4379"/>
                    <a:pt x="2011" y="4791"/>
                  </a:cubicBezTo>
                  <a:cubicBezTo>
                    <a:pt x="2256" y="4869"/>
                    <a:pt x="2504" y="4906"/>
                    <a:pt x="2748" y="4906"/>
                  </a:cubicBezTo>
                  <a:cubicBezTo>
                    <a:pt x="3788" y="4906"/>
                    <a:pt x="4756" y="4233"/>
                    <a:pt x="5076" y="3192"/>
                  </a:cubicBezTo>
                  <a:cubicBezTo>
                    <a:pt x="5488" y="1906"/>
                    <a:pt x="4780" y="522"/>
                    <a:pt x="3478" y="110"/>
                  </a:cubicBezTo>
                  <a:cubicBezTo>
                    <a:pt x="3237" y="36"/>
                    <a:pt x="2992" y="1"/>
                    <a:pt x="27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7"/>
            <p:cNvSpPr/>
            <p:nvPr/>
          </p:nvSpPr>
          <p:spPr>
            <a:xfrm>
              <a:off x="4069975" y="4187300"/>
              <a:ext cx="182550" cy="73375"/>
            </a:xfrm>
            <a:custGeom>
              <a:avLst/>
              <a:gdLst/>
              <a:ahLst/>
              <a:cxnLst/>
              <a:rect l="l" t="t" r="r" b="b"/>
              <a:pathLst>
                <a:path w="7302" h="2935" extrusionOk="0">
                  <a:moveTo>
                    <a:pt x="215" y="1"/>
                  </a:moveTo>
                  <a:lnTo>
                    <a:pt x="1" y="693"/>
                  </a:lnTo>
                  <a:lnTo>
                    <a:pt x="7087" y="2934"/>
                  </a:lnTo>
                  <a:lnTo>
                    <a:pt x="7302" y="2242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888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7"/>
            <p:cNvSpPr/>
            <p:nvPr/>
          </p:nvSpPr>
          <p:spPr>
            <a:xfrm>
              <a:off x="4085625" y="4216150"/>
              <a:ext cx="124475" cy="137575"/>
            </a:xfrm>
            <a:custGeom>
              <a:avLst/>
              <a:gdLst/>
              <a:ahLst/>
              <a:cxnLst/>
              <a:rect l="l" t="t" r="r" b="b"/>
              <a:pathLst>
                <a:path w="4979" h="5503" extrusionOk="0">
                  <a:moveTo>
                    <a:pt x="858" y="0"/>
                  </a:moveTo>
                  <a:cubicBezTo>
                    <a:pt x="858" y="0"/>
                    <a:pt x="1" y="5027"/>
                    <a:pt x="1402" y="5472"/>
                  </a:cubicBezTo>
                  <a:cubicBezTo>
                    <a:pt x="1466" y="5492"/>
                    <a:pt x="1532" y="5502"/>
                    <a:pt x="1600" y="5502"/>
                  </a:cubicBezTo>
                  <a:cubicBezTo>
                    <a:pt x="2998" y="5502"/>
                    <a:pt x="4978" y="1302"/>
                    <a:pt x="4978" y="1302"/>
                  </a:cubicBezTo>
                  <a:lnTo>
                    <a:pt x="858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7"/>
            <p:cNvSpPr/>
            <p:nvPr/>
          </p:nvSpPr>
          <p:spPr>
            <a:xfrm>
              <a:off x="6647625" y="2598525"/>
              <a:ext cx="370850" cy="269075"/>
            </a:xfrm>
            <a:custGeom>
              <a:avLst/>
              <a:gdLst/>
              <a:ahLst/>
              <a:cxnLst/>
              <a:rect l="l" t="t" r="r" b="b"/>
              <a:pathLst>
                <a:path w="14834" h="10763" extrusionOk="0">
                  <a:moveTo>
                    <a:pt x="4945" y="1"/>
                  </a:moveTo>
                  <a:lnTo>
                    <a:pt x="1" y="5406"/>
                  </a:lnTo>
                  <a:lnTo>
                    <a:pt x="4071" y="10763"/>
                  </a:lnTo>
                  <a:lnTo>
                    <a:pt x="9609" y="9065"/>
                  </a:lnTo>
                  <a:cubicBezTo>
                    <a:pt x="9609" y="9065"/>
                    <a:pt x="10866" y="10198"/>
                    <a:pt x="12405" y="10198"/>
                  </a:cubicBezTo>
                  <a:cubicBezTo>
                    <a:pt x="13184" y="10198"/>
                    <a:pt x="14036" y="9908"/>
                    <a:pt x="14834" y="9032"/>
                  </a:cubicBezTo>
                  <a:lnTo>
                    <a:pt x="8439" y="3214"/>
                  </a:lnTo>
                  <a:lnTo>
                    <a:pt x="2407" y="5176"/>
                  </a:lnTo>
                  <a:lnTo>
                    <a:pt x="5472" y="495"/>
                  </a:lnTo>
                  <a:lnTo>
                    <a:pt x="49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7"/>
            <p:cNvSpPr/>
            <p:nvPr/>
          </p:nvSpPr>
          <p:spPr>
            <a:xfrm>
              <a:off x="5350150" y="2401575"/>
              <a:ext cx="1401750" cy="973100"/>
            </a:xfrm>
            <a:custGeom>
              <a:avLst/>
              <a:gdLst/>
              <a:ahLst/>
              <a:cxnLst/>
              <a:rect l="l" t="t" r="r" b="b"/>
              <a:pathLst>
                <a:path w="56070" h="38924" extrusionOk="0">
                  <a:moveTo>
                    <a:pt x="15691" y="1"/>
                  </a:moveTo>
                  <a:cubicBezTo>
                    <a:pt x="9657" y="4367"/>
                    <a:pt x="4505" y="5122"/>
                    <a:pt x="1659" y="5122"/>
                  </a:cubicBezTo>
                  <a:cubicBezTo>
                    <a:pt x="960" y="5122"/>
                    <a:pt x="400" y="5076"/>
                    <a:pt x="1" y="5027"/>
                  </a:cubicBezTo>
                  <a:lnTo>
                    <a:pt x="1" y="5027"/>
                  </a:lnTo>
                  <a:cubicBezTo>
                    <a:pt x="231" y="6264"/>
                    <a:pt x="528" y="7681"/>
                    <a:pt x="907" y="9280"/>
                  </a:cubicBezTo>
                  <a:cubicBezTo>
                    <a:pt x="1270" y="10763"/>
                    <a:pt x="1748" y="12592"/>
                    <a:pt x="2308" y="14603"/>
                  </a:cubicBezTo>
                  <a:lnTo>
                    <a:pt x="10153" y="13350"/>
                  </a:lnTo>
                  <a:lnTo>
                    <a:pt x="18064" y="24030"/>
                  </a:lnTo>
                  <a:lnTo>
                    <a:pt x="27128" y="36226"/>
                  </a:lnTo>
                  <a:cubicBezTo>
                    <a:pt x="28422" y="38003"/>
                    <a:pt x="30426" y="38923"/>
                    <a:pt x="32447" y="38923"/>
                  </a:cubicBezTo>
                  <a:cubicBezTo>
                    <a:pt x="34082" y="38923"/>
                    <a:pt x="35727" y="38321"/>
                    <a:pt x="37017" y="37083"/>
                  </a:cubicBezTo>
                  <a:lnTo>
                    <a:pt x="56069" y="18756"/>
                  </a:lnTo>
                  <a:lnTo>
                    <a:pt x="55970" y="18641"/>
                  </a:lnTo>
                  <a:lnTo>
                    <a:pt x="51900" y="13284"/>
                  </a:lnTo>
                  <a:lnTo>
                    <a:pt x="51768" y="13103"/>
                  </a:lnTo>
                  <a:cubicBezTo>
                    <a:pt x="34133" y="23025"/>
                    <a:pt x="34957" y="26189"/>
                    <a:pt x="35072" y="26469"/>
                  </a:cubicBezTo>
                  <a:cubicBezTo>
                    <a:pt x="34776" y="25892"/>
                    <a:pt x="28414" y="13581"/>
                    <a:pt x="25365" y="7978"/>
                  </a:cubicBezTo>
                  <a:cubicBezTo>
                    <a:pt x="22234" y="2226"/>
                    <a:pt x="16993" y="2143"/>
                    <a:pt x="16993" y="2143"/>
                  </a:cubicBezTo>
                  <a:lnTo>
                    <a:pt x="156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7"/>
            <p:cNvSpPr/>
            <p:nvPr/>
          </p:nvSpPr>
          <p:spPr>
            <a:xfrm>
              <a:off x="5724275" y="4158875"/>
              <a:ext cx="345300" cy="316050"/>
            </a:xfrm>
            <a:custGeom>
              <a:avLst/>
              <a:gdLst/>
              <a:ahLst/>
              <a:cxnLst/>
              <a:rect l="l" t="t" r="r" b="b"/>
              <a:pathLst>
                <a:path w="13812" h="12642" extrusionOk="0">
                  <a:moveTo>
                    <a:pt x="11026" y="0"/>
                  </a:moveTo>
                  <a:cubicBezTo>
                    <a:pt x="9520" y="1635"/>
                    <a:pt x="7674" y="2004"/>
                    <a:pt x="6322" y="2004"/>
                  </a:cubicBezTo>
                  <a:cubicBezTo>
                    <a:pt x="5766" y="2004"/>
                    <a:pt x="5293" y="1942"/>
                    <a:pt x="4961" y="1879"/>
                  </a:cubicBezTo>
                  <a:lnTo>
                    <a:pt x="3626" y="8076"/>
                  </a:lnTo>
                  <a:cubicBezTo>
                    <a:pt x="3626" y="8076"/>
                    <a:pt x="0" y="9312"/>
                    <a:pt x="1105" y="12641"/>
                  </a:cubicBezTo>
                  <a:lnTo>
                    <a:pt x="9312" y="9905"/>
                  </a:lnTo>
                  <a:lnTo>
                    <a:pt x="10548" y="3692"/>
                  </a:lnTo>
                  <a:lnTo>
                    <a:pt x="13136" y="8636"/>
                  </a:lnTo>
                  <a:lnTo>
                    <a:pt x="13812" y="8422"/>
                  </a:lnTo>
                  <a:lnTo>
                    <a:pt x="11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7"/>
            <p:cNvSpPr/>
            <p:nvPr/>
          </p:nvSpPr>
          <p:spPr>
            <a:xfrm>
              <a:off x="5407825" y="2735325"/>
              <a:ext cx="598700" cy="1473675"/>
            </a:xfrm>
            <a:custGeom>
              <a:avLst/>
              <a:gdLst/>
              <a:ahLst/>
              <a:cxnLst/>
              <a:rect l="l" t="t" r="r" b="b"/>
              <a:pathLst>
                <a:path w="23948" h="58947" extrusionOk="0">
                  <a:moveTo>
                    <a:pt x="7846" y="0"/>
                  </a:moveTo>
                  <a:lnTo>
                    <a:pt x="1" y="1253"/>
                  </a:lnTo>
                  <a:cubicBezTo>
                    <a:pt x="3000" y="12130"/>
                    <a:pt x="8192" y="28513"/>
                    <a:pt x="8192" y="28513"/>
                  </a:cubicBezTo>
                  <a:lnTo>
                    <a:pt x="17092" y="58706"/>
                  </a:lnTo>
                  <a:cubicBezTo>
                    <a:pt x="17092" y="58706"/>
                    <a:pt x="17290" y="58772"/>
                    <a:pt x="17619" y="58821"/>
                  </a:cubicBezTo>
                  <a:cubicBezTo>
                    <a:pt x="17951" y="58884"/>
                    <a:pt x="18424" y="58946"/>
                    <a:pt x="18980" y="58946"/>
                  </a:cubicBezTo>
                  <a:cubicBezTo>
                    <a:pt x="20332" y="58946"/>
                    <a:pt x="22178" y="58577"/>
                    <a:pt x="23684" y="56942"/>
                  </a:cubicBezTo>
                  <a:cubicBezTo>
                    <a:pt x="23767" y="56843"/>
                    <a:pt x="23866" y="56745"/>
                    <a:pt x="23948" y="56646"/>
                  </a:cubicBezTo>
                  <a:cubicBezTo>
                    <a:pt x="23948" y="56646"/>
                    <a:pt x="20838" y="25462"/>
                    <a:pt x="17953" y="25462"/>
                  </a:cubicBezTo>
                  <a:cubicBezTo>
                    <a:pt x="17913" y="25462"/>
                    <a:pt x="17873" y="25468"/>
                    <a:pt x="17833" y="25480"/>
                  </a:cubicBezTo>
                  <a:lnTo>
                    <a:pt x="15757" y="10680"/>
                  </a:lnTo>
                  <a:lnTo>
                    <a:pt x="78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57"/>
            <p:cNvSpPr/>
            <p:nvPr/>
          </p:nvSpPr>
          <p:spPr>
            <a:xfrm>
              <a:off x="5256200" y="1936350"/>
              <a:ext cx="502700" cy="593275"/>
            </a:xfrm>
            <a:custGeom>
              <a:avLst/>
              <a:gdLst/>
              <a:ahLst/>
              <a:cxnLst/>
              <a:rect l="l" t="t" r="r" b="b"/>
              <a:pathLst>
                <a:path w="20108" h="23731" extrusionOk="0">
                  <a:moveTo>
                    <a:pt x="14779" y="0"/>
                  </a:moveTo>
                  <a:cubicBezTo>
                    <a:pt x="14708" y="0"/>
                    <a:pt x="14669" y="3"/>
                    <a:pt x="14669" y="3"/>
                  </a:cubicBezTo>
                  <a:lnTo>
                    <a:pt x="14669" y="843"/>
                  </a:lnTo>
                  <a:cubicBezTo>
                    <a:pt x="14401" y="3178"/>
                    <a:pt x="11861" y="4518"/>
                    <a:pt x="9636" y="4518"/>
                  </a:cubicBezTo>
                  <a:cubicBezTo>
                    <a:pt x="9128" y="4518"/>
                    <a:pt x="8636" y="4448"/>
                    <a:pt x="8192" y="4304"/>
                  </a:cubicBezTo>
                  <a:cubicBezTo>
                    <a:pt x="5786" y="3530"/>
                    <a:pt x="6033" y="827"/>
                    <a:pt x="6033" y="810"/>
                  </a:cubicBezTo>
                  <a:lnTo>
                    <a:pt x="6033" y="810"/>
                  </a:lnTo>
                  <a:cubicBezTo>
                    <a:pt x="6033" y="810"/>
                    <a:pt x="5555" y="876"/>
                    <a:pt x="4912" y="1008"/>
                  </a:cubicBezTo>
                  <a:cubicBezTo>
                    <a:pt x="4780" y="1173"/>
                    <a:pt x="1" y="7089"/>
                    <a:pt x="495" y="10040"/>
                  </a:cubicBezTo>
                  <a:cubicBezTo>
                    <a:pt x="578" y="10501"/>
                    <a:pt x="693" y="10946"/>
                    <a:pt x="825" y="11358"/>
                  </a:cubicBezTo>
                  <a:cubicBezTo>
                    <a:pt x="1039" y="12050"/>
                    <a:pt x="1336" y="12644"/>
                    <a:pt x="1616" y="13171"/>
                  </a:cubicBezTo>
                  <a:cubicBezTo>
                    <a:pt x="2292" y="14374"/>
                    <a:pt x="3000" y="15083"/>
                    <a:pt x="3000" y="15083"/>
                  </a:cubicBezTo>
                  <a:cubicBezTo>
                    <a:pt x="3000" y="15083"/>
                    <a:pt x="2836" y="20439"/>
                    <a:pt x="3050" y="23505"/>
                  </a:cubicBezTo>
                  <a:cubicBezTo>
                    <a:pt x="3050" y="23505"/>
                    <a:pt x="3297" y="23571"/>
                    <a:pt x="3759" y="23636"/>
                  </a:cubicBezTo>
                  <a:cubicBezTo>
                    <a:pt x="4158" y="23685"/>
                    <a:pt x="4718" y="23731"/>
                    <a:pt x="5417" y="23731"/>
                  </a:cubicBezTo>
                  <a:cubicBezTo>
                    <a:pt x="8263" y="23731"/>
                    <a:pt x="13415" y="22976"/>
                    <a:pt x="19449" y="18610"/>
                  </a:cubicBezTo>
                  <a:lnTo>
                    <a:pt x="18460" y="16962"/>
                  </a:lnTo>
                  <a:lnTo>
                    <a:pt x="20108" y="3595"/>
                  </a:lnTo>
                  <a:cubicBezTo>
                    <a:pt x="18626" y="174"/>
                    <a:pt x="15414" y="0"/>
                    <a:pt x="14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7"/>
            <p:cNvSpPr/>
            <p:nvPr/>
          </p:nvSpPr>
          <p:spPr>
            <a:xfrm>
              <a:off x="5188225" y="1961525"/>
              <a:ext cx="190800" cy="313175"/>
            </a:xfrm>
            <a:custGeom>
              <a:avLst/>
              <a:gdLst/>
              <a:ahLst/>
              <a:cxnLst/>
              <a:rect l="l" t="t" r="r" b="b"/>
              <a:pathLst>
                <a:path w="7632" h="12527" extrusionOk="0">
                  <a:moveTo>
                    <a:pt x="7631" y="1"/>
                  </a:moveTo>
                  <a:cubicBezTo>
                    <a:pt x="6922" y="166"/>
                    <a:pt x="5983" y="413"/>
                    <a:pt x="5324" y="776"/>
                  </a:cubicBezTo>
                  <a:cubicBezTo>
                    <a:pt x="4599" y="1171"/>
                    <a:pt x="2044" y="2687"/>
                    <a:pt x="0" y="3907"/>
                  </a:cubicBezTo>
                  <a:cubicBezTo>
                    <a:pt x="0" y="3907"/>
                    <a:pt x="1714" y="7203"/>
                    <a:pt x="2786" y="10598"/>
                  </a:cubicBezTo>
                  <a:cubicBezTo>
                    <a:pt x="2901" y="10994"/>
                    <a:pt x="3016" y="11373"/>
                    <a:pt x="3115" y="11768"/>
                  </a:cubicBezTo>
                  <a:cubicBezTo>
                    <a:pt x="3181" y="12016"/>
                    <a:pt x="3247" y="12279"/>
                    <a:pt x="3313" y="12527"/>
                  </a:cubicBezTo>
                  <a:lnTo>
                    <a:pt x="4335" y="12164"/>
                  </a:lnTo>
                  <a:cubicBezTo>
                    <a:pt x="4055" y="11637"/>
                    <a:pt x="3758" y="11043"/>
                    <a:pt x="3544" y="10351"/>
                  </a:cubicBezTo>
                  <a:cubicBezTo>
                    <a:pt x="3412" y="9939"/>
                    <a:pt x="3297" y="9494"/>
                    <a:pt x="3214" y="9033"/>
                  </a:cubicBezTo>
                  <a:cubicBezTo>
                    <a:pt x="2720" y="6082"/>
                    <a:pt x="7499" y="166"/>
                    <a:pt x="7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7"/>
            <p:cNvSpPr/>
            <p:nvPr/>
          </p:nvSpPr>
          <p:spPr>
            <a:xfrm>
              <a:off x="4925750" y="1760875"/>
              <a:ext cx="340375" cy="592350"/>
            </a:xfrm>
            <a:custGeom>
              <a:avLst/>
              <a:gdLst/>
              <a:ahLst/>
              <a:cxnLst/>
              <a:rect l="l" t="t" r="r" b="b"/>
              <a:pathLst>
                <a:path w="13615" h="23694" extrusionOk="0">
                  <a:moveTo>
                    <a:pt x="5110" y="1"/>
                  </a:moveTo>
                  <a:lnTo>
                    <a:pt x="1" y="841"/>
                  </a:lnTo>
                  <a:lnTo>
                    <a:pt x="693" y="20042"/>
                  </a:lnTo>
                  <a:cubicBezTo>
                    <a:pt x="710" y="20322"/>
                    <a:pt x="743" y="20586"/>
                    <a:pt x="809" y="20849"/>
                  </a:cubicBezTo>
                  <a:cubicBezTo>
                    <a:pt x="1232" y="22543"/>
                    <a:pt x="2780" y="23693"/>
                    <a:pt x="4469" y="23693"/>
                  </a:cubicBezTo>
                  <a:cubicBezTo>
                    <a:pt x="4687" y="23693"/>
                    <a:pt x="4906" y="23674"/>
                    <a:pt x="5127" y="23635"/>
                  </a:cubicBezTo>
                  <a:cubicBezTo>
                    <a:pt x="5456" y="23569"/>
                    <a:pt x="5769" y="23470"/>
                    <a:pt x="6099" y="23321"/>
                  </a:cubicBezTo>
                  <a:lnTo>
                    <a:pt x="13614" y="19794"/>
                  </a:lnTo>
                  <a:cubicBezTo>
                    <a:pt x="13515" y="19399"/>
                    <a:pt x="13400" y="19020"/>
                    <a:pt x="13285" y="18624"/>
                  </a:cubicBezTo>
                  <a:cubicBezTo>
                    <a:pt x="12213" y="15229"/>
                    <a:pt x="10499" y="11933"/>
                    <a:pt x="10499" y="11933"/>
                  </a:cubicBezTo>
                  <a:cubicBezTo>
                    <a:pt x="8950" y="12856"/>
                    <a:pt x="7698" y="13614"/>
                    <a:pt x="7698" y="13614"/>
                  </a:cubicBezTo>
                  <a:lnTo>
                    <a:pt x="5110" y="1"/>
                  </a:ln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7"/>
            <p:cNvSpPr/>
            <p:nvPr/>
          </p:nvSpPr>
          <p:spPr>
            <a:xfrm>
              <a:off x="4945950" y="2271850"/>
              <a:ext cx="111675" cy="81375"/>
            </a:xfrm>
            <a:custGeom>
              <a:avLst/>
              <a:gdLst/>
              <a:ahLst/>
              <a:cxnLst/>
              <a:rect l="l" t="t" r="r" b="b"/>
              <a:pathLst>
                <a:path w="4467" h="3255" extrusionOk="0">
                  <a:moveTo>
                    <a:pt x="1456" y="0"/>
                  </a:moveTo>
                  <a:cubicBezTo>
                    <a:pt x="931" y="0"/>
                    <a:pt x="436" y="157"/>
                    <a:pt x="1" y="410"/>
                  </a:cubicBezTo>
                  <a:cubicBezTo>
                    <a:pt x="424" y="2104"/>
                    <a:pt x="1972" y="3254"/>
                    <a:pt x="3661" y="3254"/>
                  </a:cubicBezTo>
                  <a:cubicBezTo>
                    <a:pt x="3879" y="3254"/>
                    <a:pt x="4098" y="3235"/>
                    <a:pt x="4319" y="3196"/>
                  </a:cubicBezTo>
                  <a:cubicBezTo>
                    <a:pt x="4319" y="3163"/>
                    <a:pt x="4319" y="3146"/>
                    <a:pt x="4319" y="3113"/>
                  </a:cubicBezTo>
                  <a:cubicBezTo>
                    <a:pt x="4467" y="1547"/>
                    <a:pt x="3297" y="147"/>
                    <a:pt x="1731" y="15"/>
                  </a:cubicBezTo>
                  <a:cubicBezTo>
                    <a:pt x="1639" y="5"/>
                    <a:pt x="1547" y="0"/>
                    <a:pt x="1456" y="0"/>
                  </a:cubicBezTo>
                  <a:close/>
                </a:path>
              </a:pathLst>
            </a:custGeom>
            <a:solidFill>
              <a:srgbClr val="FE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7"/>
            <p:cNvSpPr/>
            <p:nvPr/>
          </p:nvSpPr>
          <p:spPr>
            <a:xfrm>
              <a:off x="5113225" y="2098250"/>
              <a:ext cx="18975" cy="114650"/>
            </a:xfrm>
            <a:custGeom>
              <a:avLst/>
              <a:gdLst/>
              <a:ahLst/>
              <a:cxnLst/>
              <a:rect l="l" t="t" r="r" b="b"/>
              <a:pathLst>
                <a:path w="759" h="4586" extrusionOk="0">
                  <a:moveTo>
                    <a:pt x="181" y="1"/>
                  </a:moveTo>
                  <a:cubicBezTo>
                    <a:pt x="170" y="1"/>
                    <a:pt x="160" y="2"/>
                    <a:pt x="149" y="4"/>
                  </a:cubicBezTo>
                  <a:cubicBezTo>
                    <a:pt x="50" y="37"/>
                    <a:pt x="1" y="119"/>
                    <a:pt x="17" y="218"/>
                  </a:cubicBezTo>
                  <a:cubicBezTo>
                    <a:pt x="363" y="1569"/>
                    <a:pt x="413" y="3020"/>
                    <a:pt x="182" y="4388"/>
                  </a:cubicBezTo>
                  <a:cubicBezTo>
                    <a:pt x="166" y="4487"/>
                    <a:pt x="232" y="4569"/>
                    <a:pt x="330" y="4585"/>
                  </a:cubicBezTo>
                  <a:lnTo>
                    <a:pt x="363" y="4585"/>
                  </a:lnTo>
                  <a:cubicBezTo>
                    <a:pt x="446" y="4585"/>
                    <a:pt x="512" y="4536"/>
                    <a:pt x="528" y="4454"/>
                  </a:cubicBezTo>
                  <a:cubicBezTo>
                    <a:pt x="759" y="3020"/>
                    <a:pt x="693" y="1536"/>
                    <a:pt x="347" y="136"/>
                  </a:cubicBezTo>
                  <a:cubicBezTo>
                    <a:pt x="333" y="49"/>
                    <a:pt x="255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7"/>
            <p:cNvSpPr/>
            <p:nvPr/>
          </p:nvSpPr>
          <p:spPr>
            <a:xfrm>
              <a:off x="5337375" y="1524800"/>
              <a:ext cx="358900" cy="373575"/>
            </a:xfrm>
            <a:custGeom>
              <a:avLst/>
              <a:gdLst/>
              <a:ahLst/>
              <a:cxnLst/>
              <a:rect l="l" t="t" r="r" b="b"/>
              <a:pathLst>
                <a:path w="14356" h="14943" extrusionOk="0">
                  <a:moveTo>
                    <a:pt x="4451" y="0"/>
                  </a:moveTo>
                  <a:cubicBezTo>
                    <a:pt x="4451" y="0"/>
                    <a:pt x="2506" y="758"/>
                    <a:pt x="1500" y="2785"/>
                  </a:cubicBezTo>
                  <a:lnTo>
                    <a:pt x="1484" y="2785"/>
                  </a:lnTo>
                  <a:cubicBezTo>
                    <a:pt x="1352" y="3181"/>
                    <a:pt x="1253" y="3576"/>
                    <a:pt x="1204" y="3988"/>
                  </a:cubicBezTo>
                  <a:cubicBezTo>
                    <a:pt x="1204" y="4071"/>
                    <a:pt x="1187" y="4137"/>
                    <a:pt x="1187" y="4219"/>
                  </a:cubicBezTo>
                  <a:cubicBezTo>
                    <a:pt x="1154" y="4466"/>
                    <a:pt x="1154" y="4697"/>
                    <a:pt x="1154" y="4944"/>
                  </a:cubicBezTo>
                  <a:cubicBezTo>
                    <a:pt x="1154" y="4944"/>
                    <a:pt x="1171" y="4977"/>
                    <a:pt x="1171" y="5027"/>
                  </a:cubicBezTo>
                  <a:cubicBezTo>
                    <a:pt x="1171" y="5076"/>
                    <a:pt x="1171" y="5126"/>
                    <a:pt x="1171" y="5175"/>
                  </a:cubicBezTo>
                  <a:cubicBezTo>
                    <a:pt x="1187" y="5208"/>
                    <a:pt x="1187" y="5225"/>
                    <a:pt x="1187" y="5241"/>
                  </a:cubicBezTo>
                  <a:cubicBezTo>
                    <a:pt x="1204" y="5653"/>
                    <a:pt x="1187" y="6395"/>
                    <a:pt x="940" y="6988"/>
                  </a:cubicBezTo>
                  <a:cubicBezTo>
                    <a:pt x="577" y="7829"/>
                    <a:pt x="1" y="9905"/>
                    <a:pt x="1451" y="12081"/>
                  </a:cubicBezTo>
                  <a:cubicBezTo>
                    <a:pt x="2242" y="13267"/>
                    <a:pt x="3116" y="13992"/>
                    <a:pt x="3907" y="14405"/>
                  </a:cubicBezTo>
                  <a:cubicBezTo>
                    <a:pt x="4549" y="14751"/>
                    <a:pt x="5126" y="14882"/>
                    <a:pt x="5555" y="14932"/>
                  </a:cubicBezTo>
                  <a:cubicBezTo>
                    <a:pt x="5638" y="14939"/>
                    <a:pt x="5732" y="14942"/>
                    <a:pt x="5835" y="14942"/>
                  </a:cubicBezTo>
                  <a:cubicBezTo>
                    <a:pt x="7228" y="14942"/>
                    <a:pt x="10317" y="14257"/>
                    <a:pt x="11191" y="11158"/>
                  </a:cubicBezTo>
                  <a:cubicBezTo>
                    <a:pt x="11290" y="10828"/>
                    <a:pt x="11356" y="10498"/>
                    <a:pt x="11406" y="10119"/>
                  </a:cubicBezTo>
                  <a:cubicBezTo>
                    <a:pt x="11537" y="10141"/>
                    <a:pt x="11670" y="10151"/>
                    <a:pt x="11804" y="10151"/>
                  </a:cubicBezTo>
                  <a:cubicBezTo>
                    <a:pt x="12287" y="10151"/>
                    <a:pt x="12768" y="10012"/>
                    <a:pt x="13169" y="9740"/>
                  </a:cubicBezTo>
                  <a:cubicBezTo>
                    <a:pt x="13202" y="9724"/>
                    <a:pt x="13218" y="9707"/>
                    <a:pt x="13235" y="9691"/>
                  </a:cubicBezTo>
                  <a:cubicBezTo>
                    <a:pt x="13861" y="9262"/>
                    <a:pt x="14273" y="8537"/>
                    <a:pt x="14323" y="7796"/>
                  </a:cubicBezTo>
                  <a:cubicBezTo>
                    <a:pt x="14356" y="7417"/>
                    <a:pt x="14290" y="7037"/>
                    <a:pt x="14108" y="6691"/>
                  </a:cubicBezTo>
                  <a:cubicBezTo>
                    <a:pt x="14092" y="6642"/>
                    <a:pt x="14059" y="6592"/>
                    <a:pt x="14026" y="6560"/>
                  </a:cubicBezTo>
                  <a:cubicBezTo>
                    <a:pt x="13845" y="6279"/>
                    <a:pt x="13581" y="6082"/>
                    <a:pt x="13268" y="5983"/>
                  </a:cubicBezTo>
                  <a:cubicBezTo>
                    <a:pt x="13177" y="5958"/>
                    <a:pt x="13082" y="5946"/>
                    <a:pt x="12988" y="5946"/>
                  </a:cubicBezTo>
                  <a:cubicBezTo>
                    <a:pt x="12893" y="5946"/>
                    <a:pt x="12798" y="5958"/>
                    <a:pt x="12708" y="5983"/>
                  </a:cubicBezTo>
                  <a:cubicBezTo>
                    <a:pt x="5555" y="5225"/>
                    <a:pt x="4451" y="0"/>
                    <a:pt x="4451" y="0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7"/>
            <p:cNvSpPr/>
            <p:nvPr/>
          </p:nvSpPr>
          <p:spPr>
            <a:xfrm>
              <a:off x="5400825" y="1777775"/>
              <a:ext cx="222125" cy="271550"/>
            </a:xfrm>
            <a:custGeom>
              <a:avLst/>
              <a:gdLst/>
              <a:ahLst/>
              <a:cxnLst/>
              <a:rect l="l" t="t" r="r" b="b"/>
              <a:pathLst>
                <a:path w="8885" h="10862" extrusionOk="0">
                  <a:moveTo>
                    <a:pt x="8868" y="0"/>
                  </a:moveTo>
                  <a:cubicBezTo>
                    <a:pt x="8818" y="379"/>
                    <a:pt x="8752" y="709"/>
                    <a:pt x="8653" y="1039"/>
                  </a:cubicBezTo>
                  <a:cubicBezTo>
                    <a:pt x="8653" y="1039"/>
                    <a:pt x="8667" y="6686"/>
                    <a:pt x="2658" y="6686"/>
                  </a:cubicBezTo>
                  <a:cubicBezTo>
                    <a:pt x="2014" y="6686"/>
                    <a:pt x="1301" y="6621"/>
                    <a:pt x="512" y="6477"/>
                  </a:cubicBezTo>
                  <a:lnTo>
                    <a:pt x="248" y="7153"/>
                  </a:lnTo>
                  <a:cubicBezTo>
                    <a:pt x="248" y="7170"/>
                    <a:pt x="1" y="9873"/>
                    <a:pt x="2407" y="10647"/>
                  </a:cubicBezTo>
                  <a:cubicBezTo>
                    <a:pt x="2851" y="10791"/>
                    <a:pt x="3343" y="10861"/>
                    <a:pt x="3851" y="10861"/>
                  </a:cubicBezTo>
                  <a:cubicBezTo>
                    <a:pt x="6076" y="10861"/>
                    <a:pt x="8616" y="9521"/>
                    <a:pt x="8884" y="7186"/>
                  </a:cubicBezTo>
                  <a:lnTo>
                    <a:pt x="8884" y="6346"/>
                  </a:lnTo>
                  <a:lnTo>
                    <a:pt x="8868" y="2506"/>
                  </a:lnTo>
                  <a:lnTo>
                    <a:pt x="8868" y="0"/>
                  </a:ln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7"/>
            <p:cNvSpPr/>
            <p:nvPr/>
          </p:nvSpPr>
          <p:spPr>
            <a:xfrm>
              <a:off x="5413600" y="1803725"/>
              <a:ext cx="203900" cy="141200"/>
            </a:xfrm>
            <a:custGeom>
              <a:avLst/>
              <a:gdLst/>
              <a:ahLst/>
              <a:cxnLst/>
              <a:rect l="l" t="t" r="r" b="b"/>
              <a:pathLst>
                <a:path w="8156" h="5648" extrusionOk="0">
                  <a:moveTo>
                    <a:pt x="8142" y="1"/>
                  </a:moveTo>
                  <a:lnTo>
                    <a:pt x="8142" y="1"/>
                  </a:lnTo>
                  <a:cubicBezTo>
                    <a:pt x="7268" y="3100"/>
                    <a:pt x="4179" y="3785"/>
                    <a:pt x="2786" y="3785"/>
                  </a:cubicBezTo>
                  <a:cubicBezTo>
                    <a:pt x="2683" y="3785"/>
                    <a:pt x="2589" y="3782"/>
                    <a:pt x="2506" y="3775"/>
                  </a:cubicBezTo>
                  <a:cubicBezTo>
                    <a:pt x="2077" y="3725"/>
                    <a:pt x="1500" y="3594"/>
                    <a:pt x="858" y="3248"/>
                  </a:cubicBezTo>
                  <a:lnTo>
                    <a:pt x="1" y="5439"/>
                  </a:lnTo>
                  <a:cubicBezTo>
                    <a:pt x="790" y="5583"/>
                    <a:pt x="1503" y="5648"/>
                    <a:pt x="2147" y="5648"/>
                  </a:cubicBezTo>
                  <a:cubicBezTo>
                    <a:pt x="8155" y="5648"/>
                    <a:pt x="8142" y="2"/>
                    <a:pt x="8142" y="1"/>
                  </a:cubicBezTo>
                  <a:close/>
                </a:path>
              </a:pathLst>
            </a:custGeom>
            <a:solidFill>
              <a:srgbClr val="FE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7"/>
            <p:cNvSpPr/>
            <p:nvPr/>
          </p:nvSpPr>
          <p:spPr>
            <a:xfrm>
              <a:off x="5622500" y="1768300"/>
              <a:ext cx="44125" cy="72125"/>
            </a:xfrm>
            <a:custGeom>
              <a:avLst/>
              <a:gdLst/>
              <a:ahLst/>
              <a:cxnLst/>
              <a:rect l="l" t="t" r="r" b="b"/>
              <a:pathLst>
                <a:path w="1765" h="2885" extrusionOk="0">
                  <a:moveTo>
                    <a:pt x="1764" y="0"/>
                  </a:moveTo>
                  <a:lnTo>
                    <a:pt x="1764" y="0"/>
                  </a:lnTo>
                  <a:cubicBezTo>
                    <a:pt x="1363" y="272"/>
                    <a:pt x="882" y="411"/>
                    <a:pt x="399" y="411"/>
                  </a:cubicBezTo>
                  <a:cubicBezTo>
                    <a:pt x="265" y="411"/>
                    <a:pt x="132" y="401"/>
                    <a:pt x="1" y="379"/>
                  </a:cubicBezTo>
                  <a:lnTo>
                    <a:pt x="1" y="2885"/>
                  </a:lnTo>
                  <a:cubicBezTo>
                    <a:pt x="726" y="2028"/>
                    <a:pt x="1286" y="1006"/>
                    <a:pt x="17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7"/>
            <p:cNvSpPr/>
            <p:nvPr/>
          </p:nvSpPr>
          <p:spPr>
            <a:xfrm>
              <a:off x="5667400" y="1503675"/>
              <a:ext cx="524950" cy="404000"/>
            </a:xfrm>
            <a:custGeom>
              <a:avLst/>
              <a:gdLst/>
              <a:ahLst/>
              <a:cxnLst/>
              <a:rect l="l" t="t" r="r" b="b"/>
              <a:pathLst>
                <a:path w="20998" h="16160" extrusionOk="0">
                  <a:moveTo>
                    <a:pt x="3013" y="1"/>
                  </a:moveTo>
                  <a:cubicBezTo>
                    <a:pt x="1844" y="1"/>
                    <a:pt x="642" y="515"/>
                    <a:pt x="50" y="1521"/>
                  </a:cubicBezTo>
                  <a:lnTo>
                    <a:pt x="1" y="1554"/>
                  </a:lnTo>
                  <a:cubicBezTo>
                    <a:pt x="34" y="1603"/>
                    <a:pt x="67" y="1669"/>
                    <a:pt x="100" y="1719"/>
                  </a:cubicBezTo>
                  <a:cubicBezTo>
                    <a:pt x="364" y="2180"/>
                    <a:pt x="561" y="2658"/>
                    <a:pt x="710" y="3152"/>
                  </a:cubicBezTo>
                  <a:cubicBezTo>
                    <a:pt x="2045" y="4191"/>
                    <a:pt x="2819" y="5789"/>
                    <a:pt x="3413" y="7372"/>
                  </a:cubicBezTo>
                  <a:cubicBezTo>
                    <a:pt x="4022" y="9020"/>
                    <a:pt x="4484" y="10734"/>
                    <a:pt x="5440" y="12217"/>
                  </a:cubicBezTo>
                  <a:cubicBezTo>
                    <a:pt x="6940" y="14557"/>
                    <a:pt x="9642" y="16090"/>
                    <a:pt x="12411" y="16156"/>
                  </a:cubicBezTo>
                  <a:cubicBezTo>
                    <a:pt x="12491" y="16158"/>
                    <a:pt x="12570" y="16159"/>
                    <a:pt x="12650" y="16159"/>
                  </a:cubicBezTo>
                  <a:cubicBezTo>
                    <a:pt x="15355" y="16159"/>
                    <a:pt x="18028" y="14806"/>
                    <a:pt x="19597" y="12613"/>
                  </a:cubicBezTo>
                  <a:cubicBezTo>
                    <a:pt x="20454" y="11442"/>
                    <a:pt x="20998" y="9976"/>
                    <a:pt x="20866" y="8542"/>
                  </a:cubicBezTo>
                  <a:cubicBezTo>
                    <a:pt x="20718" y="7091"/>
                    <a:pt x="19762" y="5690"/>
                    <a:pt x="18377" y="5262"/>
                  </a:cubicBezTo>
                  <a:cubicBezTo>
                    <a:pt x="17955" y="5128"/>
                    <a:pt x="17521" y="5088"/>
                    <a:pt x="17082" y="5088"/>
                  </a:cubicBezTo>
                  <a:cubicBezTo>
                    <a:pt x="16494" y="5088"/>
                    <a:pt x="15897" y="5161"/>
                    <a:pt x="15312" y="5180"/>
                  </a:cubicBezTo>
                  <a:cubicBezTo>
                    <a:pt x="15223" y="5182"/>
                    <a:pt x="15135" y="5183"/>
                    <a:pt x="15046" y="5183"/>
                  </a:cubicBezTo>
                  <a:cubicBezTo>
                    <a:pt x="13304" y="5183"/>
                    <a:pt x="11561" y="4722"/>
                    <a:pt x="10071" y="3828"/>
                  </a:cubicBezTo>
                  <a:cubicBezTo>
                    <a:pt x="8950" y="3185"/>
                    <a:pt x="7978" y="2312"/>
                    <a:pt x="6923" y="1554"/>
                  </a:cubicBezTo>
                  <a:cubicBezTo>
                    <a:pt x="5868" y="796"/>
                    <a:pt x="4698" y="136"/>
                    <a:pt x="3413" y="21"/>
                  </a:cubicBezTo>
                  <a:cubicBezTo>
                    <a:pt x="3280" y="7"/>
                    <a:pt x="3147" y="1"/>
                    <a:pt x="3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7"/>
            <p:cNvSpPr/>
            <p:nvPr/>
          </p:nvSpPr>
          <p:spPr>
            <a:xfrm>
              <a:off x="5346850" y="1469625"/>
              <a:ext cx="349425" cy="219175"/>
            </a:xfrm>
            <a:custGeom>
              <a:avLst/>
              <a:gdLst/>
              <a:ahLst/>
              <a:cxnLst/>
              <a:rect l="l" t="t" r="r" b="b"/>
              <a:pathLst>
                <a:path w="13977" h="8767" extrusionOk="0">
                  <a:moveTo>
                    <a:pt x="7762" y="1"/>
                  </a:moveTo>
                  <a:cubicBezTo>
                    <a:pt x="6790" y="1"/>
                    <a:pt x="5822" y="252"/>
                    <a:pt x="4879" y="542"/>
                  </a:cubicBezTo>
                  <a:cubicBezTo>
                    <a:pt x="4714" y="592"/>
                    <a:pt x="4566" y="625"/>
                    <a:pt x="4401" y="674"/>
                  </a:cubicBezTo>
                  <a:cubicBezTo>
                    <a:pt x="3363" y="1004"/>
                    <a:pt x="2308" y="1317"/>
                    <a:pt x="1270" y="1647"/>
                  </a:cubicBezTo>
                  <a:cubicBezTo>
                    <a:pt x="990" y="1729"/>
                    <a:pt x="709" y="1812"/>
                    <a:pt x="479" y="2009"/>
                  </a:cubicBezTo>
                  <a:cubicBezTo>
                    <a:pt x="34" y="2405"/>
                    <a:pt x="1" y="3097"/>
                    <a:pt x="83" y="3690"/>
                  </a:cubicBezTo>
                  <a:cubicBezTo>
                    <a:pt x="182" y="4547"/>
                    <a:pt x="512" y="5404"/>
                    <a:pt x="825" y="6195"/>
                  </a:cubicBezTo>
                  <a:cubicBezTo>
                    <a:pt x="874" y="5783"/>
                    <a:pt x="973" y="5388"/>
                    <a:pt x="1105" y="4992"/>
                  </a:cubicBezTo>
                  <a:lnTo>
                    <a:pt x="1121" y="4992"/>
                  </a:lnTo>
                  <a:cubicBezTo>
                    <a:pt x="2127" y="2965"/>
                    <a:pt x="4072" y="2207"/>
                    <a:pt x="4072" y="2207"/>
                  </a:cubicBezTo>
                  <a:cubicBezTo>
                    <a:pt x="4072" y="2207"/>
                    <a:pt x="5176" y="7432"/>
                    <a:pt x="12329" y="8190"/>
                  </a:cubicBezTo>
                  <a:cubicBezTo>
                    <a:pt x="12419" y="8165"/>
                    <a:pt x="12514" y="8153"/>
                    <a:pt x="12609" y="8153"/>
                  </a:cubicBezTo>
                  <a:cubicBezTo>
                    <a:pt x="12703" y="8153"/>
                    <a:pt x="12798" y="8165"/>
                    <a:pt x="12889" y="8190"/>
                  </a:cubicBezTo>
                  <a:cubicBezTo>
                    <a:pt x="13202" y="8289"/>
                    <a:pt x="13466" y="8486"/>
                    <a:pt x="13647" y="8767"/>
                  </a:cubicBezTo>
                  <a:cubicBezTo>
                    <a:pt x="13977" y="7366"/>
                    <a:pt x="13960" y="5882"/>
                    <a:pt x="13532" y="4514"/>
                  </a:cubicBezTo>
                  <a:cubicBezTo>
                    <a:pt x="13383" y="4020"/>
                    <a:pt x="13186" y="3542"/>
                    <a:pt x="12922" y="3081"/>
                  </a:cubicBezTo>
                  <a:cubicBezTo>
                    <a:pt x="12889" y="3031"/>
                    <a:pt x="12856" y="2965"/>
                    <a:pt x="12823" y="2916"/>
                  </a:cubicBezTo>
                  <a:cubicBezTo>
                    <a:pt x="11818" y="1301"/>
                    <a:pt x="10071" y="130"/>
                    <a:pt x="8159" y="15"/>
                  </a:cubicBezTo>
                  <a:cubicBezTo>
                    <a:pt x="8026" y="5"/>
                    <a:pt x="7894" y="1"/>
                    <a:pt x="77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7"/>
            <p:cNvSpPr/>
            <p:nvPr/>
          </p:nvSpPr>
          <p:spPr>
            <a:xfrm>
              <a:off x="5679775" y="1574425"/>
              <a:ext cx="399700" cy="386325"/>
            </a:xfrm>
            <a:custGeom>
              <a:avLst/>
              <a:gdLst/>
              <a:ahLst/>
              <a:cxnLst/>
              <a:rect l="l" t="t" r="r" b="b"/>
              <a:pathLst>
                <a:path w="15988" h="15453" extrusionOk="0">
                  <a:moveTo>
                    <a:pt x="195" y="1"/>
                  </a:moveTo>
                  <a:cubicBezTo>
                    <a:pt x="116" y="1"/>
                    <a:pt x="47" y="57"/>
                    <a:pt x="33" y="125"/>
                  </a:cubicBezTo>
                  <a:cubicBezTo>
                    <a:pt x="0" y="207"/>
                    <a:pt x="50" y="306"/>
                    <a:pt x="132" y="339"/>
                  </a:cubicBezTo>
                  <a:cubicBezTo>
                    <a:pt x="1006" y="619"/>
                    <a:pt x="1764" y="1427"/>
                    <a:pt x="2159" y="2514"/>
                  </a:cubicBezTo>
                  <a:cubicBezTo>
                    <a:pt x="2473" y="3388"/>
                    <a:pt x="2555" y="4360"/>
                    <a:pt x="2637" y="5283"/>
                  </a:cubicBezTo>
                  <a:lnTo>
                    <a:pt x="2670" y="5662"/>
                  </a:lnTo>
                  <a:cubicBezTo>
                    <a:pt x="2819" y="7244"/>
                    <a:pt x="3115" y="9321"/>
                    <a:pt x="3989" y="11150"/>
                  </a:cubicBezTo>
                  <a:cubicBezTo>
                    <a:pt x="4895" y="13046"/>
                    <a:pt x="6346" y="14480"/>
                    <a:pt x="8010" y="15089"/>
                  </a:cubicBezTo>
                  <a:cubicBezTo>
                    <a:pt x="8653" y="15320"/>
                    <a:pt x="9345" y="15452"/>
                    <a:pt x="10021" y="15452"/>
                  </a:cubicBezTo>
                  <a:cubicBezTo>
                    <a:pt x="11257" y="15452"/>
                    <a:pt x="12477" y="15073"/>
                    <a:pt x="13482" y="14348"/>
                  </a:cubicBezTo>
                  <a:cubicBezTo>
                    <a:pt x="15048" y="13227"/>
                    <a:pt x="15987" y="11332"/>
                    <a:pt x="15938" y="9403"/>
                  </a:cubicBezTo>
                  <a:cubicBezTo>
                    <a:pt x="15938" y="9321"/>
                    <a:pt x="15855" y="9239"/>
                    <a:pt x="15773" y="9239"/>
                  </a:cubicBezTo>
                  <a:lnTo>
                    <a:pt x="15756" y="9239"/>
                  </a:lnTo>
                  <a:cubicBezTo>
                    <a:pt x="15674" y="9239"/>
                    <a:pt x="15592" y="9321"/>
                    <a:pt x="15592" y="9420"/>
                  </a:cubicBezTo>
                  <a:cubicBezTo>
                    <a:pt x="15641" y="11233"/>
                    <a:pt x="14751" y="13013"/>
                    <a:pt x="13284" y="14068"/>
                  </a:cubicBezTo>
                  <a:cubicBezTo>
                    <a:pt x="12333" y="14744"/>
                    <a:pt x="11178" y="15102"/>
                    <a:pt x="10024" y="15102"/>
                  </a:cubicBezTo>
                  <a:cubicBezTo>
                    <a:pt x="9379" y="15102"/>
                    <a:pt x="8734" y="14990"/>
                    <a:pt x="8126" y="14760"/>
                  </a:cubicBezTo>
                  <a:cubicBezTo>
                    <a:pt x="6560" y="14183"/>
                    <a:pt x="5159" y="12815"/>
                    <a:pt x="4302" y="11002"/>
                  </a:cubicBezTo>
                  <a:cubicBezTo>
                    <a:pt x="3445" y="9222"/>
                    <a:pt x="3165" y="7195"/>
                    <a:pt x="3016" y="5629"/>
                  </a:cubicBezTo>
                  <a:lnTo>
                    <a:pt x="2984" y="5250"/>
                  </a:lnTo>
                  <a:cubicBezTo>
                    <a:pt x="2901" y="4294"/>
                    <a:pt x="2802" y="3322"/>
                    <a:pt x="2473" y="2399"/>
                  </a:cubicBezTo>
                  <a:cubicBezTo>
                    <a:pt x="2044" y="1196"/>
                    <a:pt x="1220" y="322"/>
                    <a:pt x="248" y="9"/>
                  </a:cubicBezTo>
                  <a:cubicBezTo>
                    <a:pt x="230" y="3"/>
                    <a:pt x="212" y="1"/>
                    <a:pt x="1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7"/>
            <p:cNvSpPr/>
            <p:nvPr/>
          </p:nvSpPr>
          <p:spPr>
            <a:xfrm>
              <a:off x="5655050" y="1487600"/>
              <a:ext cx="454500" cy="215200"/>
            </a:xfrm>
            <a:custGeom>
              <a:avLst/>
              <a:gdLst/>
              <a:ahLst/>
              <a:cxnLst/>
              <a:rect l="l" t="t" r="r" b="b"/>
              <a:pathLst>
                <a:path w="18180" h="8608" extrusionOk="0">
                  <a:moveTo>
                    <a:pt x="4107" y="1"/>
                  </a:moveTo>
                  <a:cubicBezTo>
                    <a:pt x="3590" y="1"/>
                    <a:pt x="3073" y="62"/>
                    <a:pt x="2572" y="186"/>
                  </a:cubicBezTo>
                  <a:cubicBezTo>
                    <a:pt x="1896" y="367"/>
                    <a:pt x="1368" y="615"/>
                    <a:pt x="940" y="944"/>
                  </a:cubicBezTo>
                  <a:cubicBezTo>
                    <a:pt x="429" y="1356"/>
                    <a:pt x="83" y="1933"/>
                    <a:pt x="17" y="2510"/>
                  </a:cubicBezTo>
                  <a:cubicBezTo>
                    <a:pt x="1" y="2609"/>
                    <a:pt x="66" y="2691"/>
                    <a:pt x="165" y="2708"/>
                  </a:cubicBezTo>
                  <a:cubicBezTo>
                    <a:pt x="248" y="2708"/>
                    <a:pt x="330" y="2642"/>
                    <a:pt x="347" y="2559"/>
                  </a:cubicBezTo>
                  <a:cubicBezTo>
                    <a:pt x="413" y="2065"/>
                    <a:pt x="709" y="1570"/>
                    <a:pt x="1154" y="1208"/>
                  </a:cubicBezTo>
                  <a:cubicBezTo>
                    <a:pt x="1533" y="911"/>
                    <a:pt x="2028" y="680"/>
                    <a:pt x="2654" y="532"/>
                  </a:cubicBezTo>
                  <a:cubicBezTo>
                    <a:pt x="3134" y="411"/>
                    <a:pt x="3628" y="352"/>
                    <a:pt x="4123" y="352"/>
                  </a:cubicBezTo>
                  <a:cubicBezTo>
                    <a:pt x="5579" y="352"/>
                    <a:pt x="7039" y="862"/>
                    <a:pt x="8159" y="1785"/>
                  </a:cubicBezTo>
                  <a:cubicBezTo>
                    <a:pt x="8851" y="2378"/>
                    <a:pt x="9428" y="3120"/>
                    <a:pt x="9972" y="3828"/>
                  </a:cubicBezTo>
                  <a:cubicBezTo>
                    <a:pt x="10318" y="4273"/>
                    <a:pt x="10664" y="4718"/>
                    <a:pt x="11059" y="5147"/>
                  </a:cubicBezTo>
                  <a:cubicBezTo>
                    <a:pt x="12823" y="7092"/>
                    <a:pt x="15361" y="8361"/>
                    <a:pt x="17981" y="8608"/>
                  </a:cubicBezTo>
                  <a:lnTo>
                    <a:pt x="17998" y="8608"/>
                  </a:lnTo>
                  <a:cubicBezTo>
                    <a:pt x="18097" y="8608"/>
                    <a:pt x="18163" y="8542"/>
                    <a:pt x="18179" y="8443"/>
                  </a:cubicBezTo>
                  <a:cubicBezTo>
                    <a:pt x="18179" y="8361"/>
                    <a:pt x="18113" y="8278"/>
                    <a:pt x="18014" y="8262"/>
                  </a:cubicBezTo>
                  <a:cubicBezTo>
                    <a:pt x="15476" y="8031"/>
                    <a:pt x="13021" y="6811"/>
                    <a:pt x="11307" y="4916"/>
                  </a:cubicBezTo>
                  <a:cubicBezTo>
                    <a:pt x="10928" y="4504"/>
                    <a:pt x="10581" y="4059"/>
                    <a:pt x="10235" y="3614"/>
                  </a:cubicBezTo>
                  <a:cubicBezTo>
                    <a:pt x="9675" y="2889"/>
                    <a:pt x="9098" y="2131"/>
                    <a:pt x="8373" y="1538"/>
                  </a:cubicBezTo>
                  <a:cubicBezTo>
                    <a:pt x="7189" y="538"/>
                    <a:pt x="5645" y="1"/>
                    <a:pt x="4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7"/>
            <p:cNvSpPr/>
            <p:nvPr/>
          </p:nvSpPr>
          <p:spPr>
            <a:xfrm>
              <a:off x="5655050" y="1430425"/>
              <a:ext cx="140525" cy="89450"/>
            </a:xfrm>
            <a:custGeom>
              <a:avLst/>
              <a:gdLst/>
              <a:ahLst/>
              <a:cxnLst/>
              <a:rect l="l" t="t" r="r" b="b"/>
              <a:pathLst>
                <a:path w="5621" h="3578" extrusionOk="0">
                  <a:moveTo>
                    <a:pt x="5439" y="1"/>
                  </a:moveTo>
                  <a:cubicBezTo>
                    <a:pt x="3247" y="166"/>
                    <a:pt x="1171" y="1435"/>
                    <a:pt x="34" y="3314"/>
                  </a:cubicBezTo>
                  <a:cubicBezTo>
                    <a:pt x="1" y="3396"/>
                    <a:pt x="17" y="3511"/>
                    <a:pt x="99" y="3561"/>
                  </a:cubicBezTo>
                  <a:cubicBezTo>
                    <a:pt x="132" y="3577"/>
                    <a:pt x="165" y="3577"/>
                    <a:pt x="182" y="3577"/>
                  </a:cubicBezTo>
                  <a:cubicBezTo>
                    <a:pt x="248" y="3577"/>
                    <a:pt x="297" y="3544"/>
                    <a:pt x="330" y="3495"/>
                  </a:cubicBezTo>
                  <a:cubicBezTo>
                    <a:pt x="1418" y="1698"/>
                    <a:pt x="3379" y="495"/>
                    <a:pt x="5456" y="347"/>
                  </a:cubicBezTo>
                  <a:cubicBezTo>
                    <a:pt x="5555" y="347"/>
                    <a:pt x="5621" y="265"/>
                    <a:pt x="5621" y="166"/>
                  </a:cubicBezTo>
                  <a:cubicBezTo>
                    <a:pt x="5621" y="67"/>
                    <a:pt x="5522" y="1"/>
                    <a:pt x="54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7"/>
            <p:cNvSpPr/>
            <p:nvPr/>
          </p:nvSpPr>
          <p:spPr>
            <a:xfrm>
              <a:off x="5643100" y="1390175"/>
              <a:ext cx="82025" cy="116500"/>
            </a:xfrm>
            <a:custGeom>
              <a:avLst/>
              <a:gdLst/>
              <a:ahLst/>
              <a:cxnLst/>
              <a:rect l="l" t="t" r="r" b="b"/>
              <a:pathLst>
                <a:path w="3281" h="4660" extrusionOk="0">
                  <a:moveTo>
                    <a:pt x="3085" y="1"/>
                  </a:moveTo>
                  <a:cubicBezTo>
                    <a:pt x="3050" y="1"/>
                    <a:pt x="3015" y="10"/>
                    <a:pt x="2984" y="29"/>
                  </a:cubicBezTo>
                  <a:cubicBezTo>
                    <a:pt x="1500" y="1067"/>
                    <a:pt x="429" y="2682"/>
                    <a:pt x="34" y="4462"/>
                  </a:cubicBezTo>
                  <a:cubicBezTo>
                    <a:pt x="1" y="4545"/>
                    <a:pt x="67" y="4643"/>
                    <a:pt x="165" y="4660"/>
                  </a:cubicBezTo>
                  <a:lnTo>
                    <a:pt x="198" y="4660"/>
                  </a:lnTo>
                  <a:cubicBezTo>
                    <a:pt x="281" y="4660"/>
                    <a:pt x="347" y="4610"/>
                    <a:pt x="363" y="4528"/>
                  </a:cubicBezTo>
                  <a:cubicBezTo>
                    <a:pt x="742" y="2847"/>
                    <a:pt x="1764" y="1298"/>
                    <a:pt x="3181" y="309"/>
                  </a:cubicBezTo>
                  <a:cubicBezTo>
                    <a:pt x="3264" y="259"/>
                    <a:pt x="3280" y="144"/>
                    <a:pt x="3231" y="78"/>
                  </a:cubicBezTo>
                  <a:cubicBezTo>
                    <a:pt x="3200" y="27"/>
                    <a:pt x="3143" y="1"/>
                    <a:pt x="30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7"/>
            <p:cNvSpPr/>
            <p:nvPr/>
          </p:nvSpPr>
          <p:spPr>
            <a:xfrm>
              <a:off x="5681825" y="1557650"/>
              <a:ext cx="492825" cy="307075"/>
            </a:xfrm>
            <a:custGeom>
              <a:avLst/>
              <a:gdLst/>
              <a:ahLst/>
              <a:cxnLst/>
              <a:rect l="l" t="t" r="r" b="b"/>
              <a:pathLst>
                <a:path w="19713" h="12283" extrusionOk="0">
                  <a:moveTo>
                    <a:pt x="1007" y="0"/>
                  </a:moveTo>
                  <a:cubicBezTo>
                    <a:pt x="696" y="0"/>
                    <a:pt x="394" y="61"/>
                    <a:pt x="116" y="186"/>
                  </a:cubicBezTo>
                  <a:cubicBezTo>
                    <a:pt x="34" y="235"/>
                    <a:pt x="1" y="334"/>
                    <a:pt x="34" y="417"/>
                  </a:cubicBezTo>
                  <a:cubicBezTo>
                    <a:pt x="58" y="476"/>
                    <a:pt x="125" y="519"/>
                    <a:pt x="191" y="519"/>
                  </a:cubicBezTo>
                  <a:cubicBezTo>
                    <a:pt x="217" y="519"/>
                    <a:pt x="242" y="513"/>
                    <a:pt x="265" y="499"/>
                  </a:cubicBezTo>
                  <a:cubicBezTo>
                    <a:pt x="498" y="394"/>
                    <a:pt x="745" y="349"/>
                    <a:pt x="992" y="349"/>
                  </a:cubicBezTo>
                  <a:cubicBezTo>
                    <a:pt x="1602" y="349"/>
                    <a:pt x="2216" y="625"/>
                    <a:pt x="2638" y="977"/>
                  </a:cubicBezTo>
                  <a:cubicBezTo>
                    <a:pt x="3330" y="1554"/>
                    <a:pt x="3759" y="2378"/>
                    <a:pt x="4105" y="3185"/>
                  </a:cubicBezTo>
                  <a:cubicBezTo>
                    <a:pt x="4385" y="3795"/>
                    <a:pt x="4632" y="4438"/>
                    <a:pt x="4879" y="5064"/>
                  </a:cubicBezTo>
                  <a:cubicBezTo>
                    <a:pt x="5258" y="6020"/>
                    <a:pt x="5654" y="7009"/>
                    <a:pt x="6132" y="7948"/>
                  </a:cubicBezTo>
                  <a:cubicBezTo>
                    <a:pt x="7088" y="9778"/>
                    <a:pt x="8291" y="11047"/>
                    <a:pt x="9692" y="11723"/>
                  </a:cubicBezTo>
                  <a:cubicBezTo>
                    <a:pt x="10466" y="12102"/>
                    <a:pt x="11356" y="12283"/>
                    <a:pt x="12246" y="12283"/>
                  </a:cubicBezTo>
                  <a:cubicBezTo>
                    <a:pt x="13581" y="12283"/>
                    <a:pt x="14966" y="11871"/>
                    <a:pt x="16136" y="11063"/>
                  </a:cubicBezTo>
                  <a:cubicBezTo>
                    <a:pt x="17866" y="9877"/>
                    <a:pt x="19168" y="7866"/>
                    <a:pt x="19696" y="5526"/>
                  </a:cubicBezTo>
                  <a:cubicBezTo>
                    <a:pt x="19712" y="5443"/>
                    <a:pt x="19646" y="5344"/>
                    <a:pt x="19564" y="5328"/>
                  </a:cubicBezTo>
                  <a:cubicBezTo>
                    <a:pt x="19551" y="5326"/>
                    <a:pt x="19539" y="5325"/>
                    <a:pt x="19527" y="5325"/>
                  </a:cubicBezTo>
                  <a:cubicBezTo>
                    <a:pt x="19445" y="5325"/>
                    <a:pt x="19378" y="5373"/>
                    <a:pt x="19350" y="5460"/>
                  </a:cubicBezTo>
                  <a:cubicBezTo>
                    <a:pt x="18855" y="7701"/>
                    <a:pt x="17603" y="9646"/>
                    <a:pt x="15938" y="10783"/>
                  </a:cubicBezTo>
                  <a:cubicBezTo>
                    <a:pt x="14829" y="11545"/>
                    <a:pt x="13519" y="11939"/>
                    <a:pt x="12249" y="11939"/>
                  </a:cubicBezTo>
                  <a:cubicBezTo>
                    <a:pt x="11404" y="11939"/>
                    <a:pt x="10577" y="11765"/>
                    <a:pt x="9840" y="11409"/>
                  </a:cubicBezTo>
                  <a:cubicBezTo>
                    <a:pt x="8505" y="10767"/>
                    <a:pt x="7368" y="9547"/>
                    <a:pt x="6445" y="7784"/>
                  </a:cubicBezTo>
                  <a:cubicBezTo>
                    <a:pt x="5967" y="6861"/>
                    <a:pt x="5571" y="5888"/>
                    <a:pt x="5209" y="4932"/>
                  </a:cubicBezTo>
                  <a:cubicBezTo>
                    <a:pt x="4962" y="4306"/>
                    <a:pt x="4698" y="3663"/>
                    <a:pt x="4418" y="3037"/>
                  </a:cubicBezTo>
                  <a:cubicBezTo>
                    <a:pt x="4055" y="2197"/>
                    <a:pt x="3594" y="1340"/>
                    <a:pt x="2852" y="713"/>
                  </a:cubicBezTo>
                  <a:cubicBezTo>
                    <a:pt x="2300" y="249"/>
                    <a:pt x="1637" y="0"/>
                    <a:pt x="10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7"/>
            <p:cNvSpPr/>
            <p:nvPr/>
          </p:nvSpPr>
          <p:spPr>
            <a:xfrm>
              <a:off x="5682650" y="1518425"/>
              <a:ext cx="434300" cy="186025"/>
            </a:xfrm>
            <a:custGeom>
              <a:avLst/>
              <a:gdLst/>
              <a:ahLst/>
              <a:cxnLst/>
              <a:rect l="l" t="t" r="r" b="b"/>
              <a:pathLst>
                <a:path w="17372" h="7441" extrusionOk="0">
                  <a:moveTo>
                    <a:pt x="2292" y="1"/>
                  </a:moveTo>
                  <a:cubicBezTo>
                    <a:pt x="1377" y="1"/>
                    <a:pt x="529" y="414"/>
                    <a:pt x="50" y="1096"/>
                  </a:cubicBezTo>
                  <a:cubicBezTo>
                    <a:pt x="1" y="1178"/>
                    <a:pt x="17" y="1277"/>
                    <a:pt x="83" y="1326"/>
                  </a:cubicBezTo>
                  <a:cubicBezTo>
                    <a:pt x="115" y="1352"/>
                    <a:pt x="151" y="1362"/>
                    <a:pt x="187" y="1362"/>
                  </a:cubicBezTo>
                  <a:cubicBezTo>
                    <a:pt x="244" y="1362"/>
                    <a:pt x="300" y="1334"/>
                    <a:pt x="330" y="1293"/>
                  </a:cubicBezTo>
                  <a:cubicBezTo>
                    <a:pt x="742" y="691"/>
                    <a:pt x="1506" y="338"/>
                    <a:pt x="2332" y="338"/>
                  </a:cubicBezTo>
                  <a:cubicBezTo>
                    <a:pt x="2433" y="338"/>
                    <a:pt x="2535" y="343"/>
                    <a:pt x="2638" y="354"/>
                  </a:cubicBezTo>
                  <a:cubicBezTo>
                    <a:pt x="3643" y="486"/>
                    <a:pt x="4467" y="1079"/>
                    <a:pt x="4978" y="1574"/>
                  </a:cubicBezTo>
                  <a:cubicBezTo>
                    <a:pt x="5621" y="2183"/>
                    <a:pt x="6132" y="2909"/>
                    <a:pt x="6643" y="3634"/>
                  </a:cubicBezTo>
                  <a:lnTo>
                    <a:pt x="6709" y="3733"/>
                  </a:lnTo>
                  <a:cubicBezTo>
                    <a:pt x="7285" y="4557"/>
                    <a:pt x="7829" y="5298"/>
                    <a:pt x="8522" y="5892"/>
                  </a:cubicBezTo>
                  <a:cubicBezTo>
                    <a:pt x="9659" y="6897"/>
                    <a:pt x="11142" y="7441"/>
                    <a:pt x="12642" y="7441"/>
                  </a:cubicBezTo>
                  <a:lnTo>
                    <a:pt x="13037" y="7441"/>
                  </a:lnTo>
                  <a:cubicBezTo>
                    <a:pt x="14669" y="7325"/>
                    <a:pt x="16218" y="6567"/>
                    <a:pt x="17306" y="5348"/>
                  </a:cubicBezTo>
                  <a:cubicBezTo>
                    <a:pt x="17372" y="5265"/>
                    <a:pt x="17372" y="5166"/>
                    <a:pt x="17290" y="5100"/>
                  </a:cubicBezTo>
                  <a:cubicBezTo>
                    <a:pt x="17258" y="5069"/>
                    <a:pt x="17216" y="5053"/>
                    <a:pt x="17175" y="5053"/>
                  </a:cubicBezTo>
                  <a:cubicBezTo>
                    <a:pt x="17129" y="5053"/>
                    <a:pt x="17085" y="5073"/>
                    <a:pt x="17059" y="5117"/>
                  </a:cubicBezTo>
                  <a:cubicBezTo>
                    <a:pt x="16020" y="6271"/>
                    <a:pt x="14554" y="6996"/>
                    <a:pt x="13004" y="7095"/>
                  </a:cubicBezTo>
                  <a:cubicBezTo>
                    <a:pt x="12882" y="7103"/>
                    <a:pt x="12760" y="7106"/>
                    <a:pt x="12638" y="7106"/>
                  </a:cubicBezTo>
                  <a:cubicBezTo>
                    <a:pt x="11225" y="7106"/>
                    <a:pt x="9813" y="6585"/>
                    <a:pt x="8736" y="5644"/>
                  </a:cubicBezTo>
                  <a:cubicBezTo>
                    <a:pt x="8077" y="5068"/>
                    <a:pt x="7549" y="4342"/>
                    <a:pt x="6989" y="3535"/>
                  </a:cubicBezTo>
                  <a:lnTo>
                    <a:pt x="6923" y="3436"/>
                  </a:lnTo>
                  <a:cubicBezTo>
                    <a:pt x="6412" y="2711"/>
                    <a:pt x="5885" y="1953"/>
                    <a:pt x="5225" y="1326"/>
                  </a:cubicBezTo>
                  <a:cubicBezTo>
                    <a:pt x="4665" y="799"/>
                    <a:pt x="3775" y="156"/>
                    <a:pt x="2671" y="24"/>
                  </a:cubicBezTo>
                  <a:cubicBezTo>
                    <a:pt x="2544" y="8"/>
                    <a:pt x="2417" y="1"/>
                    <a:pt x="22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7"/>
            <p:cNvSpPr/>
            <p:nvPr/>
          </p:nvSpPr>
          <p:spPr>
            <a:xfrm>
              <a:off x="5379400" y="1645050"/>
              <a:ext cx="39575" cy="44225"/>
            </a:xfrm>
            <a:custGeom>
              <a:avLst/>
              <a:gdLst/>
              <a:ahLst/>
              <a:cxnLst/>
              <a:rect l="l" t="t" r="r" b="b"/>
              <a:pathLst>
                <a:path w="1583" h="1769" extrusionOk="0">
                  <a:moveTo>
                    <a:pt x="806" y="0"/>
                  </a:moveTo>
                  <a:cubicBezTo>
                    <a:pt x="416" y="0"/>
                    <a:pt x="81" y="352"/>
                    <a:pt x="34" y="810"/>
                  </a:cubicBezTo>
                  <a:cubicBezTo>
                    <a:pt x="1" y="1305"/>
                    <a:pt x="297" y="1733"/>
                    <a:pt x="709" y="1766"/>
                  </a:cubicBezTo>
                  <a:cubicBezTo>
                    <a:pt x="727" y="1767"/>
                    <a:pt x="744" y="1768"/>
                    <a:pt x="761" y="1768"/>
                  </a:cubicBezTo>
                  <a:cubicBezTo>
                    <a:pt x="1151" y="1768"/>
                    <a:pt x="1486" y="1415"/>
                    <a:pt x="1533" y="942"/>
                  </a:cubicBezTo>
                  <a:cubicBezTo>
                    <a:pt x="1583" y="464"/>
                    <a:pt x="1286" y="35"/>
                    <a:pt x="858" y="3"/>
                  </a:cubicBezTo>
                  <a:cubicBezTo>
                    <a:pt x="840" y="1"/>
                    <a:pt x="823" y="0"/>
                    <a:pt x="8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7"/>
            <p:cNvSpPr/>
            <p:nvPr/>
          </p:nvSpPr>
          <p:spPr>
            <a:xfrm>
              <a:off x="5519500" y="1657400"/>
              <a:ext cx="39575" cy="44225"/>
            </a:xfrm>
            <a:custGeom>
              <a:avLst/>
              <a:gdLst/>
              <a:ahLst/>
              <a:cxnLst/>
              <a:rect l="l" t="t" r="r" b="b"/>
              <a:pathLst>
                <a:path w="1583" h="1769" extrusionOk="0">
                  <a:moveTo>
                    <a:pt x="805" y="1"/>
                  </a:moveTo>
                  <a:cubicBezTo>
                    <a:pt x="415" y="1"/>
                    <a:pt x="81" y="353"/>
                    <a:pt x="33" y="827"/>
                  </a:cubicBezTo>
                  <a:cubicBezTo>
                    <a:pt x="0" y="1305"/>
                    <a:pt x="297" y="1733"/>
                    <a:pt x="709" y="1766"/>
                  </a:cubicBezTo>
                  <a:cubicBezTo>
                    <a:pt x="726" y="1768"/>
                    <a:pt x="744" y="1769"/>
                    <a:pt x="761" y="1769"/>
                  </a:cubicBezTo>
                  <a:cubicBezTo>
                    <a:pt x="1151" y="1769"/>
                    <a:pt x="1486" y="1417"/>
                    <a:pt x="1533" y="959"/>
                  </a:cubicBezTo>
                  <a:cubicBezTo>
                    <a:pt x="1582" y="464"/>
                    <a:pt x="1269" y="36"/>
                    <a:pt x="857" y="3"/>
                  </a:cubicBezTo>
                  <a:cubicBezTo>
                    <a:pt x="840" y="2"/>
                    <a:pt x="823" y="1"/>
                    <a:pt x="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7"/>
            <p:cNvSpPr/>
            <p:nvPr/>
          </p:nvSpPr>
          <p:spPr>
            <a:xfrm>
              <a:off x="5519500" y="1623675"/>
              <a:ext cx="53175" cy="29325"/>
            </a:xfrm>
            <a:custGeom>
              <a:avLst/>
              <a:gdLst/>
              <a:ahLst/>
              <a:cxnLst/>
              <a:rect l="l" t="t" r="r" b="b"/>
              <a:pathLst>
                <a:path w="2127" h="1173" extrusionOk="0">
                  <a:moveTo>
                    <a:pt x="808" y="1"/>
                  </a:moveTo>
                  <a:cubicBezTo>
                    <a:pt x="660" y="1"/>
                    <a:pt x="511" y="17"/>
                    <a:pt x="379" y="33"/>
                  </a:cubicBezTo>
                  <a:cubicBezTo>
                    <a:pt x="264" y="50"/>
                    <a:pt x="149" y="149"/>
                    <a:pt x="83" y="248"/>
                  </a:cubicBezTo>
                  <a:cubicBezTo>
                    <a:pt x="17" y="347"/>
                    <a:pt x="0" y="495"/>
                    <a:pt x="33" y="610"/>
                  </a:cubicBezTo>
                  <a:cubicBezTo>
                    <a:pt x="50" y="726"/>
                    <a:pt x="149" y="841"/>
                    <a:pt x="247" y="890"/>
                  </a:cubicBezTo>
                  <a:cubicBezTo>
                    <a:pt x="323" y="941"/>
                    <a:pt x="408" y="962"/>
                    <a:pt x="496" y="962"/>
                  </a:cubicBezTo>
                  <a:cubicBezTo>
                    <a:pt x="523" y="962"/>
                    <a:pt x="550" y="960"/>
                    <a:pt x="577" y="956"/>
                  </a:cubicBezTo>
                  <a:lnTo>
                    <a:pt x="528" y="956"/>
                  </a:lnTo>
                  <a:cubicBezTo>
                    <a:pt x="566" y="952"/>
                    <a:pt x="606" y="950"/>
                    <a:pt x="647" y="950"/>
                  </a:cubicBezTo>
                  <a:cubicBezTo>
                    <a:pt x="746" y="950"/>
                    <a:pt x="851" y="961"/>
                    <a:pt x="956" y="973"/>
                  </a:cubicBezTo>
                  <a:cubicBezTo>
                    <a:pt x="1088" y="989"/>
                    <a:pt x="1203" y="1039"/>
                    <a:pt x="1319" y="1088"/>
                  </a:cubicBezTo>
                  <a:cubicBezTo>
                    <a:pt x="1335" y="1088"/>
                    <a:pt x="1368" y="1105"/>
                    <a:pt x="1385" y="1105"/>
                  </a:cubicBezTo>
                  <a:cubicBezTo>
                    <a:pt x="1465" y="1151"/>
                    <a:pt x="1550" y="1173"/>
                    <a:pt x="1632" y="1173"/>
                  </a:cubicBezTo>
                  <a:cubicBezTo>
                    <a:pt x="1785" y="1173"/>
                    <a:pt x="1931" y="1096"/>
                    <a:pt x="2027" y="956"/>
                  </a:cubicBezTo>
                  <a:cubicBezTo>
                    <a:pt x="2093" y="858"/>
                    <a:pt x="2126" y="709"/>
                    <a:pt x="2093" y="594"/>
                  </a:cubicBezTo>
                  <a:cubicBezTo>
                    <a:pt x="2060" y="478"/>
                    <a:pt x="1978" y="363"/>
                    <a:pt x="1879" y="297"/>
                  </a:cubicBezTo>
                  <a:cubicBezTo>
                    <a:pt x="1665" y="182"/>
                    <a:pt x="1434" y="99"/>
                    <a:pt x="1203" y="50"/>
                  </a:cubicBezTo>
                  <a:cubicBezTo>
                    <a:pt x="1072" y="33"/>
                    <a:pt x="940" y="1"/>
                    <a:pt x="8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7"/>
            <p:cNvSpPr/>
            <p:nvPr/>
          </p:nvSpPr>
          <p:spPr>
            <a:xfrm>
              <a:off x="5378575" y="1612150"/>
              <a:ext cx="53600" cy="25850"/>
            </a:xfrm>
            <a:custGeom>
              <a:avLst/>
              <a:gdLst/>
              <a:ahLst/>
              <a:cxnLst/>
              <a:rect l="l" t="t" r="r" b="b"/>
              <a:pathLst>
                <a:path w="2144" h="1034" extrusionOk="0">
                  <a:moveTo>
                    <a:pt x="1023" y="0"/>
                  </a:moveTo>
                  <a:cubicBezTo>
                    <a:pt x="775" y="0"/>
                    <a:pt x="545" y="49"/>
                    <a:pt x="314" y="115"/>
                  </a:cubicBezTo>
                  <a:cubicBezTo>
                    <a:pt x="198" y="165"/>
                    <a:pt x="100" y="264"/>
                    <a:pt x="50" y="363"/>
                  </a:cubicBezTo>
                  <a:cubicBezTo>
                    <a:pt x="1" y="478"/>
                    <a:pt x="1" y="626"/>
                    <a:pt x="50" y="742"/>
                  </a:cubicBezTo>
                  <a:cubicBezTo>
                    <a:pt x="126" y="932"/>
                    <a:pt x="299" y="1034"/>
                    <a:pt x="487" y="1034"/>
                  </a:cubicBezTo>
                  <a:cubicBezTo>
                    <a:pt x="544" y="1034"/>
                    <a:pt x="603" y="1025"/>
                    <a:pt x="660" y="1005"/>
                  </a:cubicBezTo>
                  <a:cubicBezTo>
                    <a:pt x="676" y="1005"/>
                    <a:pt x="709" y="989"/>
                    <a:pt x="726" y="989"/>
                  </a:cubicBezTo>
                  <a:cubicBezTo>
                    <a:pt x="858" y="956"/>
                    <a:pt x="973" y="939"/>
                    <a:pt x="1105" y="939"/>
                  </a:cubicBezTo>
                  <a:cubicBezTo>
                    <a:pt x="1253" y="956"/>
                    <a:pt x="1402" y="972"/>
                    <a:pt x="1533" y="1005"/>
                  </a:cubicBezTo>
                  <a:lnTo>
                    <a:pt x="1484" y="989"/>
                  </a:lnTo>
                  <a:lnTo>
                    <a:pt x="1484" y="989"/>
                  </a:lnTo>
                  <a:cubicBezTo>
                    <a:pt x="1547" y="1007"/>
                    <a:pt x="1606" y="1020"/>
                    <a:pt x="1664" y="1020"/>
                  </a:cubicBezTo>
                  <a:cubicBezTo>
                    <a:pt x="1713" y="1020"/>
                    <a:pt x="1762" y="1011"/>
                    <a:pt x="1814" y="989"/>
                  </a:cubicBezTo>
                  <a:cubicBezTo>
                    <a:pt x="1929" y="956"/>
                    <a:pt x="2044" y="857"/>
                    <a:pt x="2077" y="742"/>
                  </a:cubicBezTo>
                  <a:cubicBezTo>
                    <a:pt x="2127" y="626"/>
                    <a:pt x="2143" y="494"/>
                    <a:pt x="2094" y="379"/>
                  </a:cubicBezTo>
                  <a:cubicBezTo>
                    <a:pt x="2044" y="280"/>
                    <a:pt x="1962" y="165"/>
                    <a:pt x="1847" y="115"/>
                  </a:cubicBezTo>
                  <a:cubicBezTo>
                    <a:pt x="1698" y="82"/>
                    <a:pt x="1566" y="33"/>
                    <a:pt x="1435" y="17"/>
                  </a:cubicBezTo>
                  <a:cubicBezTo>
                    <a:pt x="1303" y="0"/>
                    <a:pt x="1154" y="0"/>
                    <a:pt x="1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7"/>
            <p:cNvSpPr/>
            <p:nvPr/>
          </p:nvSpPr>
          <p:spPr>
            <a:xfrm>
              <a:off x="5534750" y="1719125"/>
              <a:ext cx="63050" cy="60000"/>
            </a:xfrm>
            <a:custGeom>
              <a:avLst/>
              <a:gdLst/>
              <a:ahLst/>
              <a:cxnLst/>
              <a:rect l="l" t="t" r="r" b="b"/>
              <a:pathLst>
                <a:path w="2522" h="2400" extrusionOk="0">
                  <a:moveTo>
                    <a:pt x="1250" y="0"/>
                  </a:moveTo>
                  <a:cubicBezTo>
                    <a:pt x="641" y="0"/>
                    <a:pt x="128" y="474"/>
                    <a:pt x="66" y="1094"/>
                  </a:cubicBezTo>
                  <a:cubicBezTo>
                    <a:pt x="0" y="1753"/>
                    <a:pt x="494" y="2330"/>
                    <a:pt x="1154" y="2396"/>
                  </a:cubicBezTo>
                  <a:cubicBezTo>
                    <a:pt x="1185" y="2398"/>
                    <a:pt x="1216" y="2399"/>
                    <a:pt x="1247" y="2399"/>
                  </a:cubicBezTo>
                  <a:cubicBezTo>
                    <a:pt x="1868" y="2399"/>
                    <a:pt x="2409" y="1936"/>
                    <a:pt x="2456" y="1308"/>
                  </a:cubicBezTo>
                  <a:cubicBezTo>
                    <a:pt x="2522" y="649"/>
                    <a:pt x="2027" y="56"/>
                    <a:pt x="1368" y="6"/>
                  </a:cubicBezTo>
                  <a:cubicBezTo>
                    <a:pt x="1328" y="2"/>
                    <a:pt x="1289" y="0"/>
                    <a:pt x="1250" y="0"/>
                  </a:cubicBezTo>
                  <a:close/>
                </a:path>
              </a:pathLst>
            </a:custGeom>
            <a:solidFill>
              <a:srgbClr val="FE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7"/>
            <p:cNvSpPr/>
            <p:nvPr/>
          </p:nvSpPr>
          <p:spPr>
            <a:xfrm>
              <a:off x="5445325" y="1766975"/>
              <a:ext cx="54425" cy="66925"/>
            </a:xfrm>
            <a:custGeom>
              <a:avLst/>
              <a:gdLst/>
              <a:ahLst/>
              <a:cxnLst/>
              <a:rect l="l" t="t" r="r" b="b"/>
              <a:pathLst>
                <a:path w="2177" h="2677" extrusionOk="0">
                  <a:moveTo>
                    <a:pt x="1135" y="1"/>
                  </a:moveTo>
                  <a:cubicBezTo>
                    <a:pt x="602" y="1"/>
                    <a:pt x="130" y="545"/>
                    <a:pt x="67" y="1256"/>
                  </a:cubicBezTo>
                  <a:cubicBezTo>
                    <a:pt x="1" y="1982"/>
                    <a:pt x="413" y="2624"/>
                    <a:pt x="973" y="2674"/>
                  </a:cubicBezTo>
                  <a:cubicBezTo>
                    <a:pt x="996" y="2676"/>
                    <a:pt x="1019" y="2677"/>
                    <a:pt x="1042" y="2677"/>
                  </a:cubicBezTo>
                  <a:cubicBezTo>
                    <a:pt x="1575" y="2677"/>
                    <a:pt x="2047" y="2133"/>
                    <a:pt x="2110" y="1438"/>
                  </a:cubicBezTo>
                  <a:cubicBezTo>
                    <a:pt x="2176" y="696"/>
                    <a:pt x="1764" y="53"/>
                    <a:pt x="1204" y="4"/>
                  </a:cubicBezTo>
                  <a:cubicBezTo>
                    <a:pt x="1181" y="2"/>
                    <a:pt x="1158" y="1"/>
                    <a:pt x="1135" y="1"/>
                  </a:cubicBezTo>
                  <a:close/>
                </a:path>
              </a:pathLst>
            </a:custGeom>
            <a:solidFill>
              <a:srgbClr val="FE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7"/>
            <p:cNvSpPr/>
            <p:nvPr/>
          </p:nvSpPr>
          <p:spPr>
            <a:xfrm>
              <a:off x="5436675" y="1779675"/>
              <a:ext cx="82850" cy="43025"/>
            </a:xfrm>
            <a:custGeom>
              <a:avLst/>
              <a:gdLst/>
              <a:ahLst/>
              <a:cxnLst/>
              <a:rect l="l" t="t" r="r" b="b"/>
              <a:pathLst>
                <a:path w="3314" h="1721" extrusionOk="0">
                  <a:moveTo>
                    <a:pt x="2538" y="0"/>
                  </a:moveTo>
                  <a:cubicBezTo>
                    <a:pt x="2460" y="0"/>
                    <a:pt x="2376" y="16"/>
                    <a:pt x="2291" y="40"/>
                  </a:cubicBezTo>
                  <a:cubicBezTo>
                    <a:pt x="2127" y="40"/>
                    <a:pt x="1962" y="73"/>
                    <a:pt x="1797" y="89"/>
                  </a:cubicBezTo>
                  <a:cubicBezTo>
                    <a:pt x="1681" y="103"/>
                    <a:pt x="1562" y="111"/>
                    <a:pt x="1443" y="111"/>
                  </a:cubicBezTo>
                  <a:cubicBezTo>
                    <a:pt x="1274" y="111"/>
                    <a:pt x="1104" y="95"/>
                    <a:pt x="940" y="56"/>
                  </a:cubicBezTo>
                  <a:cubicBezTo>
                    <a:pt x="824" y="35"/>
                    <a:pt x="701" y="7"/>
                    <a:pt x="580" y="7"/>
                  </a:cubicBezTo>
                  <a:cubicBezTo>
                    <a:pt x="512" y="7"/>
                    <a:pt x="445" y="16"/>
                    <a:pt x="380" y="40"/>
                  </a:cubicBezTo>
                  <a:cubicBezTo>
                    <a:pt x="198" y="89"/>
                    <a:pt x="83" y="254"/>
                    <a:pt x="50" y="435"/>
                  </a:cubicBezTo>
                  <a:cubicBezTo>
                    <a:pt x="1" y="617"/>
                    <a:pt x="50" y="814"/>
                    <a:pt x="149" y="963"/>
                  </a:cubicBezTo>
                  <a:cubicBezTo>
                    <a:pt x="231" y="1128"/>
                    <a:pt x="380" y="1259"/>
                    <a:pt x="511" y="1358"/>
                  </a:cubicBezTo>
                  <a:cubicBezTo>
                    <a:pt x="841" y="1589"/>
                    <a:pt x="1253" y="1721"/>
                    <a:pt x="1649" y="1721"/>
                  </a:cubicBezTo>
                  <a:cubicBezTo>
                    <a:pt x="2044" y="1721"/>
                    <a:pt x="2440" y="1605"/>
                    <a:pt x="2786" y="1375"/>
                  </a:cubicBezTo>
                  <a:cubicBezTo>
                    <a:pt x="2967" y="1243"/>
                    <a:pt x="3132" y="1095"/>
                    <a:pt x="3231" y="880"/>
                  </a:cubicBezTo>
                  <a:cubicBezTo>
                    <a:pt x="3313" y="666"/>
                    <a:pt x="3297" y="402"/>
                    <a:pt x="3165" y="238"/>
                  </a:cubicBezTo>
                  <a:cubicBezTo>
                    <a:pt x="3033" y="73"/>
                    <a:pt x="2835" y="7"/>
                    <a:pt x="2621" y="7"/>
                  </a:cubicBezTo>
                  <a:cubicBezTo>
                    <a:pt x="2595" y="2"/>
                    <a:pt x="2567" y="0"/>
                    <a:pt x="25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7"/>
            <p:cNvSpPr/>
            <p:nvPr/>
          </p:nvSpPr>
          <p:spPr>
            <a:xfrm>
              <a:off x="5432975" y="1697675"/>
              <a:ext cx="56875" cy="54225"/>
            </a:xfrm>
            <a:custGeom>
              <a:avLst/>
              <a:gdLst/>
              <a:ahLst/>
              <a:cxnLst/>
              <a:rect l="l" t="t" r="r" b="b"/>
              <a:pathLst>
                <a:path w="2275" h="2169" extrusionOk="0">
                  <a:moveTo>
                    <a:pt x="1104" y="0"/>
                  </a:moveTo>
                  <a:cubicBezTo>
                    <a:pt x="807" y="0"/>
                    <a:pt x="510" y="116"/>
                    <a:pt x="297" y="353"/>
                  </a:cubicBezTo>
                  <a:cubicBezTo>
                    <a:pt x="66" y="633"/>
                    <a:pt x="0" y="1045"/>
                    <a:pt x="182" y="1375"/>
                  </a:cubicBezTo>
                  <a:cubicBezTo>
                    <a:pt x="363" y="1705"/>
                    <a:pt x="709" y="1902"/>
                    <a:pt x="1055" y="2034"/>
                  </a:cubicBezTo>
                  <a:cubicBezTo>
                    <a:pt x="1217" y="2108"/>
                    <a:pt x="1380" y="2169"/>
                    <a:pt x="1566" y="2169"/>
                  </a:cubicBezTo>
                  <a:cubicBezTo>
                    <a:pt x="1587" y="2169"/>
                    <a:pt x="1609" y="2168"/>
                    <a:pt x="1632" y="2166"/>
                  </a:cubicBezTo>
                  <a:cubicBezTo>
                    <a:pt x="1797" y="2150"/>
                    <a:pt x="1945" y="2034"/>
                    <a:pt x="2060" y="1902"/>
                  </a:cubicBezTo>
                  <a:cubicBezTo>
                    <a:pt x="2275" y="1622"/>
                    <a:pt x="2258" y="1227"/>
                    <a:pt x="2176" y="897"/>
                  </a:cubicBezTo>
                  <a:cubicBezTo>
                    <a:pt x="2143" y="716"/>
                    <a:pt x="2077" y="551"/>
                    <a:pt x="1961" y="403"/>
                  </a:cubicBezTo>
                  <a:cubicBezTo>
                    <a:pt x="1747" y="137"/>
                    <a:pt x="1425" y="0"/>
                    <a:pt x="1104" y="0"/>
                  </a:cubicBezTo>
                  <a:close/>
                </a:path>
              </a:pathLst>
            </a:custGeom>
            <a:solidFill>
              <a:srgbClr val="FE7E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7"/>
            <p:cNvSpPr/>
            <p:nvPr/>
          </p:nvSpPr>
          <p:spPr>
            <a:xfrm>
              <a:off x="5429250" y="1645875"/>
              <a:ext cx="46600" cy="110500"/>
            </a:xfrm>
            <a:custGeom>
              <a:avLst/>
              <a:gdLst/>
              <a:ahLst/>
              <a:cxnLst/>
              <a:rect l="l" t="t" r="r" b="b"/>
              <a:pathLst>
                <a:path w="1864" h="4420" extrusionOk="0">
                  <a:moveTo>
                    <a:pt x="1314" y="0"/>
                  </a:moveTo>
                  <a:cubicBezTo>
                    <a:pt x="1240" y="0"/>
                    <a:pt x="1170" y="76"/>
                    <a:pt x="1155" y="151"/>
                  </a:cubicBezTo>
                  <a:cubicBezTo>
                    <a:pt x="1089" y="1041"/>
                    <a:pt x="759" y="1914"/>
                    <a:pt x="199" y="2623"/>
                  </a:cubicBezTo>
                  <a:cubicBezTo>
                    <a:pt x="1" y="2870"/>
                    <a:pt x="1" y="3216"/>
                    <a:pt x="182" y="3464"/>
                  </a:cubicBezTo>
                  <a:cubicBezTo>
                    <a:pt x="528" y="3974"/>
                    <a:pt x="1056" y="4321"/>
                    <a:pt x="1649" y="4419"/>
                  </a:cubicBezTo>
                  <a:lnTo>
                    <a:pt x="1682" y="4419"/>
                  </a:lnTo>
                  <a:cubicBezTo>
                    <a:pt x="1764" y="4419"/>
                    <a:pt x="1830" y="4370"/>
                    <a:pt x="1847" y="4288"/>
                  </a:cubicBezTo>
                  <a:cubicBezTo>
                    <a:pt x="1863" y="4189"/>
                    <a:pt x="1797" y="4090"/>
                    <a:pt x="1698" y="4073"/>
                  </a:cubicBezTo>
                  <a:cubicBezTo>
                    <a:pt x="1204" y="3991"/>
                    <a:pt x="759" y="3694"/>
                    <a:pt x="462" y="3282"/>
                  </a:cubicBezTo>
                  <a:cubicBezTo>
                    <a:pt x="363" y="3150"/>
                    <a:pt x="380" y="2969"/>
                    <a:pt x="462" y="2837"/>
                  </a:cubicBezTo>
                  <a:cubicBezTo>
                    <a:pt x="1072" y="2079"/>
                    <a:pt x="1435" y="1140"/>
                    <a:pt x="1501" y="184"/>
                  </a:cubicBezTo>
                  <a:cubicBezTo>
                    <a:pt x="1501" y="85"/>
                    <a:pt x="1435" y="2"/>
                    <a:pt x="1336" y="2"/>
                  </a:cubicBezTo>
                  <a:cubicBezTo>
                    <a:pt x="1329" y="1"/>
                    <a:pt x="1321" y="0"/>
                    <a:pt x="13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7"/>
            <p:cNvSpPr/>
            <p:nvPr/>
          </p:nvSpPr>
          <p:spPr>
            <a:xfrm>
              <a:off x="5631150" y="1696775"/>
              <a:ext cx="55350" cy="64050"/>
            </a:xfrm>
            <a:custGeom>
              <a:avLst/>
              <a:gdLst/>
              <a:ahLst/>
              <a:cxnLst/>
              <a:rect l="l" t="t" r="r" b="b"/>
              <a:pathLst>
                <a:path w="2214" h="2562" extrusionOk="0">
                  <a:moveTo>
                    <a:pt x="1970" y="0"/>
                  </a:moveTo>
                  <a:cubicBezTo>
                    <a:pt x="1941" y="0"/>
                    <a:pt x="1911" y="8"/>
                    <a:pt x="1879" y="27"/>
                  </a:cubicBezTo>
                  <a:cubicBezTo>
                    <a:pt x="1039" y="587"/>
                    <a:pt x="396" y="1395"/>
                    <a:pt x="50" y="2350"/>
                  </a:cubicBezTo>
                  <a:cubicBezTo>
                    <a:pt x="0" y="2480"/>
                    <a:pt x="102" y="2562"/>
                    <a:pt x="207" y="2562"/>
                  </a:cubicBezTo>
                  <a:cubicBezTo>
                    <a:pt x="276" y="2562"/>
                    <a:pt x="347" y="2527"/>
                    <a:pt x="380" y="2449"/>
                  </a:cubicBezTo>
                  <a:cubicBezTo>
                    <a:pt x="693" y="1576"/>
                    <a:pt x="1286" y="834"/>
                    <a:pt x="2061" y="323"/>
                  </a:cubicBezTo>
                  <a:cubicBezTo>
                    <a:pt x="2213" y="226"/>
                    <a:pt x="2121" y="0"/>
                    <a:pt x="19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7"/>
            <p:cNvSpPr/>
            <p:nvPr/>
          </p:nvSpPr>
          <p:spPr>
            <a:xfrm>
              <a:off x="4863550" y="2699900"/>
              <a:ext cx="266600" cy="252525"/>
            </a:xfrm>
            <a:custGeom>
              <a:avLst/>
              <a:gdLst/>
              <a:ahLst/>
              <a:cxnLst/>
              <a:rect l="l" t="t" r="r" b="b"/>
              <a:pathLst>
                <a:path w="10664" h="10101" extrusionOk="0">
                  <a:moveTo>
                    <a:pt x="8636" y="0"/>
                  </a:moveTo>
                  <a:cubicBezTo>
                    <a:pt x="8636" y="0"/>
                    <a:pt x="2967" y="1994"/>
                    <a:pt x="2604" y="2588"/>
                  </a:cubicBezTo>
                  <a:cubicBezTo>
                    <a:pt x="2225" y="3197"/>
                    <a:pt x="132" y="5752"/>
                    <a:pt x="66" y="6263"/>
                  </a:cubicBezTo>
                  <a:cubicBezTo>
                    <a:pt x="0" y="6774"/>
                    <a:pt x="1006" y="8982"/>
                    <a:pt x="1582" y="9328"/>
                  </a:cubicBezTo>
                  <a:cubicBezTo>
                    <a:pt x="1893" y="9515"/>
                    <a:pt x="2591" y="9558"/>
                    <a:pt x="3169" y="9558"/>
                  </a:cubicBezTo>
                  <a:cubicBezTo>
                    <a:pt x="3664" y="9558"/>
                    <a:pt x="4071" y="9526"/>
                    <a:pt x="4071" y="9526"/>
                  </a:cubicBezTo>
                  <a:lnTo>
                    <a:pt x="3610" y="5224"/>
                  </a:lnTo>
                  <a:lnTo>
                    <a:pt x="6626" y="6362"/>
                  </a:lnTo>
                  <a:lnTo>
                    <a:pt x="5390" y="9790"/>
                  </a:lnTo>
                  <a:cubicBezTo>
                    <a:pt x="5821" y="10008"/>
                    <a:pt x="6200" y="10100"/>
                    <a:pt x="6531" y="10100"/>
                  </a:cubicBezTo>
                  <a:cubicBezTo>
                    <a:pt x="8324" y="10100"/>
                    <a:pt x="8735" y="7400"/>
                    <a:pt x="8735" y="7400"/>
                  </a:cubicBezTo>
                  <a:cubicBezTo>
                    <a:pt x="10004" y="6807"/>
                    <a:pt x="10664" y="4615"/>
                    <a:pt x="10664" y="4615"/>
                  </a:cubicBezTo>
                  <a:lnTo>
                    <a:pt x="8636" y="0"/>
                  </a:ln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7"/>
            <p:cNvSpPr/>
            <p:nvPr/>
          </p:nvSpPr>
          <p:spPr>
            <a:xfrm>
              <a:off x="5507550" y="1950525"/>
              <a:ext cx="273200" cy="309825"/>
            </a:xfrm>
            <a:custGeom>
              <a:avLst/>
              <a:gdLst/>
              <a:ahLst/>
              <a:cxnLst/>
              <a:rect l="l" t="t" r="r" b="b"/>
              <a:pathLst>
                <a:path w="10928" h="12393" extrusionOk="0">
                  <a:moveTo>
                    <a:pt x="6110" y="0"/>
                  </a:moveTo>
                  <a:cubicBezTo>
                    <a:pt x="4094" y="0"/>
                    <a:pt x="2232" y="1308"/>
                    <a:pt x="1632" y="3325"/>
                  </a:cubicBezTo>
                  <a:lnTo>
                    <a:pt x="0" y="8830"/>
                  </a:lnTo>
                  <a:cubicBezTo>
                    <a:pt x="116" y="8962"/>
                    <a:pt x="215" y="9077"/>
                    <a:pt x="330" y="9192"/>
                  </a:cubicBezTo>
                  <a:cubicBezTo>
                    <a:pt x="3074" y="12076"/>
                    <a:pt x="6650" y="12393"/>
                    <a:pt x="7969" y="12393"/>
                  </a:cubicBezTo>
                  <a:cubicBezTo>
                    <a:pt x="8053" y="12393"/>
                    <a:pt x="8127" y="12392"/>
                    <a:pt x="8191" y="12390"/>
                  </a:cubicBezTo>
                  <a:lnTo>
                    <a:pt x="8488" y="12390"/>
                  </a:lnTo>
                  <a:lnTo>
                    <a:pt x="10515" y="6077"/>
                  </a:lnTo>
                  <a:cubicBezTo>
                    <a:pt x="10631" y="5748"/>
                    <a:pt x="10697" y="5402"/>
                    <a:pt x="10730" y="5072"/>
                  </a:cubicBezTo>
                  <a:cubicBezTo>
                    <a:pt x="10927" y="2897"/>
                    <a:pt x="9559" y="820"/>
                    <a:pt x="7384" y="177"/>
                  </a:cubicBezTo>
                  <a:cubicBezTo>
                    <a:pt x="6959" y="58"/>
                    <a:pt x="6531" y="0"/>
                    <a:pt x="6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7"/>
            <p:cNvSpPr/>
            <p:nvPr/>
          </p:nvSpPr>
          <p:spPr>
            <a:xfrm>
              <a:off x="5051425" y="2180325"/>
              <a:ext cx="660925" cy="639475"/>
            </a:xfrm>
            <a:custGeom>
              <a:avLst/>
              <a:gdLst/>
              <a:ahLst/>
              <a:cxnLst/>
              <a:rect l="l" t="t" r="r" b="b"/>
              <a:pathLst>
                <a:path w="26437" h="25579" extrusionOk="0">
                  <a:moveTo>
                    <a:pt x="18575" y="0"/>
                  </a:moveTo>
                  <a:lnTo>
                    <a:pt x="14619" y="11999"/>
                  </a:lnTo>
                  <a:lnTo>
                    <a:pt x="1" y="21525"/>
                  </a:lnTo>
                  <a:lnTo>
                    <a:pt x="2753" y="25579"/>
                  </a:lnTo>
                  <a:lnTo>
                    <a:pt x="19383" y="17685"/>
                  </a:lnTo>
                  <a:lnTo>
                    <a:pt x="19646" y="17553"/>
                  </a:lnTo>
                  <a:cubicBezTo>
                    <a:pt x="20602" y="17025"/>
                    <a:pt x="21344" y="16185"/>
                    <a:pt x="21739" y="15163"/>
                  </a:cubicBezTo>
                  <a:lnTo>
                    <a:pt x="22514" y="13185"/>
                  </a:lnTo>
                  <a:lnTo>
                    <a:pt x="26436" y="3198"/>
                  </a:lnTo>
                  <a:lnTo>
                    <a:pt x="26436" y="3198"/>
                  </a:lnTo>
                  <a:cubicBezTo>
                    <a:pt x="26372" y="3200"/>
                    <a:pt x="26298" y="3201"/>
                    <a:pt x="26214" y="3201"/>
                  </a:cubicBezTo>
                  <a:cubicBezTo>
                    <a:pt x="24895" y="3201"/>
                    <a:pt x="21319" y="2884"/>
                    <a:pt x="18575" y="0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7"/>
            <p:cNvSpPr/>
            <p:nvPr/>
          </p:nvSpPr>
          <p:spPr>
            <a:xfrm>
              <a:off x="5519075" y="2506325"/>
              <a:ext cx="95200" cy="116125"/>
            </a:xfrm>
            <a:custGeom>
              <a:avLst/>
              <a:gdLst/>
              <a:ahLst/>
              <a:cxnLst/>
              <a:rect l="l" t="t" r="r" b="b"/>
              <a:pathLst>
                <a:path w="3808" h="4645" extrusionOk="0">
                  <a:moveTo>
                    <a:pt x="2911" y="1"/>
                  </a:moveTo>
                  <a:cubicBezTo>
                    <a:pt x="1445" y="1"/>
                    <a:pt x="207" y="1126"/>
                    <a:pt x="67" y="2617"/>
                  </a:cubicBezTo>
                  <a:cubicBezTo>
                    <a:pt x="1" y="3376"/>
                    <a:pt x="248" y="4084"/>
                    <a:pt x="677" y="4645"/>
                  </a:cubicBezTo>
                  <a:lnTo>
                    <a:pt x="940" y="4513"/>
                  </a:lnTo>
                  <a:cubicBezTo>
                    <a:pt x="1896" y="3985"/>
                    <a:pt x="2638" y="3145"/>
                    <a:pt x="3033" y="2123"/>
                  </a:cubicBezTo>
                  <a:lnTo>
                    <a:pt x="3808" y="145"/>
                  </a:lnTo>
                  <a:cubicBezTo>
                    <a:pt x="3610" y="79"/>
                    <a:pt x="3396" y="30"/>
                    <a:pt x="3182" y="13"/>
                  </a:cubicBezTo>
                  <a:cubicBezTo>
                    <a:pt x="3091" y="5"/>
                    <a:pt x="3001" y="1"/>
                    <a:pt x="2911" y="1"/>
                  </a:cubicBezTo>
                  <a:close/>
                </a:path>
              </a:pathLst>
            </a:custGeom>
            <a:solidFill>
              <a:srgbClr val="FE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7"/>
            <p:cNvSpPr/>
            <p:nvPr/>
          </p:nvSpPr>
          <p:spPr>
            <a:xfrm>
              <a:off x="5416900" y="2478550"/>
              <a:ext cx="72950" cy="37175"/>
            </a:xfrm>
            <a:custGeom>
              <a:avLst/>
              <a:gdLst/>
              <a:ahLst/>
              <a:cxnLst/>
              <a:rect l="l" t="t" r="r" b="b"/>
              <a:pathLst>
                <a:path w="2918" h="1487" extrusionOk="0">
                  <a:moveTo>
                    <a:pt x="194" y="0"/>
                  </a:moveTo>
                  <a:cubicBezTo>
                    <a:pt x="131" y="0"/>
                    <a:pt x="69" y="43"/>
                    <a:pt x="33" y="103"/>
                  </a:cubicBezTo>
                  <a:cubicBezTo>
                    <a:pt x="0" y="185"/>
                    <a:pt x="33" y="284"/>
                    <a:pt x="116" y="333"/>
                  </a:cubicBezTo>
                  <a:lnTo>
                    <a:pt x="2654" y="1487"/>
                  </a:lnTo>
                  <a:lnTo>
                    <a:pt x="2720" y="1487"/>
                  </a:lnTo>
                  <a:cubicBezTo>
                    <a:pt x="2786" y="1487"/>
                    <a:pt x="2852" y="1454"/>
                    <a:pt x="2885" y="1388"/>
                  </a:cubicBezTo>
                  <a:cubicBezTo>
                    <a:pt x="2918" y="1306"/>
                    <a:pt x="2885" y="1207"/>
                    <a:pt x="2786" y="1174"/>
                  </a:cubicBezTo>
                  <a:lnTo>
                    <a:pt x="264" y="20"/>
                  </a:lnTo>
                  <a:cubicBezTo>
                    <a:pt x="241" y="7"/>
                    <a:pt x="218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7"/>
            <p:cNvSpPr/>
            <p:nvPr/>
          </p:nvSpPr>
          <p:spPr>
            <a:xfrm>
              <a:off x="4918350" y="2808400"/>
              <a:ext cx="143000" cy="136925"/>
            </a:xfrm>
            <a:custGeom>
              <a:avLst/>
              <a:gdLst/>
              <a:ahLst/>
              <a:cxnLst/>
              <a:rect l="l" t="t" r="r" b="b"/>
              <a:pathLst>
                <a:path w="5720" h="5477" extrusionOk="0">
                  <a:moveTo>
                    <a:pt x="2856" y="0"/>
                  </a:moveTo>
                  <a:cubicBezTo>
                    <a:pt x="1457" y="0"/>
                    <a:pt x="257" y="1066"/>
                    <a:pt x="132" y="2500"/>
                  </a:cubicBezTo>
                  <a:cubicBezTo>
                    <a:pt x="0" y="3999"/>
                    <a:pt x="1105" y="5334"/>
                    <a:pt x="2621" y="5466"/>
                  </a:cubicBezTo>
                  <a:cubicBezTo>
                    <a:pt x="2701" y="5473"/>
                    <a:pt x="2781" y="5477"/>
                    <a:pt x="2861" y="5477"/>
                  </a:cubicBezTo>
                  <a:cubicBezTo>
                    <a:pt x="4260" y="5477"/>
                    <a:pt x="5463" y="4397"/>
                    <a:pt x="5587" y="2978"/>
                  </a:cubicBezTo>
                  <a:cubicBezTo>
                    <a:pt x="5719" y="1478"/>
                    <a:pt x="4599" y="143"/>
                    <a:pt x="3099" y="11"/>
                  </a:cubicBezTo>
                  <a:cubicBezTo>
                    <a:pt x="3017" y="4"/>
                    <a:pt x="2936" y="0"/>
                    <a:pt x="2856" y="0"/>
                  </a:cubicBezTo>
                  <a:close/>
                </a:path>
              </a:pathLst>
            </a:custGeom>
            <a:solidFill>
              <a:srgbClr val="DF32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7"/>
            <p:cNvSpPr/>
            <p:nvPr/>
          </p:nvSpPr>
          <p:spPr>
            <a:xfrm>
              <a:off x="4859425" y="1578825"/>
              <a:ext cx="219625" cy="272025"/>
            </a:xfrm>
            <a:custGeom>
              <a:avLst/>
              <a:gdLst/>
              <a:ahLst/>
              <a:cxnLst/>
              <a:rect l="l" t="t" r="r" b="b"/>
              <a:pathLst>
                <a:path w="8785" h="10881" extrusionOk="0">
                  <a:moveTo>
                    <a:pt x="4803" y="1"/>
                  </a:moveTo>
                  <a:cubicBezTo>
                    <a:pt x="4628" y="1"/>
                    <a:pt x="4453" y="101"/>
                    <a:pt x="4384" y="278"/>
                  </a:cubicBezTo>
                  <a:cubicBezTo>
                    <a:pt x="4302" y="509"/>
                    <a:pt x="4253" y="740"/>
                    <a:pt x="4236" y="970"/>
                  </a:cubicBezTo>
                  <a:cubicBezTo>
                    <a:pt x="4203" y="1399"/>
                    <a:pt x="4286" y="1860"/>
                    <a:pt x="4434" y="2272"/>
                  </a:cubicBezTo>
                  <a:cubicBezTo>
                    <a:pt x="4467" y="2371"/>
                    <a:pt x="4516" y="2470"/>
                    <a:pt x="4549" y="2553"/>
                  </a:cubicBezTo>
                  <a:cubicBezTo>
                    <a:pt x="4425" y="2745"/>
                    <a:pt x="4185" y="2859"/>
                    <a:pt x="3950" y="2859"/>
                  </a:cubicBezTo>
                  <a:cubicBezTo>
                    <a:pt x="3842" y="2859"/>
                    <a:pt x="3736" y="2835"/>
                    <a:pt x="3643" y="2783"/>
                  </a:cubicBezTo>
                  <a:lnTo>
                    <a:pt x="3643" y="2783"/>
                  </a:lnTo>
                  <a:cubicBezTo>
                    <a:pt x="3939" y="3080"/>
                    <a:pt x="4236" y="3410"/>
                    <a:pt x="4417" y="3789"/>
                  </a:cubicBezTo>
                  <a:cubicBezTo>
                    <a:pt x="4582" y="4184"/>
                    <a:pt x="4599" y="4679"/>
                    <a:pt x="4335" y="5025"/>
                  </a:cubicBezTo>
                  <a:cubicBezTo>
                    <a:pt x="4187" y="5210"/>
                    <a:pt x="3940" y="5317"/>
                    <a:pt x="3703" y="5317"/>
                  </a:cubicBezTo>
                  <a:cubicBezTo>
                    <a:pt x="3517" y="5317"/>
                    <a:pt x="3337" y="5252"/>
                    <a:pt x="3214" y="5107"/>
                  </a:cubicBezTo>
                  <a:lnTo>
                    <a:pt x="3214" y="5107"/>
                  </a:lnTo>
                  <a:cubicBezTo>
                    <a:pt x="3462" y="5486"/>
                    <a:pt x="3313" y="6063"/>
                    <a:pt x="2918" y="6277"/>
                  </a:cubicBezTo>
                  <a:cubicBezTo>
                    <a:pt x="2804" y="6334"/>
                    <a:pt x="2676" y="6362"/>
                    <a:pt x="2548" y="6362"/>
                  </a:cubicBezTo>
                  <a:cubicBezTo>
                    <a:pt x="2304" y="6362"/>
                    <a:pt x="2058" y="6263"/>
                    <a:pt x="1896" y="6080"/>
                  </a:cubicBezTo>
                  <a:lnTo>
                    <a:pt x="1896" y="6080"/>
                  </a:lnTo>
                  <a:cubicBezTo>
                    <a:pt x="1978" y="6277"/>
                    <a:pt x="1945" y="6525"/>
                    <a:pt x="1797" y="6689"/>
                  </a:cubicBezTo>
                  <a:cubicBezTo>
                    <a:pt x="1638" y="6891"/>
                    <a:pt x="1379" y="6992"/>
                    <a:pt x="1129" y="6992"/>
                  </a:cubicBezTo>
                  <a:cubicBezTo>
                    <a:pt x="1093" y="6992"/>
                    <a:pt x="1057" y="6990"/>
                    <a:pt x="1022" y="6986"/>
                  </a:cubicBezTo>
                  <a:cubicBezTo>
                    <a:pt x="726" y="6953"/>
                    <a:pt x="462" y="6821"/>
                    <a:pt x="215" y="6656"/>
                  </a:cubicBezTo>
                  <a:cubicBezTo>
                    <a:pt x="132" y="6607"/>
                    <a:pt x="66" y="6558"/>
                    <a:pt x="0" y="6492"/>
                  </a:cubicBezTo>
                  <a:lnTo>
                    <a:pt x="0" y="6492"/>
                  </a:lnTo>
                  <a:cubicBezTo>
                    <a:pt x="380" y="7349"/>
                    <a:pt x="808" y="8189"/>
                    <a:pt x="1302" y="8997"/>
                  </a:cubicBezTo>
                  <a:cubicBezTo>
                    <a:pt x="1616" y="9524"/>
                    <a:pt x="1978" y="10052"/>
                    <a:pt x="2489" y="10414"/>
                  </a:cubicBezTo>
                  <a:cubicBezTo>
                    <a:pt x="2954" y="10729"/>
                    <a:pt x="3527" y="10880"/>
                    <a:pt x="4099" y="10880"/>
                  </a:cubicBezTo>
                  <a:cubicBezTo>
                    <a:pt x="4156" y="10880"/>
                    <a:pt x="4212" y="10879"/>
                    <a:pt x="4269" y="10876"/>
                  </a:cubicBezTo>
                  <a:cubicBezTo>
                    <a:pt x="4895" y="10843"/>
                    <a:pt x="5489" y="10628"/>
                    <a:pt x="6049" y="10332"/>
                  </a:cubicBezTo>
                  <a:cubicBezTo>
                    <a:pt x="6725" y="9969"/>
                    <a:pt x="7335" y="9425"/>
                    <a:pt x="7664" y="8717"/>
                  </a:cubicBezTo>
                  <a:cubicBezTo>
                    <a:pt x="7928" y="8123"/>
                    <a:pt x="7961" y="7398"/>
                    <a:pt x="7664" y="6805"/>
                  </a:cubicBezTo>
                  <a:cubicBezTo>
                    <a:pt x="7977" y="6244"/>
                    <a:pt x="8274" y="5684"/>
                    <a:pt x="8587" y="5107"/>
                  </a:cubicBezTo>
                  <a:cubicBezTo>
                    <a:pt x="8686" y="4942"/>
                    <a:pt x="8785" y="4761"/>
                    <a:pt x="8768" y="4563"/>
                  </a:cubicBezTo>
                  <a:cubicBezTo>
                    <a:pt x="8752" y="4316"/>
                    <a:pt x="8587" y="4118"/>
                    <a:pt x="8422" y="3937"/>
                  </a:cubicBezTo>
                  <a:cubicBezTo>
                    <a:pt x="7335" y="2668"/>
                    <a:pt x="6230" y="1415"/>
                    <a:pt x="5126" y="146"/>
                  </a:cubicBezTo>
                  <a:cubicBezTo>
                    <a:pt x="5040" y="47"/>
                    <a:pt x="4921" y="1"/>
                    <a:pt x="4803" y="1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7"/>
            <p:cNvSpPr/>
            <p:nvPr/>
          </p:nvSpPr>
          <p:spPr>
            <a:xfrm>
              <a:off x="4931125" y="1598900"/>
              <a:ext cx="69650" cy="163250"/>
            </a:xfrm>
            <a:custGeom>
              <a:avLst/>
              <a:gdLst/>
              <a:ahLst/>
              <a:cxnLst/>
              <a:rect l="l" t="t" r="r" b="b"/>
              <a:pathLst>
                <a:path w="2786" h="6530" extrusionOk="0">
                  <a:moveTo>
                    <a:pt x="1359" y="0"/>
                  </a:moveTo>
                  <a:cubicBezTo>
                    <a:pt x="1286" y="0"/>
                    <a:pt x="1218" y="62"/>
                    <a:pt x="1203" y="151"/>
                  </a:cubicBezTo>
                  <a:cubicBezTo>
                    <a:pt x="1187" y="217"/>
                    <a:pt x="1039" y="1634"/>
                    <a:pt x="2357" y="3167"/>
                  </a:cubicBezTo>
                  <a:cubicBezTo>
                    <a:pt x="1879" y="3513"/>
                    <a:pt x="561" y="4601"/>
                    <a:pt x="17" y="6315"/>
                  </a:cubicBezTo>
                  <a:cubicBezTo>
                    <a:pt x="0" y="6397"/>
                    <a:pt x="50" y="6496"/>
                    <a:pt x="132" y="6529"/>
                  </a:cubicBezTo>
                  <a:lnTo>
                    <a:pt x="181" y="6529"/>
                  </a:lnTo>
                  <a:cubicBezTo>
                    <a:pt x="264" y="6529"/>
                    <a:pt x="330" y="6496"/>
                    <a:pt x="346" y="6414"/>
                  </a:cubicBezTo>
                  <a:cubicBezTo>
                    <a:pt x="956" y="4486"/>
                    <a:pt x="2687" y="3348"/>
                    <a:pt x="2703" y="3332"/>
                  </a:cubicBezTo>
                  <a:cubicBezTo>
                    <a:pt x="2736" y="3315"/>
                    <a:pt x="2769" y="3266"/>
                    <a:pt x="2769" y="3216"/>
                  </a:cubicBezTo>
                  <a:cubicBezTo>
                    <a:pt x="2786" y="3167"/>
                    <a:pt x="2769" y="3118"/>
                    <a:pt x="2736" y="3085"/>
                  </a:cubicBezTo>
                  <a:cubicBezTo>
                    <a:pt x="1401" y="1618"/>
                    <a:pt x="1533" y="200"/>
                    <a:pt x="1549" y="184"/>
                  </a:cubicBezTo>
                  <a:cubicBezTo>
                    <a:pt x="1549" y="85"/>
                    <a:pt x="1483" y="3"/>
                    <a:pt x="1385" y="3"/>
                  </a:cubicBezTo>
                  <a:cubicBezTo>
                    <a:pt x="1376" y="1"/>
                    <a:pt x="1368" y="0"/>
                    <a:pt x="1359" y="0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7"/>
            <p:cNvSpPr/>
            <p:nvPr/>
          </p:nvSpPr>
          <p:spPr>
            <a:xfrm>
              <a:off x="5077800" y="1476175"/>
              <a:ext cx="137650" cy="172225"/>
            </a:xfrm>
            <a:custGeom>
              <a:avLst/>
              <a:gdLst/>
              <a:ahLst/>
              <a:cxnLst/>
              <a:rect l="l" t="t" r="r" b="b"/>
              <a:pathLst>
                <a:path w="5506" h="6889" extrusionOk="0">
                  <a:moveTo>
                    <a:pt x="3874" y="0"/>
                  </a:moveTo>
                  <a:cubicBezTo>
                    <a:pt x="3939" y="99"/>
                    <a:pt x="4928" y="1698"/>
                    <a:pt x="3462" y="4186"/>
                  </a:cubicBezTo>
                  <a:cubicBezTo>
                    <a:pt x="2102" y="6508"/>
                    <a:pt x="389" y="6593"/>
                    <a:pt x="53" y="6593"/>
                  </a:cubicBezTo>
                  <a:cubicBezTo>
                    <a:pt x="27" y="6593"/>
                    <a:pt x="9" y="6593"/>
                    <a:pt x="0" y="6593"/>
                  </a:cubicBezTo>
                  <a:cubicBezTo>
                    <a:pt x="89" y="6615"/>
                    <a:pt x="1012" y="6888"/>
                    <a:pt x="1949" y="6888"/>
                  </a:cubicBezTo>
                  <a:cubicBezTo>
                    <a:pt x="2412" y="6888"/>
                    <a:pt x="2877" y="6822"/>
                    <a:pt x="3247" y="6626"/>
                  </a:cubicBezTo>
                  <a:cubicBezTo>
                    <a:pt x="4384" y="6032"/>
                    <a:pt x="4912" y="5044"/>
                    <a:pt x="4912" y="5044"/>
                  </a:cubicBezTo>
                  <a:cubicBezTo>
                    <a:pt x="4912" y="5044"/>
                    <a:pt x="5505" y="4104"/>
                    <a:pt x="5489" y="2819"/>
                  </a:cubicBezTo>
                  <a:cubicBezTo>
                    <a:pt x="5456" y="1566"/>
                    <a:pt x="3972" y="99"/>
                    <a:pt x="38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7"/>
            <p:cNvSpPr/>
            <p:nvPr/>
          </p:nvSpPr>
          <p:spPr>
            <a:xfrm>
              <a:off x="4714400" y="1215775"/>
              <a:ext cx="364650" cy="373725"/>
            </a:xfrm>
            <a:custGeom>
              <a:avLst/>
              <a:gdLst/>
              <a:ahLst/>
              <a:cxnLst/>
              <a:rect l="l" t="t" r="r" b="b"/>
              <a:pathLst>
                <a:path w="14586" h="14949" extrusionOk="0">
                  <a:moveTo>
                    <a:pt x="7235" y="0"/>
                  </a:moveTo>
                  <a:cubicBezTo>
                    <a:pt x="6988" y="1978"/>
                    <a:pt x="5554" y="4928"/>
                    <a:pt x="4516" y="6692"/>
                  </a:cubicBezTo>
                  <a:cubicBezTo>
                    <a:pt x="3494" y="8439"/>
                    <a:pt x="1615" y="11141"/>
                    <a:pt x="0" y="12295"/>
                  </a:cubicBezTo>
                  <a:cubicBezTo>
                    <a:pt x="3132" y="12872"/>
                    <a:pt x="5670" y="13564"/>
                    <a:pt x="8834" y="14949"/>
                  </a:cubicBezTo>
                  <a:cubicBezTo>
                    <a:pt x="8834" y="14949"/>
                    <a:pt x="11768" y="14174"/>
                    <a:pt x="13169" y="11768"/>
                  </a:cubicBezTo>
                  <a:cubicBezTo>
                    <a:pt x="14586" y="9378"/>
                    <a:pt x="13844" y="6444"/>
                    <a:pt x="13844" y="6444"/>
                  </a:cubicBezTo>
                  <a:cubicBezTo>
                    <a:pt x="11092" y="4351"/>
                    <a:pt x="9246" y="2472"/>
                    <a:pt x="7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7"/>
            <p:cNvSpPr/>
            <p:nvPr/>
          </p:nvSpPr>
          <p:spPr>
            <a:xfrm>
              <a:off x="4935250" y="1376875"/>
              <a:ext cx="277300" cy="276600"/>
            </a:xfrm>
            <a:custGeom>
              <a:avLst/>
              <a:gdLst/>
              <a:ahLst/>
              <a:cxnLst/>
              <a:rect l="l" t="t" r="r" b="b"/>
              <a:pathLst>
                <a:path w="11092" h="11064" extrusionOk="0">
                  <a:moveTo>
                    <a:pt x="5010" y="0"/>
                  </a:moveTo>
                  <a:cubicBezTo>
                    <a:pt x="5010" y="1"/>
                    <a:pt x="5752" y="2934"/>
                    <a:pt x="4335" y="5324"/>
                  </a:cubicBezTo>
                  <a:cubicBezTo>
                    <a:pt x="2934" y="7730"/>
                    <a:pt x="0" y="8505"/>
                    <a:pt x="0" y="8505"/>
                  </a:cubicBezTo>
                  <a:cubicBezTo>
                    <a:pt x="247" y="8603"/>
                    <a:pt x="461" y="8702"/>
                    <a:pt x="692" y="8818"/>
                  </a:cubicBezTo>
                  <a:cubicBezTo>
                    <a:pt x="972" y="8933"/>
                    <a:pt x="1236" y="9048"/>
                    <a:pt x="1483" y="9164"/>
                  </a:cubicBezTo>
                  <a:cubicBezTo>
                    <a:pt x="3131" y="9922"/>
                    <a:pt x="4417" y="10565"/>
                    <a:pt x="5027" y="10861"/>
                  </a:cubicBezTo>
                  <a:cubicBezTo>
                    <a:pt x="5274" y="10993"/>
                    <a:pt x="5406" y="11059"/>
                    <a:pt x="5406" y="11059"/>
                  </a:cubicBezTo>
                  <a:cubicBezTo>
                    <a:pt x="5420" y="11061"/>
                    <a:pt x="5456" y="11064"/>
                    <a:pt x="5512" y="11064"/>
                  </a:cubicBezTo>
                  <a:cubicBezTo>
                    <a:pt x="5987" y="11064"/>
                    <a:pt x="7876" y="10872"/>
                    <a:pt x="9394" y="8307"/>
                  </a:cubicBezTo>
                  <a:cubicBezTo>
                    <a:pt x="11092" y="5423"/>
                    <a:pt x="9938" y="3593"/>
                    <a:pt x="9872" y="3478"/>
                  </a:cubicBezTo>
                  <a:cubicBezTo>
                    <a:pt x="9872" y="3478"/>
                    <a:pt x="7697" y="2028"/>
                    <a:pt x="5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7"/>
            <p:cNvSpPr/>
            <p:nvPr/>
          </p:nvSpPr>
          <p:spPr>
            <a:xfrm>
              <a:off x="4889500" y="1605950"/>
              <a:ext cx="171425" cy="183375"/>
            </a:xfrm>
            <a:custGeom>
              <a:avLst/>
              <a:gdLst/>
              <a:ahLst/>
              <a:cxnLst/>
              <a:rect l="l" t="t" r="r" b="b"/>
              <a:pathLst>
                <a:path w="6857" h="7335" extrusionOk="0">
                  <a:moveTo>
                    <a:pt x="3313" y="1"/>
                  </a:moveTo>
                  <a:cubicBezTo>
                    <a:pt x="3116" y="957"/>
                    <a:pt x="2572" y="1962"/>
                    <a:pt x="1962" y="2869"/>
                  </a:cubicBezTo>
                  <a:cubicBezTo>
                    <a:pt x="825" y="4533"/>
                    <a:pt x="1" y="5159"/>
                    <a:pt x="1" y="5159"/>
                  </a:cubicBezTo>
                  <a:lnTo>
                    <a:pt x="1138" y="7335"/>
                  </a:lnTo>
                  <a:cubicBezTo>
                    <a:pt x="5077" y="5637"/>
                    <a:pt x="6857" y="1698"/>
                    <a:pt x="6857" y="1698"/>
                  </a:cubicBezTo>
                  <a:cubicBezTo>
                    <a:pt x="6247" y="1402"/>
                    <a:pt x="4961" y="759"/>
                    <a:pt x="33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7"/>
            <p:cNvSpPr/>
            <p:nvPr/>
          </p:nvSpPr>
          <p:spPr>
            <a:xfrm>
              <a:off x="4912175" y="1597300"/>
              <a:ext cx="60175" cy="80375"/>
            </a:xfrm>
            <a:custGeom>
              <a:avLst/>
              <a:gdLst/>
              <a:ahLst/>
              <a:cxnLst/>
              <a:rect l="l" t="t" r="r" b="b"/>
              <a:pathLst>
                <a:path w="2407" h="3215" extrusionOk="0">
                  <a:moveTo>
                    <a:pt x="1615" y="1"/>
                  </a:moveTo>
                  <a:lnTo>
                    <a:pt x="0" y="1781"/>
                  </a:lnTo>
                  <a:cubicBezTo>
                    <a:pt x="0" y="1781"/>
                    <a:pt x="330" y="2885"/>
                    <a:pt x="1055" y="3215"/>
                  </a:cubicBezTo>
                  <a:cubicBezTo>
                    <a:pt x="1665" y="2308"/>
                    <a:pt x="2209" y="1303"/>
                    <a:pt x="2406" y="347"/>
                  </a:cubicBezTo>
                  <a:cubicBezTo>
                    <a:pt x="2159" y="231"/>
                    <a:pt x="1879" y="116"/>
                    <a:pt x="1615" y="1"/>
                  </a:cubicBezTo>
                  <a:close/>
                </a:path>
              </a:pathLst>
            </a:custGeom>
            <a:solidFill>
              <a:srgbClr val="DFDB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7"/>
            <p:cNvSpPr/>
            <p:nvPr/>
          </p:nvSpPr>
          <p:spPr>
            <a:xfrm>
              <a:off x="4613450" y="1166825"/>
              <a:ext cx="307800" cy="379650"/>
            </a:xfrm>
            <a:custGeom>
              <a:avLst/>
              <a:gdLst/>
              <a:ahLst/>
              <a:cxnLst/>
              <a:rect l="l" t="t" r="r" b="b"/>
              <a:pathLst>
                <a:path w="12312" h="15186" extrusionOk="0">
                  <a:moveTo>
                    <a:pt x="10370" y="1072"/>
                  </a:moveTo>
                  <a:cubicBezTo>
                    <a:pt x="10457" y="1072"/>
                    <a:pt x="10528" y="1087"/>
                    <a:pt x="10581" y="1118"/>
                  </a:cubicBezTo>
                  <a:cubicBezTo>
                    <a:pt x="10647" y="1151"/>
                    <a:pt x="10696" y="1217"/>
                    <a:pt x="10729" y="1283"/>
                  </a:cubicBezTo>
                  <a:cubicBezTo>
                    <a:pt x="10779" y="1365"/>
                    <a:pt x="10812" y="1464"/>
                    <a:pt x="10845" y="1579"/>
                  </a:cubicBezTo>
                  <a:cubicBezTo>
                    <a:pt x="11026" y="2354"/>
                    <a:pt x="10894" y="3985"/>
                    <a:pt x="9988" y="6161"/>
                  </a:cubicBezTo>
                  <a:cubicBezTo>
                    <a:pt x="9675" y="6952"/>
                    <a:pt x="9246" y="7809"/>
                    <a:pt x="8702" y="8732"/>
                  </a:cubicBezTo>
                  <a:cubicBezTo>
                    <a:pt x="8175" y="9655"/>
                    <a:pt x="7631" y="10430"/>
                    <a:pt x="7087" y="11105"/>
                  </a:cubicBezTo>
                  <a:cubicBezTo>
                    <a:pt x="5472" y="13132"/>
                    <a:pt x="3989" y="14039"/>
                    <a:pt x="3280" y="14105"/>
                  </a:cubicBezTo>
                  <a:cubicBezTo>
                    <a:pt x="3245" y="14109"/>
                    <a:pt x="3212" y="14111"/>
                    <a:pt x="3181" y="14111"/>
                  </a:cubicBezTo>
                  <a:cubicBezTo>
                    <a:pt x="3098" y="14111"/>
                    <a:pt x="3032" y="14096"/>
                    <a:pt x="2983" y="14072"/>
                  </a:cubicBezTo>
                  <a:cubicBezTo>
                    <a:pt x="2406" y="13726"/>
                    <a:pt x="2341" y="10743"/>
                    <a:pt x="4846" y="6458"/>
                  </a:cubicBezTo>
                  <a:cubicBezTo>
                    <a:pt x="7134" y="2584"/>
                    <a:pt x="9518" y="1072"/>
                    <a:pt x="10370" y="1072"/>
                  </a:cubicBezTo>
                  <a:close/>
                  <a:moveTo>
                    <a:pt x="9993" y="0"/>
                  </a:moveTo>
                  <a:cubicBezTo>
                    <a:pt x="7654" y="0"/>
                    <a:pt x="4905" y="3561"/>
                    <a:pt x="3626" y="5749"/>
                  </a:cubicBezTo>
                  <a:cubicBezTo>
                    <a:pt x="2143" y="8271"/>
                    <a:pt x="0" y="13429"/>
                    <a:pt x="2489" y="14896"/>
                  </a:cubicBezTo>
                  <a:cubicBezTo>
                    <a:pt x="2829" y="15096"/>
                    <a:pt x="3193" y="15186"/>
                    <a:pt x="3567" y="15186"/>
                  </a:cubicBezTo>
                  <a:cubicBezTo>
                    <a:pt x="4028" y="15186"/>
                    <a:pt x="4505" y="15050"/>
                    <a:pt x="4978" y="14813"/>
                  </a:cubicBezTo>
                  <a:cubicBezTo>
                    <a:pt x="6922" y="13841"/>
                    <a:pt x="8900" y="11204"/>
                    <a:pt x="9938" y="9457"/>
                  </a:cubicBezTo>
                  <a:cubicBezTo>
                    <a:pt x="10960" y="7710"/>
                    <a:pt x="12312" y="4694"/>
                    <a:pt x="12213" y="2519"/>
                  </a:cubicBezTo>
                  <a:cubicBezTo>
                    <a:pt x="12163" y="1546"/>
                    <a:pt x="11850" y="755"/>
                    <a:pt x="11076" y="294"/>
                  </a:cubicBezTo>
                  <a:cubicBezTo>
                    <a:pt x="10730" y="91"/>
                    <a:pt x="10367" y="0"/>
                    <a:pt x="99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7"/>
            <p:cNvSpPr/>
            <p:nvPr/>
          </p:nvSpPr>
          <p:spPr>
            <a:xfrm>
              <a:off x="4756000" y="1311150"/>
              <a:ext cx="107150" cy="133325"/>
            </a:xfrm>
            <a:custGeom>
              <a:avLst/>
              <a:gdLst/>
              <a:ahLst/>
              <a:cxnLst/>
              <a:rect l="l" t="t" r="r" b="b"/>
              <a:pathLst>
                <a:path w="4286" h="5333" extrusionOk="0">
                  <a:moveTo>
                    <a:pt x="2566" y="0"/>
                  </a:moveTo>
                  <a:cubicBezTo>
                    <a:pt x="2278" y="0"/>
                    <a:pt x="2030" y="104"/>
                    <a:pt x="1880" y="289"/>
                  </a:cubicBezTo>
                  <a:cubicBezTo>
                    <a:pt x="1632" y="619"/>
                    <a:pt x="1270" y="1113"/>
                    <a:pt x="907" y="1723"/>
                  </a:cubicBezTo>
                  <a:cubicBezTo>
                    <a:pt x="545" y="2333"/>
                    <a:pt x="297" y="2893"/>
                    <a:pt x="133" y="3272"/>
                  </a:cubicBezTo>
                  <a:cubicBezTo>
                    <a:pt x="1" y="3585"/>
                    <a:pt x="116" y="3981"/>
                    <a:pt x="446" y="4327"/>
                  </a:cubicBezTo>
                  <a:lnTo>
                    <a:pt x="1385" y="5332"/>
                  </a:lnTo>
                  <a:cubicBezTo>
                    <a:pt x="1929" y="4657"/>
                    <a:pt x="2473" y="3882"/>
                    <a:pt x="3000" y="2959"/>
                  </a:cubicBezTo>
                  <a:cubicBezTo>
                    <a:pt x="3544" y="2036"/>
                    <a:pt x="3973" y="1179"/>
                    <a:pt x="4286" y="388"/>
                  </a:cubicBezTo>
                  <a:lnTo>
                    <a:pt x="2951" y="58"/>
                  </a:lnTo>
                  <a:cubicBezTo>
                    <a:pt x="2818" y="19"/>
                    <a:pt x="2688" y="0"/>
                    <a:pt x="25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7"/>
            <p:cNvSpPr/>
            <p:nvPr/>
          </p:nvSpPr>
          <p:spPr>
            <a:xfrm>
              <a:off x="4671950" y="1193600"/>
              <a:ext cx="217175" cy="326025"/>
            </a:xfrm>
            <a:custGeom>
              <a:avLst/>
              <a:gdLst/>
              <a:ahLst/>
              <a:cxnLst/>
              <a:rect l="l" t="t" r="r" b="b"/>
              <a:pathLst>
                <a:path w="8687" h="13041" extrusionOk="0">
                  <a:moveTo>
                    <a:pt x="8030" y="1"/>
                  </a:moveTo>
                  <a:cubicBezTo>
                    <a:pt x="7178" y="1"/>
                    <a:pt x="4794" y="1513"/>
                    <a:pt x="2506" y="5387"/>
                  </a:cubicBezTo>
                  <a:cubicBezTo>
                    <a:pt x="1" y="9672"/>
                    <a:pt x="66" y="12655"/>
                    <a:pt x="643" y="13001"/>
                  </a:cubicBezTo>
                  <a:cubicBezTo>
                    <a:pt x="692" y="13025"/>
                    <a:pt x="758" y="13040"/>
                    <a:pt x="841" y="13040"/>
                  </a:cubicBezTo>
                  <a:cubicBezTo>
                    <a:pt x="872" y="13040"/>
                    <a:pt x="905" y="13038"/>
                    <a:pt x="940" y="13034"/>
                  </a:cubicBezTo>
                  <a:cubicBezTo>
                    <a:pt x="1649" y="12968"/>
                    <a:pt x="3132" y="12061"/>
                    <a:pt x="4747" y="10034"/>
                  </a:cubicBezTo>
                  <a:lnTo>
                    <a:pt x="3808" y="9029"/>
                  </a:lnTo>
                  <a:cubicBezTo>
                    <a:pt x="3478" y="8683"/>
                    <a:pt x="3363" y="8287"/>
                    <a:pt x="3495" y="7974"/>
                  </a:cubicBezTo>
                  <a:cubicBezTo>
                    <a:pt x="3659" y="7595"/>
                    <a:pt x="3907" y="7035"/>
                    <a:pt x="4269" y="6425"/>
                  </a:cubicBezTo>
                  <a:cubicBezTo>
                    <a:pt x="4632" y="5815"/>
                    <a:pt x="4994" y="5321"/>
                    <a:pt x="5242" y="4991"/>
                  </a:cubicBezTo>
                  <a:cubicBezTo>
                    <a:pt x="5392" y="4806"/>
                    <a:pt x="5640" y="4702"/>
                    <a:pt x="5928" y="4702"/>
                  </a:cubicBezTo>
                  <a:cubicBezTo>
                    <a:pt x="6050" y="4702"/>
                    <a:pt x="6180" y="4721"/>
                    <a:pt x="6313" y="4760"/>
                  </a:cubicBezTo>
                  <a:lnTo>
                    <a:pt x="7648" y="5090"/>
                  </a:lnTo>
                  <a:cubicBezTo>
                    <a:pt x="8554" y="2914"/>
                    <a:pt x="8686" y="1283"/>
                    <a:pt x="8505" y="508"/>
                  </a:cubicBezTo>
                  <a:cubicBezTo>
                    <a:pt x="8472" y="393"/>
                    <a:pt x="8439" y="294"/>
                    <a:pt x="8389" y="212"/>
                  </a:cubicBezTo>
                  <a:cubicBezTo>
                    <a:pt x="8356" y="146"/>
                    <a:pt x="8307" y="80"/>
                    <a:pt x="8241" y="47"/>
                  </a:cubicBezTo>
                  <a:cubicBezTo>
                    <a:pt x="8188" y="16"/>
                    <a:pt x="8117" y="1"/>
                    <a:pt x="80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7"/>
            <p:cNvSpPr/>
            <p:nvPr/>
          </p:nvSpPr>
          <p:spPr>
            <a:xfrm>
              <a:off x="4764250" y="1318375"/>
              <a:ext cx="55650" cy="95600"/>
            </a:xfrm>
            <a:custGeom>
              <a:avLst/>
              <a:gdLst/>
              <a:ahLst/>
              <a:cxnLst/>
              <a:rect l="l" t="t" r="r" b="b"/>
              <a:pathLst>
                <a:path w="2226" h="3824" extrusionOk="0">
                  <a:moveTo>
                    <a:pt x="2060" y="0"/>
                  </a:moveTo>
                  <a:cubicBezTo>
                    <a:pt x="1962" y="0"/>
                    <a:pt x="1879" y="82"/>
                    <a:pt x="1879" y="181"/>
                  </a:cubicBezTo>
                  <a:cubicBezTo>
                    <a:pt x="1879" y="1483"/>
                    <a:pt x="1187" y="2785"/>
                    <a:pt x="99" y="3511"/>
                  </a:cubicBezTo>
                  <a:cubicBezTo>
                    <a:pt x="17" y="3560"/>
                    <a:pt x="0" y="3675"/>
                    <a:pt x="50" y="3758"/>
                  </a:cubicBezTo>
                  <a:cubicBezTo>
                    <a:pt x="83" y="3807"/>
                    <a:pt x="132" y="3824"/>
                    <a:pt x="198" y="3824"/>
                  </a:cubicBezTo>
                  <a:cubicBezTo>
                    <a:pt x="231" y="3824"/>
                    <a:pt x="264" y="3824"/>
                    <a:pt x="281" y="3807"/>
                  </a:cubicBezTo>
                  <a:cubicBezTo>
                    <a:pt x="1484" y="3000"/>
                    <a:pt x="2225" y="1615"/>
                    <a:pt x="2225" y="181"/>
                  </a:cubicBezTo>
                  <a:cubicBezTo>
                    <a:pt x="2225" y="82"/>
                    <a:pt x="2159" y="0"/>
                    <a:pt x="2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7"/>
            <p:cNvSpPr/>
            <p:nvPr/>
          </p:nvSpPr>
          <p:spPr>
            <a:xfrm>
              <a:off x="4785250" y="1316450"/>
              <a:ext cx="83275" cy="133375"/>
            </a:xfrm>
            <a:custGeom>
              <a:avLst/>
              <a:gdLst/>
              <a:ahLst/>
              <a:cxnLst/>
              <a:rect l="l" t="t" r="r" b="b"/>
              <a:pathLst>
                <a:path w="3331" h="5335" extrusionOk="0">
                  <a:moveTo>
                    <a:pt x="3144" y="1"/>
                  </a:moveTo>
                  <a:cubicBezTo>
                    <a:pt x="3077" y="1"/>
                    <a:pt x="3010" y="45"/>
                    <a:pt x="2984" y="110"/>
                  </a:cubicBezTo>
                  <a:cubicBezTo>
                    <a:pt x="2275" y="1906"/>
                    <a:pt x="1303" y="3571"/>
                    <a:pt x="67" y="5038"/>
                  </a:cubicBezTo>
                  <a:cubicBezTo>
                    <a:pt x="1" y="5120"/>
                    <a:pt x="17" y="5219"/>
                    <a:pt x="83" y="5285"/>
                  </a:cubicBezTo>
                  <a:cubicBezTo>
                    <a:pt x="116" y="5318"/>
                    <a:pt x="166" y="5335"/>
                    <a:pt x="199" y="5335"/>
                  </a:cubicBezTo>
                  <a:cubicBezTo>
                    <a:pt x="248" y="5335"/>
                    <a:pt x="298" y="5302"/>
                    <a:pt x="330" y="5269"/>
                  </a:cubicBezTo>
                  <a:cubicBezTo>
                    <a:pt x="1583" y="3769"/>
                    <a:pt x="2588" y="2071"/>
                    <a:pt x="3297" y="242"/>
                  </a:cubicBezTo>
                  <a:cubicBezTo>
                    <a:pt x="3330" y="159"/>
                    <a:pt x="3297" y="61"/>
                    <a:pt x="3198" y="11"/>
                  </a:cubicBezTo>
                  <a:cubicBezTo>
                    <a:pt x="3181" y="4"/>
                    <a:pt x="3162" y="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7"/>
            <p:cNvSpPr/>
            <p:nvPr/>
          </p:nvSpPr>
          <p:spPr>
            <a:xfrm>
              <a:off x="4905575" y="1632000"/>
              <a:ext cx="127350" cy="133025"/>
            </a:xfrm>
            <a:custGeom>
              <a:avLst/>
              <a:gdLst/>
              <a:ahLst/>
              <a:cxnLst/>
              <a:rect l="l" t="t" r="r" b="b"/>
              <a:pathLst>
                <a:path w="5094" h="5321" extrusionOk="0">
                  <a:moveTo>
                    <a:pt x="4909" y="1"/>
                  </a:moveTo>
                  <a:cubicBezTo>
                    <a:pt x="4841" y="1"/>
                    <a:pt x="4771" y="35"/>
                    <a:pt x="4747" y="96"/>
                  </a:cubicBezTo>
                  <a:cubicBezTo>
                    <a:pt x="3725" y="2123"/>
                    <a:pt x="2077" y="3870"/>
                    <a:pt x="116" y="5007"/>
                  </a:cubicBezTo>
                  <a:cubicBezTo>
                    <a:pt x="33" y="5057"/>
                    <a:pt x="0" y="5156"/>
                    <a:pt x="50" y="5238"/>
                  </a:cubicBezTo>
                  <a:cubicBezTo>
                    <a:pt x="83" y="5288"/>
                    <a:pt x="132" y="5321"/>
                    <a:pt x="198" y="5321"/>
                  </a:cubicBezTo>
                  <a:cubicBezTo>
                    <a:pt x="231" y="5321"/>
                    <a:pt x="248" y="5321"/>
                    <a:pt x="281" y="5304"/>
                  </a:cubicBezTo>
                  <a:cubicBezTo>
                    <a:pt x="2308" y="4134"/>
                    <a:pt x="3989" y="2337"/>
                    <a:pt x="5044" y="244"/>
                  </a:cubicBezTo>
                  <a:cubicBezTo>
                    <a:pt x="5093" y="162"/>
                    <a:pt x="5060" y="63"/>
                    <a:pt x="4978" y="14"/>
                  </a:cubicBezTo>
                  <a:cubicBezTo>
                    <a:pt x="4956" y="5"/>
                    <a:pt x="4933" y="1"/>
                    <a:pt x="49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7"/>
            <p:cNvSpPr/>
            <p:nvPr/>
          </p:nvSpPr>
          <p:spPr>
            <a:xfrm>
              <a:off x="4831400" y="1589800"/>
              <a:ext cx="143000" cy="163850"/>
            </a:xfrm>
            <a:custGeom>
              <a:avLst/>
              <a:gdLst/>
              <a:ahLst/>
              <a:cxnLst/>
              <a:rect l="l" t="t" r="r" b="b"/>
              <a:pathLst>
                <a:path w="5720" h="6554" extrusionOk="0">
                  <a:moveTo>
                    <a:pt x="4629" y="1"/>
                  </a:moveTo>
                  <a:cubicBezTo>
                    <a:pt x="4608" y="1"/>
                    <a:pt x="4587" y="2"/>
                    <a:pt x="4566" y="4"/>
                  </a:cubicBezTo>
                  <a:cubicBezTo>
                    <a:pt x="4236" y="21"/>
                    <a:pt x="3940" y="251"/>
                    <a:pt x="3791" y="548"/>
                  </a:cubicBezTo>
                  <a:cubicBezTo>
                    <a:pt x="3660" y="845"/>
                    <a:pt x="3660" y="1207"/>
                    <a:pt x="3742" y="1520"/>
                  </a:cubicBezTo>
                  <a:cubicBezTo>
                    <a:pt x="3593" y="1265"/>
                    <a:pt x="3293" y="1119"/>
                    <a:pt x="2997" y="1119"/>
                  </a:cubicBezTo>
                  <a:cubicBezTo>
                    <a:pt x="2834" y="1119"/>
                    <a:pt x="2673" y="1163"/>
                    <a:pt x="2539" y="1257"/>
                  </a:cubicBezTo>
                  <a:cubicBezTo>
                    <a:pt x="2160" y="1520"/>
                    <a:pt x="2061" y="2114"/>
                    <a:pt x="2341" y="2476"/>
                  </a:cubicBezTo>
                  <a:cubicBezTo>
                    <a:pt x="2191" y="2369"/>
                    <a:pt x="2008" y="2318"/>
                    <a:pt x="1824" y="2318"/>
                  </a:cubicBezTo>
                  <a:cubicBezTo>
                    <a:pt x="1582" y="2318"/>
                    <a:pt x="1339" y="2407"/>
                    <a:pt x="1171" y="2575"/>
                  </a:cubicBezTo>
                  <a:cubicBezTo>
                    <a:pt x="858" y="2872"/>
                    <a:pt x="792" y="3383"/>
                    <a:pt x="1039" y="3745"/>
                  </a:cubicBezTo>
                  <a:cubicBezTo>
                    <a:pt x="940" y="3646"/>
                    <a:pt x="808" y="3601"/>
                    <a:pt x="674" y="3601"/>
                  </a:cubicBezTo>
                  <a:cubicBezTo>
                    <a:pt x="541" y="3601"/>
                    <a:pt x="405" y="3646"/>
                    <a:pt x="297" y="3729"/>
                  </a:cubicBezTo>
                  <a:cubicBezTo>
                    <a:pt x="83" y="3894"/>
                    <a:pt x="1" y="4190"/>
                    <a:pt x="34" y="4454"/>
                  </a:cubicBezTo>
                  <a:cubicBezTo>
                    <a:pt x="67" y="4734"/>
                    <a:pt x="182" y="4981"/>
                    <a:pt x="330" y="5196"/>
                  </a:cubicBezTo>
                  <a:cubicBezTo>
                    <a:pt x="545" y="5525"/>
                    <a:pt x="808" y="5822"/>
                    <a:pt x="1121" y="6053"/>
                  </a:cubicBezTo>
                  <a:cubicBezTo>
                    <a:pt x="1187" y="6119"/>
                    <a:pt x="1253" y="6168"/>
                    <a:pt x="1336" y="6217"/>
                  </a:cubicBezTo>
                  <a:cubicBezTo>
                    <a:pt x="1583" y="6382"/>
                    <a:pt x="1847" y="6514"/>
                    <a:pt x="2143" y="6547"/>
                  </a:cubicBezTo>
                  <a:cubicBezTo>
                    <a:pt x="2178" y="6551"/>
                    <a:pt x="2214" y="6553"/>
                    <a:pt x="2250" y="6553"/>
                  </a:cubicBezTo>
                  <a:cubicBezTo>
                    <a:pt x="2500" y="6553"/>
                    <a:pt x="2759" y="6452"/>
                    <a:pt x="2918" y="6250"/>
                  </a:cubicBezTo>
                  <a:cubicBezTo>
                    <a:pt x="3066" y="6086"/>
                    <a:pt x="3099" y="5838"/>
                    <a:pt x="3017" y="5641"/>
                  </a:cubicBezTo>
                  <a:lnTo>
                    <a:pt x="3017" y="5641"/>
                  </a:lnTo>
                  <a:cubicBezTo>
                    <a:pt x="3179" y="5824"/>
                    <a:pt x="3425" y="5923"/>
                    <a:pt x="3669" y="5923"/>
                  </a:cubicBezTo>
                  <a:cubicBezTo>
                    <a:pt x="3797" y="5923"/>
                    <a:pt x="3925" y="5895"/>
                    <a:pt x="4039" y="5838"/>
                  </a:cubicBezTo>
                  <a:cubicBezTo>
                    <a:pt x="4434" y="5624"/>
                    <a:pt x="4583" y="5047"/>
                    <a:pt x="4335" y="4668"/>
                  </a:cubicBezTo>
                  <a:lnTo>
                    <a:pt x="4335" y="4668"/>
                  </a:lnTo>
                  <a:cubicBezTo>
                    <a:pt x="4457" y="4811"/>
                    <a:pt x="4634" y="4877"/>
                    <a:pt x="4818" y="4877"/>
                  </a:cubicBezTo>
                  <a:cubicBezTo>
                    <a:pt x="5057" y="4877"/>
                    <a:pt x="5307" y="4765"/>
                    <a:pt x="5456" y="4569"/>
                  </a:cubicBezTo>
                  <a:cubicBezTo>
                    <a:pt x="5720" y="4240"/>
                    <a:pt x="5703" y="3745"/>
                    <a:pt x="5538" y="3350"/>
                  </a:cubicBezTo>
                  <a:cubicBezTo>
                    <a:pt x="5357" y="2954"/>
                    <a:pt x="5060" y="2641"/>
                    <a:pt x="4764" y="2344"/>
                  </a:cubicBezTo>
                  <a:lnTo>
                    <a:pt x="4764" y="2344"/>
                  </a:lnTo>
                  <a:cubicBezTo>
                    <a:pt x="4857" y="2396"/>
                    <a:pt x="4963" y="2420"/>
                    <a:pt x="5071" y="2420"/>
                  </a:cubicBezTo>
                  <a:cubicBezTo>
                    <a:pt x="5306" y="2420"/>
                    <a:pt x="5546" y="2306"/>
                    <a:pt x="5670" y="2114"/>
                  </a:cubicBezTo>
                  <a:cubicBezTo>
                    <a:pt x="5637" y="2031"/>
                    <a:pt x="5588" y="1932"/>
                    <a:pt x="5555" y="1833"/>
                  </a:cubicBezTo>
                  <a:cubicBezTo>
                    <a:pt x="5407" y="1421"/>
                    <a:pt x="5324" y="960"/>
                    <a:pt x="5357" y="531"/>
                  </a:cubicBezTo>
                  <a:lnTo>
                    <a:pt x="5308" y="531"/>
                  </a:lnTo>
                  <a:cubicBezTo>
                    <a:pt x="5246" y="223"/>
                    <a:pt x="4939" y="1"/>
                    <a:pt x="4629" y="1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7"/>
            <p:cNvSpPr/>
            <p:nvPr/>
          </p:nvSpPr>
          <p:spPr>
            <a:xfrm>
              <a:off x="4918350" y="1622425"/>
              <a:ext cx="37100" cy="32600"/>
            </a:xfrm>
            <a:custGeom>
              <a:avLst/>
              <a:gdLst/>
              <a:ahLst/>
              <a:cxnLst/>
              <a:rect l="l" t="t" r="r" b="b"/>
              <a:pathLst>
                <a:path w="1484" h="1304" extrusionOk="0">
                  <a:moveTo>
                    <a:pt x="196" y="0"/>
                  </a:moveTo>
                  <a:cubicBezTo>
                    <a:pt x="158" y="0"/>
                    <a:pt x="119" y="12"/>
                    <a:pt x="83" y="34"/>
                  </a:cubicBezTo>
                  <a:cubicBezTo>
                    <a:pt x="17" y="100"/>
                    <a:pt x="0" y="199"/>
                    <a:pt x="66" y="281"/>
                  </a:cubicBezTo>
                  <a:cubicBezTo>
                    <a:pt x="379" y="677"/>
                    <a:pt x="758" y="1006"/>
                    <a:pt x="1187" y="1287"/>
                  </a:cubicBezTo>
                  <a:cubicBezTo>
                    <a:pt x="1220" y="1303"/>
                    <a:pt x="1253" y="1303"/>
                    <a:pt x="1286" y="1303"/>
                  </a:cubicBezTo>
                  <a:cubicBezTo>
                    <a:pt x="1335" y="1303"/>
                    <a:pt x="1401" y="1287"/>
                    <a:pt x="1434" y="1221"/>
                  </a:cubicBezTo>
                  <a:cubicBezTo>
                    <a:pt x="1484" y="1155"/>
                    <a:pt x="1451" y="1039"/>
                    <a:pt x="1385" y="990"/>
                  </a:cubicBezTo>
                  <a:cubicBezTo>
                    <a:pt x="989" y="743"/>
                    <a:pt x="627" y="430"/>
                    <a:pt x="330" y="67"/>
                  </a:cubicBezTo>
                  <a:cubicBezTo>
                    <a:pt x="293" y="21"/>
                    <a:pt x="245" y="0"/>
                    <a:pt x="196" y="0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7"/>
            <p:cNvSpPr/>
            <p:nvPr/>
          </p:nvSpPr>
          <p:spPr>
            <a:xfrm>
              <a:off x="4887025" y="1647000"/>
              <a:ext cx="58125" cy="64450"/>
            </a:xfrm>
            <a:custGeom>
              <a:avLst/>
              <a:gdLst/>
              <a:ahLst/>
              <a:cxnLst/>
              <a:rect l="l" t="t" r="r" b="b"/>
              <a:pathLst>
                <a:path w="2325" h="2578" extrusionOk="0">
                  <a:moveTo>
                    <a:pt x="198" y="0"/>
                  </a:moveTo>
                  <a:cubicBezTo>
                    <a:pt x="171" y="0"/>
                    <a:pt x="142" y="8"/>
                    <a:pt x="116" y="23"/>
                  </a:cubicBezTo>
                  <a:cubicBezTo>
                    <a:pt x="34" y="73"/>
                    <a:pt x="1" y="172"/>
                    <a:pt x="50" y="254"/>
                  </a:cubicBezTo>
                  <a:cubicBezTo>
                    <a:pt x="528" y="1144"/>
                    <a:pt x="1220" y="1935"/>
                    <a:pt x="2028" y="2545"/>
                  </a:cubicBezTo>
                  <a:cubicBezTo>
                    <a:pt x="2061" y="2562"/>
                    <a:pt x="2094" y="2578"/>
                    <a:pt x="2127" y="2578"/>
                  </a:cubicBezTo>
                  <a:cubicBezTo>
                    <a:pt x="2193" y="2578"/>
                    <a:pt x="2242" y="2562"/>
                    <a:pt x="2275" y="2512"/>
                  </a:cubicBezTo>
                  <a:cubicBezTo>
                    <a:pt x="2325" y="2430"/>
                    <a:pt x="2308" y="2331"/>
                    <a:pt x="2242" y="2265"/>
                  </a:cubicBezTo>
                  <a:cubicBezTo>
                    <a:pt x="1468" y="1688"/>
                    <a:pt x="808" y="930"/>
                    <a:pt x="347" y="89"/>
                  </a:cubicBezTo>
                  <a:cubicBezTo>
                    <a:pt x="313" y="33"/>
                    <a:pt x="257" y="0"/>
                    <a:pt x="198" y="0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7"/>
            <p:cNvSpPr/>
            <p:nvPr/>
          </p:nvSpPr>
          <p:spPr>
            <a:xfrm>
              <a:off x="4852425" y="1676650"/>
              <a:ext cx="59775" cy="58300"/>
            </a:xfrm>
            <a:custGeom>
              <a:avLst/>
              <a:gdLst/>
              <a:ahLst/>
              <a:cxnLst/>
              <a:rect l="l" t="t" r="r" b="b"/>
              <a:pathLst>
                <a:path w="2391" h="2332" extrusionOk="0">
                  <a:moveTo>
                    <a:pt x="198" y="1"/>
                  </a:moveTo>
                  <a:cubicBezTo>
                    <a:pt x="170" y="1"/>
                    <a:pt x="142" y="8"/>
                    <a:pt x="116" y="24"/>
                  </a:cubicBezTo>
                  <a:cubicBezTo>
                    <a:pt x="33" y="73"/>
                    <a:pt x="0" y="172"/>
                    <a:pt x="50" y="255"/>
                  </a:cubicBezTo>
                  <a:cubicBezTo>
                    <a:pt x="544" y="1112"/>
                    <a:pt x="1269" y="1820"/>
                    <a:pt x="2110" y="2298"/>
                  </a:cubicBezTo>
                  <a:cubicBezTo>
                    <a:pt x="2143" y="2315"/>
                    <a:pt x="2176" y="2331"/>
                    <a:pt x="2192" y="2331"/>
                  </a:cubicBezTo>
                  <a:cubicBezTo>
                    <a:pt x="2258" y="2331"/>
                    <a:pt x="2308" y="2298"/>
                    <a:pt x="2341" y="2249"/>
                  </a:cubicBezTo>
                  <a:cubicBezTo>
                    <a:pt x="2390" y="2167"/>
                    <a:pt x="2374" y="2051"/>
                    <a:pt x="2291" y="2002"/>
                  </a:cubicBezTo>
                  <a:cubicBezTo>
                    <a:pt x="1484" y="1540"/>
                    <a:pt x="808" y="881"/>
                    <a:pt x="346" y="90"/>
                  </a:cubicBezTo>
                  <a:cubicBezTo>
                    <a:pt x="313" y="34"/>
                    <a:pt x="256" y="1"/>
                    <a:pt x="198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7" name="Google Shape;1307;p57"/>
          <p:cNvGrpSpPr/>
          <p:nvPr/>
        </p:nvGrpSpPr>
        <p:grpSpPr>
          <a:xfrm>
            <a:off x="1974900" y="3728438"/>
            <a:ext cx="467275" cy="484175"/>
            <a:chOff x="8418225" y="3477913"/>
            <a:chExt cx="467275" cy="484175"/>
          </a:xfrm>
        </p:grpSpPr>
        <p:sp>
          <p:nvSpPr>
            <p:cNvPr id="1308" name="Google Shape;1308;p57"/>
            <p:cNvSpPr/>
            <p:nvPr/>
          </p:nvSpPr>
          <p:spPr>
            <a:xfrm>
              <a:off x="8705400" y="3766338"/>
              <a:ext cx="72950" cy="195750"/>
            </a:xfrm>
            <a:custGeom>
              <a:avLst/>
              <a:gdLst/>
              <a:ahLst/>
              <a:cxnLst/>
              <a:rect l="l" t="t" r="r" b="b"/>
              <a:pathLst>
                <a:path w="2918" h="7830" extrusionOk="0">
                  <a:moveTo>
                    <a:pt x="1451" y="1"/>
                  </a:moveTo>
                  <a:lnTo>
                    <a:pt x="1" y="3923"/>
                  </a:lnTo>
                  <a:lnTo>
                    <a:pt x="1451" y="7829"/>
                  </a:lnTo>
                  <a:lnTo>
                    <a:pt x="2918" y="3923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7"/>
            <p:cNvSpPr/>
            <p:nvPr/>
          </p:nvSpPr>
          <p:spPr>
            <a:xfrm>
              <a:off x="8559150" y="3592463"/>
              <a:ext cx="59350" cy="46175"/>
            </a:xfrm>
            <a:custGeom>
              <a:avLst/>
              <a:gdLst/>
              <a:ahLst/>
              <a:cxnLst/>
              <a:rect l="l" t="t" r="r" b="b"/>
              <a:pathLst>
                <a:path w="2374" h="1847" extrusionOk="0">
                  <a:moveTo>
                    <a:pt x="1187" y="1"/>
                  </a:moveTo>
                  <a:cubicBezTo>
                    <a:pt x="16" y="1"/>
                    <a:pt x="0" y="1846"/>
                    <a:pt x="1187" y="1846"/>
                  </a:cubicBezTo>
                  <a:cubicBezTo>
                    <a:pt x="2373" y="1846"/>
                    <a:pt x="2373" y="1"/>
                    <a:pt x="1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7"/>
            <p:cNvSpPr/>
            <p:nvPr/>
          </p:nvSpPr>
          <p:spPr>
            <a:xfrm>
              <a:off x="8581375" y="3739963"/>
              <a:ext cx="59375" cy="46175"/>
            </a:xfrm>
            <a:custGeom>
              <a:avLst/>
              <a:gdLst/>
              <a:ahLst/>
              <a:cxnLst/>
              <a:rect l="l" t="t" r="r" b="b"/>
              <a:pathLst>
                <a:path w="2375" h="1847" extrusionOk="0">
                  <a:moveTo>
                    <a:pt x="1188" y="1"/>
                  </a:moveTo>
                  <a:cubicBezTo>
                    <a:pt x="17" y="1"/>
                    <a:pt x="1" y="1847"/>
                    <a:pt x="1188" y="1847"/>
                  </a:cubicBezTo>
                  <a:cubicBezTo>
                    <a:pt x="2374" y="1847"/>
                    <a:pt x="2374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7"/>
            <p:cNvSpPr/>
            <p:nvPr/>
          </p:nvSpPr>
          <p:spPr>
            <a:xfrm>
              <a:off x="8849625" y="3726363"/>
              <a:ext cx="35875" cy="27650"/>
            </a:xfrm>
            <a:custGeom>
              <a:avLst/>
              <a:gdLst/>
              <a:ahLst/>
              <a:cxnLst/>
              <a:rect l="l" t="t" r="r" b="b"/>
              <a:pathLst>
                <a:path w="1435" h="1106" extrusionOk="0">
                  <a:moveTo>
                    <a:pt x="725" y="1"/>
                  </a:moveTo>
                  <a:cubicBezTo>
                    <a:pt x="0" y="1"/>
                    <a:pt x="0" y="1105"/>
                    <a:pt x="725" y="1105"/>
                  </a:cubicBezTo>
                  <a:cubicBezTo>
                    <a:pt x="1434" y="1105"/>
                    <a:pt x="1434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7"/>
            <p:cNvSpPr/>
            <p:nvPr/>
          </p:nvSpPr>
          <p:spPr>
            <a:xfrm>
              <a:off x="8768450" y="3638213"/>
              <a:ext cx="35450" cy="27625"/>
            </a:xfrm>
            <a:custGeom>
              <a:avLst/>
              <a:gdLst/>
              <a:ahLst/>
              <a:cxnLst/>
              <a:rect l="l" t="t" r="r" b="b"/>
              <a:pathLst>
                <a:path w="1418" h="1105" extrusionOk="0">
                  <a:moveTo>
                    <a:pt x="709" y="0"/>
                  </a:moveTo>
                  <a:cubicBezTo>
                    <a:pt x="0" y="0"/>
                    <a:pt x="0" y="1104"/>
                    <a:pt x="709" y="1104"/>
                  </a:cubicBezTo>
                  <a:cubicBezTo>
                    <a:pt x="1418" y="1104"/>
                    <a:pt x="1418" y="0"/>
                    <a:pt x="7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7"/>
            <p:cNvSpPr/>
            <p:nvPr/>
          </p:nvSpPr>
          <p:spPr>
            <a:xfrm>
              <a:off x="8491150" y="3779938"/>
              <a:ext cx="35450" cy="27625"/>
            </a:xfrm>
            <a:custGeom>
              <a:avLst/>
              <a:gdLst/>
              <a:ahLst/>
              <a:cxnLst/>
              <a:rect l="l" t="t" r="r" b="b"/>
              <a:pathLst>
                <a:path w="1418" h="1105" extrusionOk="0">
                  <a:moveTo>
                    <a:pt x="709" y="0"/>
                  </a:moveTo>
                  <a:cubicBezTo>
                    <a:pt x="1" y="0"/>
                    <a:pt x="1" y="1105"/>
                    <a:pt x="709" y="1105"/>
                  </a:cubicBezTo>
                  <a:cubicBezTo>
                    <a:pt x="1418" y="1105"/>
                    <a:pt x="1418" y="0"/>
                    <a:pt x="7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7"/>
            <p:cNvSpPr/>
            <p:nvPr/>
          </p:nvSpPr>
          <p:spPr>
            <a:xfrm>
              <a:off x="8418225" y="3477913"/>
              <a:ext cx="52350" cy="140125"/>
            </a:xfrm>
            <a:custGeom>
              <a:avLst/>
              <a:gdLst/>
              <a:ahLst/>
              <a:cxnLst/>
              <a:rect l="l" t="t" r="r" b="b"/>
              <a:pathLst>
                <a:path w="2094" h="5605" extrusionOk="0">
                  <a:moveTo>
                    <a:pt x="1055" y="1"/>
                  </a:moveTo>
                  <a:lnTo>
                    <a:pt x="0" y="2803"/>
                  </a:lnTo>
                  <a:lnTo>
                    <a:pt x="1055" y="5604"/>
                  </a:lnTo>
                  <a:lnTo>
                    <a:pt x="2094" y="2803"/>
                  </a:lnTo>
                  <a:lnTo>
                    <a:pt x="1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5" name="Google Shape;1315;p57"/>
          <p:cNvSpPr/>
          <p:nvPr/>
        </p:nvSpPr>
        <p:spPr>
          <a:xfrm>
            <a:off x="-406700" y="0"/>
            <a:ext cx="2097250" cy="2716423"/>
          </a:xfrm>
          <a:custGeom>
            <a:avLst/>
            <a:gdLst/>
            <a:ahLst/>
            <a:cxnLst/>
            <a:rect l="l" t="t" r="r" b="b"/>
            <a:pathLst>
              <a:path w="84210" h="105790" extrusionOk="0">
                <a:moveTo>
                  <a:pt x="0" y="95374"/>
                </a:moveTo>
                <a:cubicBezTo>
                  <a:pt x="11885" y="92997"/>
                  <a:pt x="23924" y="90590"/>
                  <a:pt x="36044" y="90590"/>
                </a:cubicBezTo>
                <a:cubicBezTo>
                  <a:pt x="41153" y="90590"/>
                  <a:pt x="47971" y="89692"/>
                  <a:pt x="51036" y="93779"/>
                </a:cubicBezTo>
                <a:cubicBezTo>
                  <a:pt x="52904" y="96269"/>
                  <a:pt x="54655" y="100980"/>
                  <a:pt x="52312" y="103030"/>
                </a:cubicBezTo>
                <a:cubicBezTo>
                  <a:pt x="50439" y="104669"/>
                  <a:pt x="47702" y="104948"/>
                  <a:pt x="45295" y="105581"/>
                </a:cubicBezTo>
                <a:cubicBezTo>
                  <a:pt x="40524" y="106836"/>
                  <a:pt x="34911" y="101375"/>
                  <a:pt x="33493" y="96650"/>
                </a:cubicBezTo>
                <a:cubicBezTo>
                  <a:pt x="31593" y="90316"/>
                  <a:pt x="31120" y="82165"/>
                  <a:pt x="35088" y="76874"/>
                </a:cubicBezTo>
                <a:cubicBezTo>
                  <a:pt x="44200" y="64724"/>
                  <a:pt x="58799" y="57131"/>
                  <a:pt x="66985" y="44338"/>
                </a:cubicBezTo>
                <a:cubicBezTo>
                  <a:pt x="71961" y="36561"/>
                  <a:pt x="65558" y="24497"/>
                  <a:pt x="70813" y="16906"/>
                </a:cubicBezTo>
                <a:cubicBezTo>
                  <a:pt x="72690" y="14195"/>
                  <a:pt x="78038" y="16000"/>
                  <a:pt x="80063" y="13397"/>
                </a:cubicBezTo>
                <a:cubicBezTo>
                  <a:pt x="82933" y="9707"/>
                  <a:pt x="84210" y="4675"/>
                  <a:pt x="84210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316" name="Google Shape;1316;p57"/>
          <p:cNvSpPr/>
          <p:nvPr/>
        </p:nvSpPr>
        <p:spPr>
          <a:xfrm>
            <a:off x="5595565" y="3444225"/>
            <a:ext cx="3795825" cy="2025500"/>
          </a:xfrm>
          <a:custGeom>
            <a:avLst/>
            <a:gdLst/>
            <a:ahLst/>
            <a:cxnLst/>
            <a:rect l="l" t="t" r="r" b="b"/>
            <a:pathLst>
              <a:path w="151833" h="81020" extrusionOk="0">
                <a:moveTo>
                  <a:pt x="0" y="81020"/>
                </a:moveTo>
                <a:cubicBezTo>
                  <a:pt x="0" y="64813"/>
                  <a:pt x="14037" y="45643"/>
                  <a:pt x="29983" y="42743"/>
                </a:cubicBezTo>
                <a:cubicBezTo>
                  <a:pt x="44702" y="40067"/>
                  <a:pt x="59742" y="48563"/>
                  <a:pt x="74640" y="47208"/>
                </a:cubicBezTo>
                <a:cubicBezTo>
                  <a:pt x="85744" y="46198"/>
                  <a:pt x="91884" y="32598"/>
                  <a:pt x="102072" y="28070"/>
                </a:cubicBezTo>
                <a:cubicBezTo>
                  <a:pt x="109884" y="24598"/>
                  <a:pt x="119042" y="25518"/>
                  <a:pt x="127590" y="25518"/>
                </a:cubicBezTo>
                <a:cubicBezTo>
                  <a:pt x="130780" y="25518"/>
                  <a:pt x="134564" y="27372"/>
                  <a:pt x="137160" y="25518"/>
                </a:cubicBezTo>
                <a:cubicBezTo>
                  <a:pt x="145144" y="19814"/>
                  <a:pt x="147445" y="8776"/>
                  <a:pt x="151833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D8AA699F-908F-6628-1E3A-474AE17099BF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21601F46-941E-1CCA-0269-1F380A70644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p65"/>
          <p:cNvSpPr/>
          <p:nvPr/>
        </p:nvSpPr>
        <p:spPr>
          <a:xfrm>
            <a:off x="-143550" y="1542450"/>
            <a:ext cx="2934593" cy="3460405"/>
          </a:xfrm>
          <a:custGeom>
            <a:avLst/>
            <a:gdLst/>
            <a:ahLst/>
            <a:cxnLst/>
            <a:rect l="l" t="t" r="r" b="b"/>
            <a:pathLst>
              <a:path w="40886" h="38300" extrusionOk="0">
                <a:moveTo>
                  <a:pt x="18168" y="0"/>
                </a:moveTo>
                <a:cubicBezTo>
                  <a:pt x="12622" y="0"/>
                  <a:pt x="7392" y="3780"/>
                  <a:pt x="5216" y="8934"/>
                </a:cubicBezTo>
                <a:cubicBezTo>
                  <a:pt x="0" y="21893"/>
                  <a:pt x="12006" y="37071"/>
                  <a:pt x="25072" y="38138"/>
                </a:cubicBezTo>
                <a:cubicBezTo>
                  <a:pt x="25927" y="38243"/>
                  <a:pt x="26830" y="38300"/>
                  <a:pt x="27753" y="38300"/>
                </a:cubicBezTo>
                <a:cubicBezTo>
                  <a:pt x="32929" y="38300"/>
                  <a:pt x="38728" y="36500"/>
                  <a:pt x="40083" y="31091"/>
                </a:cubicBezTo>
                <a:cubicBezTo>
                  <a:pt x="40886" y="27646"/>
                  <a:pt x="38350" y="24702"/>
                  <a:pt x="37752" y="21454"/>
                </a:cubicBezTo>
                <a:cubicBezTo>
                  <a:pt x="37275" y="18880"/>
                  <a:pt x="38418" y="16413"/>
                  <a:pt x="38471" y="13854"/>
                </a:cubicBezTo>
                <a:cubicBezTo>
                  <a:pt x="38107" y="5421"/>
                  <a:pt x="28017" y="2620"/>
                  <a:pt x="21340" y="425"/>
                </a:cubicBezTo>
                <a:cubicBezTo>
                  <a:pt x="20284" y="136"/>
                  <a:pt x="19220" y="0"/>
                  <a:pt x="18168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" name="Google Shape;1678;p65"/>
          <p:cNvSpPr/>
          <p:nvPr/>
        </p:nvSpPr>
        <p:spPr>
          <a:xfrm>
            <a:off x="4474962" y="1385027"/>
            <a:ext cx="739567" cy="697327"/>
          </a:xfrm>
          <a:custGeom>
            <a:avLst/>
            <a:gdLst/>
            <a:ahLst/>
            <a:cxnLst/>
            <a:rect l="l" t="t" r="r" b="b"/>
            <a:pathLst>
              <a:path w="19232" h="4057" extrusionOk="0">
                <a:moveTo>
                  <a:pt x="0" y="1"/>
                </a:moveTo>
                <a:lnTo>
                  <a:pt x="212" y="4057"/>
                </a:lnTo>
                <a:lnTo>
                  <a:pt x="18721" y="3812"/>
                </a:lnTo>
                <a:lnTo>
                  <a:pt x="1923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" name="Google Shape;1679;p65"/>
          <p:cNvSpPr/>
          <p:nvPr/>
        </p:nvSpPr>
        <p:spPr>
          <a:xfrm>
            <a:off x="4474950" y="2215568"/>
            <a:ext cx="739567" cy="697327"/>
          </a:xfrm>
          <a:custGeom>
            <a:avLst/>
            <a:gdLst/>
            <a:ahLst/>
            <a:cxnLst/>
            <a:rect l="l" t="t" r="r" b="b"/>
            <a:pathLst>
              <a:path w="19232" h="4057" extrusionOk="0">
                <a:moveTo>
                  <a:pt x="0" y="1"/>
                </a:moveTo>
                <a:lnTo>
                  <a:pt x="212" y="4057"/>
                </a:lnTo>
                <a:lnTo>
                  <a:pt x="18721" y="3812"/>
                </a:lnTo>
                <a:lnTo>
                  <a:pt x="1923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" name="Google Shape;1680;p65"/>
          <p:cNvSpPr/>
          <p:nvPr/>
        </p:nvSpPr>
        <p:spPr>
          <a:xfrm>
            <a:off x="4475433" y="3027497"/>
            <a:ext cx="739567" cy="697327"/>
          </a:xfrm>
          <a:custGeom>
            <a:avLst/>
            <a:gdLst/>
            <a:ahLst/>
            <a:cxnLst/>
            <a:rect l="l" t="t" r="r" b="b"/>
            <a:pathLst>
              <a:path w="19232" h="4057" extrusionOk="0">
                <a:moveTo>
                  <a:pt x="0" y="1"/>
                </a:moveTo>
                <a:lnTo>
                  <a:pt x="212" y="4057"/>
                </a:lnTo>
                <a:lnTo>
                  <a:pt x="18721" y="3812"/>
                </a:lnTo>
                <a:lnTo>
                  <a:pt x="1923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" name="Google Shape;1681;p65"/>
          <p:cNvSpPr/>
          <p:nvPr/>
        </p:nvSpPr>
        <p:spPr>
          <a:xfrm>
            <a:off x="4475433" y="3840764"/>
            <a:ext cx="739567" cy="697327"/>
          </a:xfrm>
          <a:custGeom>
            <a:avLst/>
            <a:gdLst/>
            <a:ahLst/>
            <a:cxnLst/>
            <a:rect l="l" t="t" r="r" b="b"/>
            <a:pathLst>
              <a:path w="19232" h="4057" extrusionOk="0">
                <a:moveTo>
                  <a:pt x="0" y="1"/>
                </a:moveTo>
                <a:lnTo>
                  <a:pt x="212" y="4057"/>
                </a:lnTo>
                <a:lnTo>
                  <a:pt x="18721" y="3812"/>
                </a:lnTo>
                <a:lnTo>
                  <a:pt x="1923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" name="Google Shape;1682;p6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Web </a:t>
            </a:r>
            <a:r>
              <a:rPr lang="en" err="1"/>
              <a:t>cuối</a:t>
            </a:r>
            <a:r>
              <a:rPr lang="en"/>
              <a:t> </a:t>
            </a:r>
            <a:r>
              <a:rPr lang="en" err="1"/>
              <a:t>khóa</a:t>
            </a:r>
          </a:p>
        </p:txBody>
      </p:sp>
      <p:sp>
        <p:nvSpPr>
          <p:cNvPr id="1683" name="Google Shape;1683;p65"/>
          <p:cNvSpPr txBox="1"/>
          <p:nvPr/>
        </p:nvSpPr>
        <p:spPr>
          <a:xfrm>
            <a:off x="2824829" y="1542450"/>
            <a:ext cx="1457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" sz="2000" b="1" err="1">
                <a:solidFill>
                  <a:schemeClr val="accent4"/>
                </a:solidFill>
                <a:latin typeface="Epilogue"/>
                <a:ea typeface="Epilogue"/>
                <a:cs typeface="Epilogue"/>
              </a:rPr>
              <a:t>Tuần</a:t>
            </a:r>
            <a:r>
              <a:rPr lang="en" sz="2000" b="1">
                <a:solidFill>
                  <a:schemeClr val="accent4"/>
                </a:solidFill>
                <a:latin typeface="Epilogue"/>
                <a:ea typeface="Epilogue"/>
                <a:cs typeface="Epilogue"/>
              </a:rPr>
              <a:t> </a:t>
            </a:r>
          </a:p>
        </p:txBody>
      </p:sp>
      <p:sp>
        <p:nvSpPr>
          <p:cNvPr id="1684" name="Google Shape;1684;p65"/>
          <p:cNvSpPr txBox="1"/>
          <p:nvPr/>
        </p:nvSpPr>
        <p:spPr>
          <a:xfrm>
            <a:off x="5388238" y="1542450"/>
            <a:ext cx="31605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err="1">
                <a:solidFill>
                  <a:srgbClr val="091F4E"/>
                </a:solidFill>
                <a:latin typeface="Anaheim"/>
                <a:ea typeface="Anaheim"/>
                <a:cs typeface="Anaheim"/>
              </a:rPr>
              <a:t>Lên</a:t>
            </a:r>
            <a:r>
              <a:rPr lang="en">
                <a:solidFill>
                  <a:srgbClr val="091F4E"/>
                </a:solidFill>
                <a:latin typeface="Anaheim"/>
                <a:ea typeface="Anaheim"/>
                <a:cs typeface="Anaheim"/>
              </a:rPr>
              <a:t> ý </a:t>
            </a:r>
            <a:r>
              <a:rPr lang="en" err="1">
                <a:solidFill>
                  <a:srgbClr val="091F4E"/>
                </a:solidFill>
                <a:latin typeface="Anaheim"/>
                <a:ea typeface="Anaheim"/>
                <a:cs typeface="Anaheim"/>
              </a:rPr>
              <a:t>tưởng</a:t>
            </a:r>
          </a:p>
        </p:txBody>
      </p:sp>
      <p:sp>
        <p:nvSpPr>
          <p:cNvPr id="1685" name="Google Shape;1685;p65"/>
          <p:cNvSpPr txBox="1"/>
          <p:nvPr/>
        </p:nvSpPr>
        <p:spPr>
          <a:xfrm>
            <a:off x="2824829" y="2372988"/>
            <a:ext cx="1458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 sz="2000" b="1" err="1">
                <a:solidFill>
                  <a:schemeClr val="accent4"/>
                </a:solidFill>
                <a:latin typeface="Epilogue"/>
                <a:ea typeface="Epilogue"/>
                <a:cs typeface="Epilogue"/>
              </a:rPr>
              <a:t>Tuần</a:t>
            </a:r>
          </a:p>
        </p:txBody>
      </p:sp>
      <p:sp>
        <p:nvSpPr>
          <p:cNvPr id="1686" name="Google Shape;1686;p65"/>
          <p:cNvSpPr txBox="1"/>
          <p:nvPr/>
        </p:nvSpPr>
        <p:spPr>
          <a:xfrm>
            <a:off x="5389456" y="2297745"/>
            <a:ext cx="3161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err="1">
                <a:solidFill>
                  <a:srgbClr val="091F4E"/>
                </a:solidFill>
                <a:latin typeface="Anaheim"/>
                <a:ea typeface="Anaheim"/>
                <a:cs typeface="Anaheim"/>
              </a:rPr>
              <a:t>Lập</a:t>
            </a:r>
            <a:r>
              <a:rPr lang="en">
                <a:solidFill>
                  <a:srgbClr val="091F4E"/>
                </a:solidFill>
                <a:latin typeface="Anaheim"/>
                <a:ea typeface="Anaheim"/>
                <a:cs typeface="Anaheim"/>
              </a:rPr>
              <a:t> </a:t>
            </a:r>
            <a:r>
              <a:rPr lang="en" err="1">
                <a:solidFill>
                  <a:srgbClr val="091F4E"/>
                </a:solidFill>
                <a:latin typeface="Anaheim"/>
                <a:ea typeface="Anaheim"/>
                <a:cs typeface="Anaheim"/>
              </a:rPr>
              <a:t>trình</a:t>
            </a:r>
          </a:p>
        </p:txBody>
      </p:sp>
      <p:sp>
        <p:nvSpPr>
          <p:cNvPr id="1687" name="Google Shape;1687;p65"/>
          <p:cNvSpPr txBox="1"/>
          <p:nvPr/>
        </p:nvSpPr>
        <p:spPr>
          <a:xfrm>
            <a:off x="2824829" y="3184914"/>
            <a:ext cx="1458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38100" algn="r"/>
            <a:r>
              <a:rPr lang="en" sz="2000" b="1" err="1">
                <a:solidFill>
                  <a:schemeClr val="accent4"/>
                </a:solidFill>
                <a:latin typeface="Epilogue"/>
                <a:ea typeface="Epilogue"/>
                <a:cs typeface="Epilogue"/>
              </a:rPr>
              <a:t>Tuần</a:t>
            </a:r>
            <a:r>
              <a:rPr lang="en" sz="2000" b="1">
                <a:solidFill>
                  <a:schemeClr val="accent4"/>
                </a:solidFill>
                <a:latin typeface="Epilogue"/>
                <a:ea typeface="Epilogue"/>
                <a:cs typeface="Epilogue"/>
              </a:rPr>
              <a:t> </a:t>
            </a:r>
          </a:p>
        </p:txBody>
      </p:sp>
      <p:sp>
        <p:nvSpPr>
          <p:cNvPr id="1688" name="Google Shape;1688;p65"/>
          <p:cNvSpPr txBox="1"/>
          <p:nvPr/>
        </p:nvSpPr>
        <p:spPr>
          <a:xfrm>
            <a:off x="5269625" y="3183413"/>
            <a:ext cx="3161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err="1">
                <a:solidFill>
                  <a:srgbClr val="091F4E"/>
                </a:solidFill>
                <a:latin typeface="Anaheim"/>
                <a:ea typeface="Anaheim"/>
                <a:cs typeface="Anaheim"/>
              </a:rPr>
              <a:t>Làm</a:t>
            </a:r>
            <a:r>
              <a:rPr lang="en">
                <a:solidFill>
                  <a:srgbClr val="091F4E"/>
                </a:solidFill>
                <a:latin typeface="Anaheim"/>
                <a:ea typeface="Anaheim"/>
                <a:cs typeface="Anaheim"/>
              </a:rPr>
              <a:t> slide </a:t>
            </a:r>
            <a:r>
              <a:rPr lang="en" err="1">
                <a:solidFill>
                  <a:srgbClr val="091F4E"/>
                </a:solidFill>
                <a:latin typeface="Anaheim"/>
                <a:ea typeface="Anaheim"/>
                <a:cs typeface="Anaheim"/>
              </a:rPr>
              <a:t>thuyết</a:t>
            </a:r>
            <a:r>
              <a:rPr lang="en">
                <a:solidFill>
                  <a:srgbClr val="091F4E"/>
                </a:solidFill>
                <a:latin typeface="Anaheim"/>
                <a:ea typeface="Anaheim"/>
                <a:cs typeface="Anaheim"/>
              </a:rPr>
              <a:t> </a:t>
            </a:r>
            <a:r>
              <a:rPr lang="en" err="1">
                <a:solidFill>
                  <a:srgbClr val="091F4E"/>
                </a:solidFill>
                <a:latin typeface="Anaheim"/>
                <a:ea typeface="Anaheim"/>
                <a:cs typeface="Anaheim"/>
              </a:rPr>
              <a:t>trình</a:t>
            </a:r>
          </a:p>
        </p:txBody>
      </p:sp>
      <p:sp>
        <p:nvSpPr>
          <p:cNvPr id="1689" name="Google Shape;1689;p65"/>
          <p:cNvSpPr txBox="1"/>
          <p:nvPr/>
        </p:nvSpPr>
        <p:spPr>
          <a:xfrm>
            <a:off x="2824829" y="3998177"/>
            <a:ext cx="1457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err="1">
                <a:solidFill>
                  <a:schemeClr val="accent4"/>
                </a:solidFill>
                <a:latin typeface="Epilogue"/>
                <a:ea typeface="Epilogue"/>
                <a:cs typeface="Epilogue"/>
              </a:rPr>
              <a:t>Tuần</a:t>
            </a:r>
          </a:p>
        </p:txBody>
      </p:sp>
      <p:sp>
        <p:nvSpPr>
          <p:cNvPr id="1690" name="Google Shape;1690;p65"/>
          <p:cNvSpPr txBox="1"/>
          <p:nvPr/>
        </p:nvSpPr>
        <p:spPr>
          <a:xfrm>
            <a:off x="5269625" y="3996675"/>
            <a:ext cx="31605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091F4E"/>
                </a:solidFill>
                <a:latin typeface="Anaheim"/>
                <a:ea typeface="Anaheim"/>
                <a:cs typeface="Anaheim"/>
              </a:rPr>
              <a:t>Trình </a:t>
            </a:r>
            <a:r>
              <a:rPr lang="en" err="1">
                <a:solidFill>
                  <a:srgbClr val="091F4E"/>
                </a:solidFill>
                <a:latin typeface="Anaheim"/>
                <a:ea typeface="Anaheim"/>
                <a:cs typeface="Anaheim"/>
              </a:rPr>
              <a:t>bày</a:t>
            </a:r>
            <a:r>
              <a:rPr lang="en">
                <a:solidFill>
                  <a:srgbClr val="091F4E"/>
                </a:solidFill>
                <a:latin typeface="Anaheim"/>
                <a:ea typeface="Anaheim"/>
                <a:cs typeface="Anaheim"/>
              </a:rPr>
              <a:t> </a:t>
            </a:r>
            <a:r>
              <a:rPr lang="en" err="1">
                <a:solidFill>
                  <a:srgbClr val="091F4E"/>
                </a:solidFill>
                <a:latin typeface="Anaheim"/>
                <a:ea typeface="Anaheim"/>
                <a:cs typeface="Anaheim"/>
              </a:rPr>
              <a:t>sản</a:t>
            </a:r>
            <a:r>
              <a:rPr lang="en">
                <a:solidFill>
                  <a:srgbClr val="091F4E"/>
                </a:solidFill>
                <a:latin typeface="Anaheim"/>
                <a:ea typeface="Anaheim"/>
                <a:cs typeface="Anaheim"/>
              </a:rPr>
              <a:t> </a:t>
            </a:r>
            <a:r>
              <a:rPr lang="en" err="1">
                <a:solidFill>
                  <a:srgbClr val="091F4E"/>
                </a:solidFill>
                <a:latin typeface="Anaheim"/>
                <a:ea typeface="Anaheim"/>
                <a:cs typeface="Anaheim"/>
              </a:rPr>
              <a:t>phẩm</a:t>
            </a:r>
          </a:p>
        </p:txBody>
      </p:sp>
      <p:sp>
        <p:nvSpPr>
          <p:cNvPr id="1691" name="Google Shape;1691;p65"/>
          <p:cNvSpPr txBox="1">
            <a:spLocks noGrp="1"/>
          </p:cNvSpPr>
          <p:nvPr>
            <p:ph type="title" idx="4294967295"/>
          </p:nvPr>
        </p:nvSpPr>
        <p:spPr>
          <a:xfrm>
            <a:off x="4653638" y="1464591"/>
            <a:ext cx="3831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92" name="Google Shape;1692;p65"/>
          <p:cNvSpPr txBox="1">
            <a:spLocks noGrp="1"/>
          </p:cNvSpPr>
          <p:nvPr>
            <p:ph type="title" idx="4294967295"/>
          </p:nvPr>
        </p:nvSpPr>
        <p:spPr>
          <a:xfrm>
            <a:off x="4653638" y="2295132"/>
            <a:ext cx="3831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93" name="Google Shape;1693;p65"/>
          <p:cNvSpPr txBox="1">
            <a:spLocks noGrp="1"/>
          </p:cNvSpPr>
          <p:nvPr>
            <p:ph type="title" idx="4294967295"/>
          </p:nvPr>
        </p:nvSpPr>
        <p:spPr>
          <a:xfrm>
            <a:off x="4653638" y="3107061"/>
            <a:ext cx="3831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94" name="Google Shape;1694;p65"/>
          <p:cNvSpPr txBox="1">
            <a:spLocks noGrp="1"/>
          </p:cNvSpPr>
          <p:nvPr>
            <p:ph type="title" idx="4294967295"/>
          </p:nvPr>
        </p:nvSpPr>
        <p:spPr>
          <a:xfrm>
            <a:off x="4653638" y="3920327"/>
            <a:ext cx="3831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695" name="Google Shape;1695;p65"/>
          <p:cNvCxnSpPr>
            <a:stCxn id="1691" idx="2"/>
            <a:endCxn id="1692" idx="0"/>
          </p:cNvCxnSpPr>
          <p:nvPr/>
        </p:nvCxnSpPr>
        <p:spPr>
          <a:xfrm rot="-5400000" flipH="1">
            <a:off x="4699388" y="2148591"/>
            <a:ext cx="292200" cy="600"/>
          </a:xfrm>
          <a:prstGeom prst="bentConnector3">
            <a:avLst>
              <a:gd name="adj1" fmla="val 50024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6" name="Google Shape;1696;p65"/>
          <p:cNvCxnSpPr>
            <a:stCxn id="1692" idx="2"/>
            <a:endCxn id="1693" idx="0"/>
          </p:cNvCxnSpPr>
          <p:nvPr/>
        </p:nvCxnSpPr>
        <p:spPr>
          <a:xfrm rot="-5400000" flipH="1">
            <a:off x="4708688" y="2969832"/>
            <a:ext cx="273600" cy="600"/>
          </a:xfrm>
          <a:prstGeom prst="bentConnector3">
            <a:avLst>
              <a:gd name="adj1" fmla="val 50024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7" name="Google Shape;1697;p65"/>
          <p:cNvCxnSpPr>
            <a:stCxn id="1693" idx="2"/>
            <a:endCxn id="1694" idx="0"/>
          </p:cNvCxnSpPr>
          <p:nvPr/>
        </p:nvCxnSpPr>
        <p:spPr>
          <a:xfrm rot="-5400000" flipH="1">
            <a:off x="4707938" y="3782511"/>
            <a:ext cx="2751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698" name="Google Shape;1698;p65"/>
          <p:cNvGrpSpPr/>
          <p:nvPr/>
        </p:nvGrpSpPr>
        <p:grpSpPr>
          <a:xfrm flipH="1">
            <a:off x="49286" y="1785765"/>
            <a:ext cx="2450406" cy="3369655"/>
            <a:chOff x="2429275" y="1558575"/>
            <a:chExt cx="2226225" cy="3061375"/>
          </a:xfrm>
        </p:grpSpPr>
        <p:sp>
          <p:nvSpPr>
            <p:cNvPr id="1699" name="Google Shape;1699;p65"/>
            <p:cNvSpPr/>
            <p:nvPr/>
          </p:nvSpPr>
          <p:spPr>
            <a:xfrm>
              <a:off x="3125600" y="3000900"/>
              <a:ext cx="303700" cy="456175"/>
            </a:xfrm>
            <a:custGeom>
              <a:avLst/>
              <a:gdLst/>
              <a:ahLst/>
              <a:cxnLst/>
              <a:rect l="l" t="t" r="r" b="b"/>
              <a:pathLst>
                <a:path w="12148" h="18247" extrusionOk="0">
                  <a:moveTo>
                    <a:pt x="11987" y="0"/>
                  </a:moveTo>
                  <a:cubicBezTo>
                    <a:pt x="11930" y="0"/>
                    <a:pt x="11867" y="30"/>
                    <a:pt x="11834" y="74"/>
                  </a:cubicBezTo>
                  <a:lnTo>
                    <a:pt x="50" y="17988"/>
                  </a:lnTo>
                  <a:cubicBezTo>
                    <a:pt x="1" y="18071"/>
                    <a:pt x="34" y="18170"/>
                    <a:pt x="100" y="18219"/>
                  </a:cubicBezTo>
                  <a:cubicBezTo>
                    <a:pt x="131" y="18238"/>
                    <a:pt x="164" y="18247"/>
                    <a:pt x="196" y="18247"/>
                  </a:cubicBezTo>
                  <a:cubicBezTo>
                    <a:pt x="249" y="18247"/>
                    <a:pt x="300" y="18221"/>
                    <a:pt x="330" y="18170"/>
                  </a:cubicBezTo>
                  <a:lnTo>
                    <a:pt x="12114" y="255"/>
                  </a:lnTo>
                  <a:cubicBezTo>
                    <a:pt x="12147" y="222"/>
                    <a:pt x="12147" y="189"/>
                    <a:pt x="12147" y="156"/>
                  </a:cubicBezTo>
                  <a:cubicBezTo>
                    <a:pt x="12147" y="107"/>
                    <a:pt x="12114" y="57"/>
                    <a:pt x="12065" y="24"/>
                  </a:cubicBezTo>
                  <a:cubicBezTo>
                    <a:pt x="12043" y="8"/>
                    <a:pt x="12016" y="0"/>
                    <a:pt x="11987" y="0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65"/>
            <p:cNvSpPr/>
            <p:nvPr/>
          </p:nvSpPr>
          <p:spPr>
            <a:xfrm>
              <a:off x="4151550" y="3737375"/>
              <a:ext cx="6225" cy="3725"/>
            </a:xfrm>
            <a:custGeom>
              <a:avLst/>
              <a:gdLst/>
              <a:ahLst/>
              <a:cxnLst/>
              <a:rect l="l" t="t" r="r" b="b"/>
              <a:pathLst>
                <a:path w="249" h="149" extrusionOk="0">
                  <a:moveTo>
                    <a:pt x="248" y="0"/>
                  </a:moveTo>
                  <a:lnTo>
                    <a:pt x="1" y="149"/>
                  </a:lnTo>
                  <a:lnTo>
                    <a:pt x="1" y="149"/>
                  </a:lnTo>
                  <a:lnTo>
                    <a:pt x="248" y="17"/>
                  </a:lnTo>
                  <a:cubicBezTo>
                    <a:pt x="248" y="17"/>
                    <a:pt x="248" y="0"/>
                    <a:pt x="248" y="0"/>
                  </a:cubicBezTo>
                  <a:close/>
                </a:path>
              </a:pathLst>
            </a:custGeom>
            <a:solidFill>
              <a:srgbClr val="3242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65"/>
            <p:cNvSpPr/>
            <p:nvPr/>
          </p:nvSpPr>
          <p:spPr>
            <a:xfrm>
              <a:off x="3805450" y="3675150"/>
              <a:ext cx="850050" cy="853750"/>
            </a:xfrm>
            <a:custGeom>
              <a:avLst/>
              <a:gdLst/>
              <a:ahLst/>
              <a:cxnLst/>
              <a:rect l="l" t="t" r="r" b="b"/>
              <a:pathLst>
                <a:path w="34002" h="34150" extrusionOk="0">
                  <a:moveTo>
                    <a:pt x="18278" y="1"/>
                  </a:moveTo>
                  <a:lnTo>
                    <a:pt x="14092" y="2489"/>
                  </a:lnTo>
                  <a:lnTo>
                    <a:pt x="13845" y="2638"/>
                  </a:lnTo>
                  <a:lnTo>
                    <a:pt x="4088" y="8422"/>
                  </a:lnTo>
                  <a:lnTo>
                    <a:pt x="1" y="10845"/>
                  </a:lnTo>
                  <a:lnTo>
                    <a:pt x="9626" y="30425"/>
                  </a:lnTo>
                  <a:cubicBezTo>
                    <a:pt x="9922" y="31067"/>
                    <a:pt x="10170" y="31710"/>
                    <a:pt x="10104" y="32435"/>
                  </a:cubicBezTo>
                  <a:cubicBezTo>
                    <a:pt x="10045" y="33209"/>
                    <a:pt x="10077" y="34150"/>
                    <a:pt x="10669" y="34150"/>
                  </a:cubicBezTo>
                  <a:cubicBezTo>
                    <a:pt x="10745" y="34150"/>
                    <a:pt x="10831" y="34134"/>
                    <a:pt x="10928" y="34100"/>
                  </a:cubicBezTo>
                  <a:lnTo>
                    <a:pt x="33342" y="20800"/>
                  </a:lnTo>
                  <a:cubicBezTo>
                    <a:pt x="34001" y="20223"/>
                    <a:pt x="33078" y="19630"/>
                    <a:pt x="32271" y="19283"/>
                  </a:cubicBezTo>
                  <a:cubicBezTo>
                    <a:pt x="31612" y="18987"/>
                    <a:pt x="31167" y="18476"/>
                    <a:pt x="30738" y="17899"/>
                  </a:cubicBezTo>
                  <a:lnTo>
                    <a:pt x="182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65"/>
            <p:cNvSpPr/>
            <p:nvPr/>
          </p:nvSpPr>
          <p:spPr>
            <a:xfrm>
              <a:off x="3959150" y="3615650"/>
              <a:ext cx="219225" cy="154475"/>
            </a:xfrm>
            <a:custGeom>
              <a:avLst/>
              <a:gdLst/>
              <a:ahLst/>
              <a:cxnLst/>
              <a:rect l="l" t="t" r="r" b="b"/>
              <a:pathLst>
                <a:path w="8769" h="6179" extrusionOk="0">
                  <a:moveTo>
                    <a:pt x="1484" y="0"/>
                  </a:moveTo>
                  <a:cubicBezTo>
                    <a:pt x="985" y="0"/>
                    <a:pt x="488" y="79"/>
                    <a:pt x="0" y="238"/>
                  </a:cubicBezTo>
                  <a:cubicBezTo>
                    <a:pt x="66" y="321"/>
                    <a:pt x="132" y="419"/>
                    <a:pt x="181" y="518"/>
                  </a:cubicBezTo>
                  <a:cubicBezTo>
                    <a:pt x="608" y="399"/>
                    <a:pt x="1039" y="337"/>
                    <a:pt x="1473" y="337"/>
                  </a:cubicBezTo>
                  <a:cubicBezTo>
                    <a:pt x="1876" y="337"/>
                    <a:pt x="2281" y="391"/>
                    <a:pt x="2687" y="502"/>
                  </a:cubicBezTo>
                  <a:cubicBezTo>
                    <a:pt x="5620" y="1276"/>
                    <a:pt x="7582" y="4573"/>
                    <a:pt x="7796" y="4952"/>
                  </a:cubicBezTo>
                  <a:lnTo>
                    <a:pt x="8439" y="6089"/>
                  </a:lnTo>
                  <a:cubicBezTo>
                    <a:pt x="8472" y="6145"/>
                    <a:pt x="8529" y="6178"/>
                    <a:pt x="8587" y="6178"/>
                  </a:cubicBezTo>
                  <a:cubicBezTo>
                    <a:pt x="8615" y="6178"/>
                    <a:pt x="8643" y="6171"/>
                    <a:pt x="8669" y="6155"/>
                  </a:cubicBezTo>
                  <a:cubicBezTo>
                    <a:pt x="8686" y="6138"/>
                    <a:pt x="8686" y="6138"/>
                    <a:pt x="8702" y="6122"/>
                  </a:cubicBezTo>
                  <a:cubicBezTo>
                    <a:pt x="8752" y="6072"/>
                    <a:pt x="8768" y="5990"/>
                    <a:pt x="8735" y="5924"/>
                  </a:cubicBezTo>
                  <a:lnTo>
                    <a:pt x="8076" y="4787"/>
                  </a:lnTo>
                  <a:cubicBezTo>
                    <a:pt x="7862" y="4408"/>
                    <a:pt x="5835" y="996"/>
                    <a:pt x="2769" y="172"/>
                  </a:cubicBezTo>
                  <a:cubicBezTo>
                    <a:pt x="2343" y="58"/>
                    <a:pt x="1913" y="0"/>
                    <a:pt x="1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65"/>
            <p:cNvSpPr/>
            <p:nvPr/>
          </p:nvSpPr>
          <p:spPr>
            <a:xfrm>
              <a:off x="3849125" y="3725825"/>
              <a:ext cx="80800" cy="194800"/>
            </a:xfrm>
            <a:custGeom>
              <a:avLst/>
              <a:gdLst/>
              <a:ahLst/>
              <a:cxnLst/>
              <a:rect l="l" t="t" r="r" b="b"/>
              <a:pathLst>
                <a:path w="3232" h="7792" extrusionOk="0">
                  <a:moveTo>
                    <a:pt x="512" y="1"/>
                  </a:moveTo>
                  <a:cubicBezTo>
                    <a:pt x="1" y="3033"/>
                    <a:pt x="2110" y="6346"/>
                    <a:pt x="2193" y="6478"/>
                  </a:cubicBezTo>
                  <a:lnTo>
                    <a:pt x="2901" y="7714"/>
                  </a:lnTo>
                  <a:cubicBezTo>
                    <a:pt x="2932" y="7765"/>
                    <a:pt x="2983" y="7791"/>
                    <a:pt x="3036" y="7791"/>
                  </a:cubicBezTo>
                  <a:cubicBezTo>
                    <a:pt x="3068" y="7791"/>
                    <a:pt x="3101" y="7782"/>
                    <a:pt x="3132" y="7763"/>
                  </a:cubicBezTo>
                  <a:cubicBezTo>
                    <a:pt x="3198" y="7730"/>
                    <a:pt x="3231" y="7632"/>
                    <a:pt x="3182" y="7549"/>
                  </a:cubicBezTo>
                  <a:lnTo>
                    <a:pt x="2473" y="6297"/>
                  </a:lnTo>
                  <a:cubicBezTo>
                    <a:pt x="2456" y="6264"/>
                    <a:pt x="578" y="3313"/>
                    <a:pt x="792" y="528"/>
                  </a:cubicBezTo>
                  <a:cubicBezTo>
                    <a:pt x="726" y="413"/>
                    <a:pt x="643" y="297"/>
                    <a:pt x="578" y="166"/>
                  </a:cubicBezTo>
                  <a:cubicBezTo>
                    <a:pt x="561" y="116"/>
                    <a:pt x="545" y="67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65"/>
            <p:cNvSpPr/>
            <p:nvPr/>
          </p:nvSpPr>
          <p:spPr>
            <a:xfrm>
              <a:off x="4098000" y="4132625"/>
              <a:ext cx="445425" cy="320325"/>
            </a:xfrm>
            <a:custGeom>
              <a:avLst/>
              <a:gdLst/>
              <a:ahLst/>
              <a:cxnLst/>
              <a:rect l="l" t="t" r="r" b="b"/>
              <a:pathLst>
                <a:path w="17817" h="12813" extrusionOk="0">
                  <a:moveTo>
                    <a:pt x="17633" y="1"/>
                  </a:moveTo>
                  <a:cubicBezTo>
                    <a:pt x="17600" y="1"/>
                    <a:pt x="17567" y="10"/>
                    <a:pt x="17536" y="29"/>
                  </a:cubicBezTo>
                  <a:lnTo>
                    <a:pt x="99" y="12505"/>
                  </a:lnTo>
                  <a:cubicBezTo>
                    <a:pt x="33" y="12571"/>
                    <a:pt x="0" y="12670"/>
                    <a:pt x="66" y="12735"/>
                  </a:cubicBezTo>
                  <a:cubicBezTo>
                    <a:pt x="97" y="12787"/>
                    <a:pt x="147" y="12813"/>
                    <a:pt x="201" y="12813"/>
                  </a:cubicBezTo>
                  <a:cubicBezTo>
                    <a:pt x="233" y="12813"/>
                    <a:pt x="266" y="12803"/>
                    <a:pt x="297" y="12785"/>
                  </a:cubicBezTo>
                  <a:lnTo>
                    <a:pt x="17734" y="309"/>
                  </a:lnTo>
                  <a:cubicBezTo>
                    <a:pt x="17751" y="309"/>
                    <a:pt x="17751" y="292"/>
                    <a:pt x="17751" y="292"/>
                  </a:cubicBezTo>
                  <a:cubicBezTo>
                    <a:pt x="17816" y="243"/>
                    <a:pt x="17816" y="144"/>
                    <a:pt x="17783" y="78"/>
                  </a:cubicBezTo>
                  <a:cubicBezTo>
                    <a:pt x="17742" y="26"/>
                    <a:pt x="17688" y="1"/>
                    <a:pt x="17633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65"/>
            <p:cNvSpPr/>
            <p:nvPr/>
          </p:nvSpPr>
          <p:spPr>
            <a:xfrm>
              <a:off x="2452350" y="1578800"/>
              <a:ext cx="150425" cy="216725"/>
            </a:xfrm>
            <a:custGeom>
              <a:avLst/>
              <a:gdLst/>
              <a:ahLst/>
              <a:cxnLst/>
              <a:rect l="l" t="t" r="r" b="b"/>
              <a:pathLst>
                <a:path w="6017" h="8669" extrusionOk="0">
                  <a:moveTo>
                    <a:pt x="1514" y="1"/>
                  </a:moveTo>
                  <a:cubicBezTo>
                    <a:pt x="1459" y="1"/>
                    <a:pt x="1405" y="11"/>
                    <a:pt x="1352" y="32"/>
                  </a:cubicBezTo>
                  <a:cubicBezTo>
                    <a:pt x="1" y="576"/>
                    <a:pt x="2011" y="2685"/>
                    <a:pt x="2638" y="5767"/>
                  </a:cubicBezTo>
                  <a:cubicBezTo>
                    <a:pt x="2638" y="5767"/>
                    <a:pt x="3011" y="5569"/>
                    <a:pt x="3389" y="5569"/>
                  </a:cubicBezTo>
                  <a:cubicBezTo>
                    <a:pt x="3555" y="5569"/>
                    <a:pt x="3721" y="5607"/>
                    <a:pt x="3857" y="5718"/>
                  </a:cubicBezTo>
                  <a:cubicBezTo>
                    <a:pt x="4302" y="6081"/>
                    <a:pt x="5868" y="8009"/>
                    <a:pt x="6016" y="8668"/>
                  </a:cubicBezTo>
                  <a:lnTo>
                    <a:pt x="5917" y="7564"/>
                  </a:lnTo>
                  <a:cubicBezTo>
                    <a:pt x="5324" y="7333"/>
                    <a:pt x="4945" y="6163"/>
                    <a:pt x="4945" y="6163"/>
                  </a:cubicBezTo>
                  <a:cubicBezTo>
                    <a:pt x="4929" y="6147"/>
                    <a:pt x="4912" y="6114"/>
                    <a:pt x="4912" y="6097"/>
                  </a:cubicBezTo>
                  <a:cubicBezTo>
                    <a:pt x="4912" y="6081"/>
                    <a:pt x="4912" y="6081"/>
                    <a:pt x="4896" y="6064"/>
                  </a:cubicBezTo>
                  <a:cubicBezTo>
                    <a:pt x="4879" y="6031"/>
                    <a:pt x="4879" y="5998"/>
                    <a:pt x="4863" y="5965"/>
                  </a:cubicBezTo>
                  <a:cubicBezTo>
                    <a:pt x="4863" y="5949"/>
                    <a:pt x="4863" y="5916"/>
                    <a:pt x="4846" y="5899"/>
                  </a:cubicBezTo>
                  <a:cubicBezTo>
                    <a:pt x="4437" y="4718"/>
                    <a:pt x="2703" y="1"/>
                    <a:pt x="1514" y="1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65"/>
            <p:cNvSpPr/>
            <p:nvPr/>
          </p:nvSpPr>
          <p:spPr>
            <a:xfrm>
              <a:off x="3806275" y="3539175"/>
              <a:ext cx="247650" cy="269900"/>
            </a:xfrm>
            <a:custGeom>
              <a:avLst/>
              <a:gdLst/>
              <a:ahLst/>
              <a:cxnLst/>
              <a:rect l="l" t="t" r="r" b="b"/>
              <a:pathLst>
                <a:path w="9906" h="10796" extrusionOk="0">
                  <a:moveTo>
                    <a:pt x="2325" y="1"/>
                  </a:moveTo>
                  <a:cubicBezTo>
                    <a:pt x="1814" y="611"/>
                    <a:pt x="264" y="2490"/>
                    <a:pt x="133" y="3165"/>
                  </a:cubicBezTo>
                  <a:cubicBezTo>
                    <a:pt x="1" y="3874"/>
                    <a:pt x="528" y="6824"/>
                    <a:pt x="512" y="8126"/>
                  </a:cubicBezTo>
                  <a:cubicBezTo>
                    <a:pt x="497" y="8372"/>
                    <a:pt x="698" y="8567"/>
                    <a:pt x="925" y="8567"/>
                  </a:cubicBezTo>
                  <a:cubicBezTo>
                    <a:pt x="957" y="8567"/>
                    <a:pt x="990" y="8563"/>
                    <a:pt x="1023" y="8555"/>
                  </a:cubicBezTo>
                  <a:cubicBezTo>
                    <a:pt x="1171" y="8538"/>
                    <a:pt x="1319" y="8472"/>
                    <a:pt x="1418" y="8357"/>
                  </a:cubicBezTo>
                  <a:lnTo>
                    <a:pt x="1418" y="8357"/>
                  </a:lnTo>
                  <a:cubicBezTo>
                    <a:pt x="1418" y="8357"/>
                    <a:pt x="973" y="9988"/>
                    <a:pt x="1962" y="10153"/>
                  </a:cubicBezTo>
                  <a:cubicBezTo>
                    <a:pt x="2074" y="10174"/>
                    <a:pt x="2178" y="10183"/>
                    <a:pt x="2273" y="10183"/>
                  </a:cubicBezTo>
                  <a:cubicBezTo>
                    <a:pt x="3018" y="10183"/>
                    <a:pt x="3264" y="9626"/>
                    <a:pt x="3264" y="9626"/>
                  </a:cubicBezTo>
                  <a:cubicBezTo>
                    <a:pt x="3264" y="9626"/>
                    <a:pt x="3330" y="10796"/>
                    <a:pt x="4500" y="10796"/>
                  </a:cubicBezTo>
                  <a:cubicBezTo>
                    <a:pt x="5670" y="10779"/>
                    <a:pt x="5687" y="9626"/>
                    <a:pt x="5687" y="9626"/>
                  </a:cubicBezTo>
                  <a:cubicBezTo>
                    <a:pt x="5687" y="9626"/>
                    <a:pt x="5920" y="10079"/>
                    <a:pt x="6397" y="10079"/>
                  </a:cubicBezTo>
                  <a:cubicBezTo>
                    <a:pt x="6458" y="10079"/>
                    <a:pt x="6524" y="10071"/>
                    <a:pt x="6593" y="10054"/>
                  </a:cubicBezTo>
                  <a:cubicBezTo>
                    <a:pt x="7186" y="9922"/>
                    <a:pt x="7533" y="10203"/>
                    <a:pt x="7714" y="8291"/>
                  </a:cubicBezTo>
                  <a:cubicBezTo>
                    <a:pt x="7714" y="8291"/>
                    <a:pt x="7917" y="8751"/>
                    <a:pt x="8471" y="8751"/>
                  </a:cubicBezTo>
                  <a:cubicBezTo>
                    <a:pt x="8528" y="8751"/>
                    <a:pt x="8589" y="8747"/>
                    <a:pt x="8653" y="8736"/>
                  </a:cubicBezTo>
                  <a:cubicBezTo>
                    <a:pt x="9345" y="8620"/>
                    <a:pt x="9477" y="8901"/>
                    <a:pt x="9692" y="6033"/>
                  </a:cubicBezTo>
                  <a:cubicBezTo>
                    <a:pt x="9906" y="3182"/>
                    <a:pt x="9741" y="2275"/>
                    <a:pt x="9741" y="2275"/>
                  </a:cubicBezTo>
                  <a:lnTo>
                    <a:pt x="9065" y="17"/>
                  </a:lnTo>
                  <a:cubicBezTo>
                    <a:pt x="8018" y="333"/>
                    <a:pt x="6944" y="446"/>
                    <a:pt x="5942" y="446"/>
                  </a:cubicBezTo>
                  <a:cubicBezTo>
                    <a:pt x="4482" y="446"/>
                    <a:pt x="3175" y="206"/>
                    <a:pt x="2325" y="1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65"/>
            <p:cNvSpPr/>
            <p:nvPr/>
          </p:nvSpPr>
          <p:spPr>
            <a:xfrm>
              <a:off x="2429275" y="1694375"/>
              <a:ext cx="248075" cy="322800"/>
            </a:xfrm>
            <a:custGeom>
              <a:avLst/>
              <a:gdLst/>
              <a:ahLst/>
              <a:cxnLst/>
              <a:rect l="l" t="t" r="r" b="b"/>
              <a:pathLst>
                <a:path w="9923" h="12912" extrusionOk="0">
                  <a:moveTo>
                    <a:pt x="6347" y="1"/>
                  </a:moveTo>
                  <a:cubicBezTo>
                    <a:pt x="6235" y="1"/>
                    <a:pt x="6122" y="40"/>
                    <a:pt x="6033" y="123"/>
                  </a:cubicBezTo>
                  <a:cubicBezTo>
                    <a:pt x="5802" y="353"/>
                    <a:pt x="5604" y="716"/>
                    <a:pt x="5769" y="1276"/>
                  </a:cubicBezTo>
                  <a:cubicBezTo>
                    <a:pt x="5786" y="1293"/>
                    <a:pt x="5786" y="1326"/>
                    <a:pt x="5786" y="1342"/>
                  </a:cubicBezTo>
                  <a:cubicBezTo>
                    <a:pt x="5802" y="1375"/>
                    <a:pt x="5819" y="1408"/>
                    <a:pt x="5819" y="1441"/>
                  </a:cubicBezTo>
                  <a:cubicBezTo>
                    <a:pt x="5835" y="1458"/>
                    <a:pt x="5835" y="1458"/>
                    <a:pt x="5835" y="1474"/>
                  </a:cubicBezTo>
                  <a:cubicBezTo>
                    <a:pt x="5835" y="1491"/>
                    <a:pt x="5852" y="1524"/>
                    <a:pt x="5868" y="1540"/>
                  </a:cubicBezTo>
                  <a:cubicBezTo>
                    <a:pt x="5868" y="1540"/>
                    <a:pt x="6247" y="2710"/>
                    <a:pt x="6840" y="2941"/>
                  </a:cubicBezTo>
                  <a:lnTo>
                    <a:pt x="6939" y="4045"/>
                  </a:lnTo>
                  <a:cubicBezTo>
                    <a:pt x="7071" y="4688"/>
                    <a:pt x="7615" y="6336"/>
                    <a:pt x="6066" y="6484"/>
                  </a:cubicBezTo>
                  <a:cubicBezTo>
                    <a:pt x="6148" y="6830"/>
                    <a:pt x="6181" y="7111"/>
                    <a:pt x="6148" y="7275"/>
                  </a:cubicBezTo>
                  <a:cubicBezTo>
                    <a:pt x="6040" y="7756"/>
                    <a:pt x="5669" y="8038"/>
                    <a:pt x="5293" y="8038"/>
                  </a:cubicBezTo>
                  <a:cubicBezTo>
                    <a:pt x="5037" y="8038"/>
                    <a:pt x="4779" y="7908"/>
                    <a:pt x="4599" y="7622"/>
                  </a:cubicBezTo>
                  <a:cubicBezTo>
                    <a:pt x="4698" y="6962"/>
                    <a:pt x="4302" y="5973"/>
                    <a:pt x="4302" y="5973"/>
                  </a:cubicBezTo>
                  <a:cubicBezTo>
                    <a:pt x="4302" y="5973"/>
                    <a:pt x="3228" y="4307"/>
                    <a:pt x="2192" y="4307"/>
                  </a:cubicBezTo>
                  <a:cubicBezTo>
                    <a:pt x="2030" y="4307"/>
                    <a:pt x="1870" y="4347"/>
                    <a:pt x="1715" y="4441"/>
                  </a:cubicBezTo>
                  <a:cubicBezTo>
                    <a:pt x="1715" y="4441"/>
                    <a:pt x="297" y="4721"/>
                    <a:pt x="149" y="5611"/>
                  </a:cubicBezTo>
                  <a:cubicBezTo>
                    <a:pt x="1" y="6484"/>
                    <a:pt x="264" y="7885"/>
                    <a:pt x="1055" y="9319"/>
                  </a:cubicBezTo>
                  <a:cubicBezTo>
                    <a:pt x="1830" y="10769"/>
                    <a:pt x="2835" y="12121"/>
                    <a:pt x="2835" y="12121"/>
                  </a:cubicBezTo>
                  <a:lnTo>
                    <a:pt x="2951" y="12912"/>
                  </a:lnTo>
                  <a:cubicBezTo>
                    <a:pt x="4689" y="11473"/>
                    <a:pt x="6784" y="11179"/>
                    <a:pt x="8172" y="11179"/>
                  </a:cubicBezTo>
                  <a:cubicBezTo>
                    <a:pt x="8389" y="11179"/>
                    <a:pt x="8590" y="11187"/>
                    <a:pt x="8769" y="11198"/>
                  </a:cubicBezTo>
                  <a:lnTo>
                    <a:pt x="8554" y="10258"/>
                  </a:lnTo>
                  <a:cubicBezTo>
                    <a:pt x="8554" y="10258"/>
                    <a:pt x="9313" y="8627"/>
                    <a:pt x="9626" y="7473"/>
                  </a:cubicBezTo>
                  <a:cubicBezTo>
                    <a:pt x="9922" y="6336"/>
                    <a:pt x="9741" y="5133"/>
                    <a:pt x="9741" y="5133"/>
                  </a:cubicBezTo>
                  <a:lnTo>
                    <a:pt x="8670" y="1721"/>
                  </a:lnTo>
                  <a:cubicBezTo>
                    <a:pt x="8670" y="1721"/>
                    <a:pt x="7434" y="1260"/>
                    <a:pt x="6758" y="222"/>
                  </a:cubicBezTo>
                  <a:cubicBezTo>
                    <a:pt x="6662" y="77"/>
                    <a:pt x="6504" y="1"/>
                    <a:pt x="6347" y="1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65"/>
            <p:cNvSpPr/>
            <p:nvPr/>
          </p:nvSpPr>
          <p:spPr>
            <a:xfrm>
              <a:off x="2492725" y="1718000"/>
              <a:ext cx="126925" cy="138500"/>
            </a:xfrm>
            <a:custGeom>
              <a:avLst/>
              <a:gdLst/>
              <a:ahLst/>
              <a:cxnLst/>
              <a:rect l="l" t="t" r="r" b="b"/>
              <a:pathLst>
                <a:path w="5077" h="5540" extrusionOk="0">
                  <a:moveTo>
                    <a:pt x="1774" y="1"/>
                  </a:moveTo>
                  <a:cubicBezTo>
                    <a:pt x="1396" y="1"/>
                    <a:pt x="1023" y="199"/>
                    <a:pt x="1023" y="199"/>
                  </a:cubicBezTo>
                  <a:cubicBezTo>
                    <a:pt x="1023" y="199"/>
                    <a:pt x="1" y="1089"/>
                    <a:pt x="380" y="2045"/>
                  </a:cubicBezTo>
                  <a:cubicBezTo>
                    <a:pt x="380" y="2045"/>
                    <a:pt x="749" y="1813"/>
                    <a:pt x="1243" y="1813"/>
                  </a:cubicBezTo>
                  <a:cubicBezTo>
                    <a:pt x="1366" y="1813"/>
                    <a:pt x="1497" y="1828"/>
                    <a:pt x="1632" y="1864"/>
                  </a:cubicBezTo>
                  <a:cubicBezTo>
                    <a:pt x="2160" y="2012"/>
                    <a:pt x="3215" y="4237"/>
                    <a:pt x="3528" y="5539"/>
                  </a:cubicBezTo>
                  <a:cubicBezTo>
                    <a:pt x="5077" y="5391"/>
                    <a:pt x="4533" y="3743"/>
                    <a:pt x="4401" y="3100"/>
                  </a:cubicBezTo>
                  <a:cubicBezTo>
                    <a:pt x="4253" y="2441"/>
                    <a:pt x="2687" y="513"/>
                    <a:pt x="2242" y="150"/>
                  </a:cubicBezTo>
                  <a:cubicBezTo>
                    <a:pt x="2106" y="39"/>
                    <a:pt x="1940" y="1"/>
                    <a:pt x="1774" y="1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65"/>
            <p:cNvSpPr/>
            <p:nvPr/>
          </p:nvSpPr>
          <p:spPr>
            <a:xfrm>
              <a:off x="2468825" y="1763325"/>
              <a:ext cx="115000" cy="132025"/>
            </a:xfrm>
            <a:custGeom>
              <a:avLst/>
              <a:gdLst/>
              <a:ahLst/>
              <a:cxnLst/>
              <a:rect l="l" t="t" r="r" b="b"/>
              <a:pathLst>
                <a:path w="4600" h="5281" extrusionOk="0">
                  <a:moveTo>
                    <a:pt x="2199" y="0"/>
                  </a:moveTo>
                  <a:cubicBezTo>
                    <a:pt x="1705" y="0"/>
                    <a:pt x="1336" y="232"/>
                    <a:pt x="1336" y="232"/>
                  </a:cubicBezTo>
                  <a:cubicBezTo>
                    <a:pt x="1336" y="232"/>
                    <a:pt x="1" y="628"/>
                    <a:pt x="133" y="1683"/>
                  </a:cubicBezTo>
                  <a:cubicBezTo>
                    <a:pt x="288" y="1589"/>
                    <a:pt x="448" y="1549"/>
                    <a:pt x="610" y="1549"/>
                  </a:cubicBezTo>
                  <a:cubicBezTo>
                    <a:pt x="1646" y="1549"/>
                    <a:pt x="2720" y="3215"/>
                    <a:pt x="2720" y="3215"/>
                  </a:cubicBezTo>
                  <a:cubicBezTo>
                    <a:pt x="2720" y="3215"/>
                    <a:pt x="3116" y="4204"/>
                    <a:pt x="3017" y="4864"/>
                  </a:cubicBezTo>
                  <a:cubicBezTo>
                    <a:pt x="3197" y="5150"/>
                    <a:pt x="3455" y="5280"/>
                    <a:pt x="3711" y="5280"/>
                  </a:cubicBezTo>
                  <a:cubicBezTo>
                    <a:pt x="4087" y="5280"/>
                    <a:pt x="4458" y="4998"/>
                    <a:pt x="4566" y="4517"/>
                  </a:cubicBezTo>
                  <a:cubicBezTo>
                    <a:pt x="4599" y="4353"/>
                    <a:pt x="4566" y="4072"/>
                    <a:pt x="4484" y="3726"/>
                  </a:cubicBezTo>
                  <a:cubicBezTo>
                    <a:pt x="4171" y="2424"/>
                    <a:pt x="3116" y="199"/>
                    <a:pt x="2588" y="51"/>
                  </a:cubicBezTo>
                  <a:cubicBezTo>
                    <a:pt x="2453" y="15"/>
                    <a:pt x="2322" y="0"/>
                    <a:pt x="2199" y="0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65"/>
            <p:cNvSpPr/>
            <p:nvPr/>
          </p:nvSpPr>
          <p:spPr>
            <a:xfrm>
              <a:off x="2487375" y="1973850"/>
              <a:ext cx="1566975" cy="1577450"/>
            </a:xfrm>
            <a:custGeom>
              <a:avLst/>
              <a:gdLst/>
              <a:ahLst/>
              <a:cxnLst/>
              <a:rect l="l" t="t" r="r" b="b"/>
              <a:pathLst>
                <a:path w="62679" h="63098" extrusionOk="0">
                  <a:moveTo>
                    <a:pt x="5848" y="0"/>
                  </a:moveTo>
                  <a:cubicBezTo>
                    <a:pt x="4460" y="0"/>
                    <a:pt x="2365" y="294"/>
                    <a:pt x="627" y="1733"/>
                  </a:cubicBezTo>
                  <a:cubicBezTo>
                    <a:pt x="413" y="1914"/>
                    <a:pt x="198" y="2112"/>
                    <a:pt x="1" y="2326"/>
                  </a:cubicBezTo>
                  <a:lnTo>
                    <a:pt x="4450" y="22713"/>
                  </a:lnTo>
                  <a:cubicBezTo>
                    <a:pt x="4960" y="25743"/>
                    <a:pt x="7587" y="27849"/>
                    <a:pt x="10522" y="27849"/>
                  </a:cubicBezTo>
                  <a:cubicBezTo>
                    <a:pt x="11003" y="27849"/>
                    <a:pt x="11493" y="27792"/>
                    <a:pt x="11982" y="27674"/>
                  </a:cubicBezTo>
                  <a:lnTo>
                    <a:pt x="24360" y="24625"/>
                  </a:lnTo>
                  <a:lnTo>
                    <a:pt x="24376" y="35124"/>
                  </a:lnTo>
                  <a:lnTo>
                    <a:pt x="23272" y="45704"/>
                  </a:lnTo>
                  <a:cubicBezTo>
                    <a:pt x="23272" y="45704"/>
                    <a:pt x="23536" y="45803"/>
                    <a:pt x="24063" y="45985"/>
                  </a:cubicBezTo>
                  <a:cubicBezTo>
                    <a:pt x="25804" y="46547"/>
                    <a:pt x="30337" y="47787"/>
                    <a:pt x="36506" y="47787"/>
                  </a:cubicBezTo>
                  <a:cubicBezTo>
                    <a:pt x="39912" y="47787"/>
                    <a:pt x="43817" y="47409"/>
                    <a:pt x="48027" y="46331"/>
                  </a:cubicBezTo>
                  <a:lnTo>
                    <a:pt x="47895" y="36409"/>
                  </a:lnTo>
                  <a:lnTo>
                    <a:pt x="48076" y="31020"/>
                  </a:lnTo>
                  <a:lnTo>
                    <a:pt x="53119" y="42161"/>
                  </a:lnTo>
                  <a:lnTo>
                    <a:pt x="53910" y="59367"/>
                  </a:lnTo>
                  <a:cubicBezTo>
                    <a:pt x="53910" y="59367"/>
                    <a:pt x="54108" y="62597"/>
                    <a:pt x="54009" y="62713"/>
                  </a:cubicBezTo>
                  <a:cubicBezTo>
                    <a:pt x="54815" y="62905"/>
                    <a:pt x="56344" y="63097"/>
                    <a:pt x="57984" y="63097"/>
                  </a:cubicBezTo>
                  <a:cubicBezTo>
                    <a:pt x="59296" y="63097"/>
                    <a:pt x="60679" y="62975"/>
                    <a:pt x="61821" y="62630"/>
                  </a:cubicBezTo>
                  <a:cubicBezTo>
                    <a:pt x="62101" y="62548"/>
                    <a:pt x="62398" y="62449"/>
                    <a:pt x="62678" y="62334"/>
                  </a:cubicBezTo>
                  <a:lnTo>
                    <a:pt x="62151" y="39788"/>
                  </a:lnTo>
                  <a:cubicBezTo>
                    <a:pt x="62134" y="39491"/>
                    <a:pt x="62069" y="39194"/>
                    <a:pt x="61953" y="38914"/>
                  </a:cubicBezTo>
                  <a:lnTo>
                    <a:pt x="53020" y="16632"/>
                  </a:lnTo>
                  <a:cubicBezTo>
                    <a:pt x="52130" y="14753"/>
                    <a:pt x="50350" y="13451"/>
                    <a:pt x="48290" y="13171"/>
                  </a:cubicBezTo>
                  <a:lnTo>
                    <a:pt x="42621" y="12231"/>
                  </a:lnTo>
                  <a:lnTo>
                    <a:pt x="42621" y="12231"/>
                  </a:lnTo>
                  <a:lnTo>
                    <a:pt x="42654" y="12479"/>
                  </a:lnTo>
                  <a:cubicBezTo>
                    <a:pt x="42654" y="12479"/>
                    <a:pt x="42060" y="14555"/>
                    <a:pt x="37676" y="14555"/>
                  </a:cubicBezTo>
                  <a:cubicBezTo>
                    <a:pt x="33292" y="14555"/>
                    <a:pt x="32551" y="13467"/>
                    <a:pt x="32551" y="13467"/>
                  </a:cubicBezTo>
                  <a:lnTo>
                    <a:pt x="32699" y="12544"/>
                  </a:lnTo>
                  <a:lnTo>
                    <a:pt x="32765" y="12165"/>
                  </a:lnTo>
                  <a:lnTo>
                    <a:pt x="26024" y="12215"/>
                  </a:lnTo>
                  <a:cubicBezTo>
                    <a:pt x="25316" y="12231"/>
                    <a:pt x="24623" y="12363"/>
                    <a:pt x="23981" y="12610"/>
                  </a:cubicBezTo>
                  <a:lnTo>
                    <a:pt x="12263" y="17621"/>
                  </a:lnTo>
                  <a:lnTo>
                    <a:pt x="7351" y="118"/>
                  </a:lnTo>
                  <a:cubicBezTo>
                    <a:pt x="7351" y="118"/>
                    <a:pt x="7005" y="35"/>
                    <a:pt x="6445" y="19"/>
                  </a:cubicBezTo>
                  <a:cubicBezTo>
                    <a:pt x="6266" y="8"/>
                    <a:pt x="6065" y="0"/>
                    <a:pt x="5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65"/>
            <p:cNvSpPr/>
            <p:nvPr/>
          </p:nvSpPr>
          <p:spPr>
            <a:xfrm>
              <a:off x="3084000" y="2424700"/>
              <a:ext cx="13625" cy="162825"/>
            </a:xfrm>
            <a:custGeom>
              <a:avLst/>
              <a:gdLst/>
              <a:ahLst/>
              <a:cxnLst/>
              <a:rect l="l" t="t" r="r" b="b"/>
              <a:pathLst>
                <a:path w="545" h="6513" extrusionOk="0">
                  <a:moveTo>
                    <a:pt x="185" y="1"/>
                  </a:moveTo>
                  <a:cubicBezTo>
                    <a:pt x="92" y="1"/>
                    <a:pt x="0" y="58"/>
                    <a:pt x="0" y="180"/>
                  </a:cubicBezTo>
                  <a:cubicBezTo>
                    <a:pt x="50" y="2224"/>
                    <a:pt x="99" y="4284"/>
                    <a:pt x="165" y="6327"/>
                  </a:cubicBezTo>
                  <a:cubicBezTo>
                    <a:pt x="165" y="6451"/>
                    <a:pt x="260" y="6513"/>
                    <a:pt x="355" y="6513"/>
                  </a:cubicBezTo>
                  <a:cubicBezTo>
                    <a:pt x="449" y="6513"/>
                    <a:pt x="544" y="6451"/>
                    <a:pt x="544" y="6327"/>
                  </a:cubicBezTo>
                  <a:cubicBezTo>
                    <a:pt x="478" y="4284"/>
                    <a:pt x="429" y="2224"/>
                    <a:pt x="379" y="180"/>
                  </a:cubicBezTo>
                  <a:cubicBezTo>
                    <a:pt x="379" y="63"/>
                    <a:pt x="281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65"/>
            <p:cNvSpPr/>
            <p:nvPr/>
          </p:nvSpPr>
          <p:spPr>
            <a:xfrm>
              <a:off x="3028875" y="2487575"/>
              <a:ext cx="49025" cy="87325"/>
            </a:xfrm>
            <a:custGeom>
              <a:avLst/>
              <a:gdLst/>
              <a:ahLst/>
              <a:cxnLst/>
              <a:rect l="l" t="t" r="r" b="b"/>
              <a:pathLst>
                <a:path w="1961" h="3493" extrusionOk="0">
                  <a:moveTo>
                    <a:pt x="255" y="1"/>
                  </a:moveTo>
                  <a:cubicBezTo>
                    <a:pt x="129" y="1"/>
                    <a:pt x="0" y="139"/>
                    <a:pt x="79" y="285"/>
                  </a:cubicBezTo>
                  <a:cubicBezTo>
                    <a:pt x="574" y="1324"/>
                    <a:pt x="1068" y="2362"/>
                    <a:pt x="1562" y="3400"/>
                  </a:cubicBezTo>
                  <a:cubicBezTo>
                    <a:pt x="1593" y="3466"/>
                    <a:pt x="1644" y="3493"/>
                    <a:pt x="1698" y="3493"/>
                  </a:cubicBezTo>
                  <a:cubicBezTo>
                    <a:pt x="1822" y="3493"/>
                    <a:pt x="1961" y="3352"/>
                    <a:pt x="1892" y="3203"/>
                  </a:cubicBezTo>
                  <a:cubicBezTo>
                    <a:pt x="1398" y="2164"/>
                    <a:pt x="903" y="1142"/>
                    <a:pt x="409" y="104"/>
                  </a:cubicBezTo>
                  <a:cubicBezTo>
                    <a:pt x="372" y="31"/>
                    <a:pt x="314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65"/>
            <p:cNvSpPr/>
            <p:nvPr/>
          </p:nvSpPr>
          <p:spPr>
            <a:xfrm>
              <a:off x="3576675" y="2583850"/>
              <a:ext cx="113650" cy="164950"/>
            </a:xfrm>
            <a:custGeom>
              <a:avLst/>
              <a:gdLst/>
              <a:ahLst/>
              <a:cxnLst/>
              <a:rect l="l" t="t" r="r" b="b"/>
              <a:pathLst>
                <a:path w="4546" h="6598" extrusionOk="0">
                  <a:moveTo>
                    <a:pt x="266" y="1"/>
                  </a:moveTo>
                  <a:cubicBezTo>
                    <a:pt x="128" y="1"/>
                    <a:pt x="0" y="142"/>
                    <a:pt x="104" y="291"/>
                  </a:cubicBezTo>
                  <a:cubicBezTo>
                    <a:pt x="1439" y="2351"/>
                    <a:pt x="2790" y="4428"/>
                    <a:pt x="4125" y="6504"/>
                  </a:cubicBezTo>
                  <a:cubicBezTo>
                    <a:pt x="4165" y="6570"/>
                    <a:pt x="4225" y="6597"/>
                    <a:pt x="4283" y="6597"/>
                  </a:cubicBezTo>
                  <a:cubicBezTo>
                    <a:pt x="4416" y="6597"/>
                    <a:pt x="4546" y="6460"/>
                    <a:pt x="4455" y="6323"/>
                  </a:cubicBezTo>
                  <a:cubicBezTo>
                    <a:pt x="3120" y="4246"/>
                    <a:pt x="1768" y="2170"/>
                    <a:pt x="433" y="93"/>
                  </a:cubicBezTo>
                  <a:cubicBezTo>
                    <a:pt x="388" y="28"/>
                    <a:pt x="326" y="1"/>
                    <a:pt x="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65"/>
            <p:cNvSpPr/>
            <p:nvPr/>
          </p:nvSpPr>
          <p:spPr>
            <a:xfrm>
              <a:off x="2479550" y="1722675"/>
              <a:ext cx="133100" cy="184775"/>
            </a:xfrm>
            <a:custGeom>
              <a:avLst/>
              <a:gdLst/>
              <a:ahLst/>
              <a:cxnLst/>
              <a:rect l="l" t="t" r="r" b="b"/>
              <a:pathLst>
                <a:path w="5324" h="7391" extrusionOk="0">
                  <a:moveTo>
                    <a:pt x="1760" y="0"/>
                  </a:moveTo>
                  <a:cubicBezTo>
                    <a:pt x="1566" y="0"/>
                    <a:pt x="1507" y="301"/>
                    <a:pt x="1714" y="375"/>
                  </a:cubicBezTo>
                  <a:cubicBezTo>
                    <a:pt x="2967" y="754"/>
                    <a:pt x="3939" y="1842"/>
                    <a:pt x="4187" y="3127"/>
                  </a:cubicBezTo>
                  <a:cubicBezTo>
                    <a:pt x="4055" y="3325"/>
                    <a:pt x="3956" y="3539"/>
                    <a:pt x="3857" y="3754"/>
                  </a:cubicBezTo>
                  <a:cubicBezTo>
                    <a:pt x="3346" y="2781"/>
                    <a:pt x="2390" y="2040"/>
                    <a:pt x="1302" y="1842"/>
                  </a:cubicBezTo>
                  <a:cubicBezTo>
                    <a:pt x="1292" y="1840"/>
                    <a:pt x="1281" y="1840"/>
                    <a:pt x="1271" y="1840"/>
                  </a:cubicBezTo>
                  <a:cubicBezTo>
                    <a:pt x="1047" y="1840"/>
                    <a:pt x="967" y="2173"/>
                    <a:pt x="1204" y="2204"/>
                  </a:cubicBezTo>
                  <a:cubicBezTo>
                    <a:pt x="2308" y="2402"/>
                    <a:pt x="3264" y="3193"/>
                    <a:pt x="3676" y="4248"/>
                  </a:cubicBezTo>
                  <a:cubicBezTo>
                    <a:pt x="3626" y="4380"/>
                    <a:pt x="3593" y="4512"/>
                    <a:pt x="3560" y="4644"/>
                  </a:cubicBezTo>
                  <a:cubicBezTo>
                    <a:pt x="3297" y="4182"/>
                    <a:pt x="2703" y="3918"/>
                    <a:pt x="2258" y="3737"/>
                  </a:cubicBezTo>
                  <a:cubicBezTo>
                    <a:pt x="1616" y="3457"/>
                    <a:pt x="940" y="3309"/>
                    <a:pt x="248" y="3292"/>
                  </a:cubicBezTo>
                  <a:cubicBezTo>
                    <a:pt x="243" y="3292"/>
                    <a:pt x="238" y="3292"/>
                    <a:pt x="233" y="3292"/>
                  </a:cubicBezTo>
                  <a:cubicBezTo>
                    <a:pt x="1" y="3292"/>
                    <a:pt x="5" y="3671"/>
                    <a:pt x="248" y="3671"/>
                  </a:cubicBezTo>
                  <a:cubicBezTo>
                    <a:pt x="808" y="3688"/>
                    <a:pt x="1368" y="3803"/>
                    <a:pt x="1896" y="4001"/>
                  </a:cubicBezTo>
                  <a:cubicBezTo>
                    <a:pt x="2159" y="4083"/>
                    <a:pt x="2423" y="4215"/>
                    <a:pt x="2654" y="4347"/>
                  </a:cubicBezTo>
                  <a:cubicBezTo>
                    <a:pt x="2885" y="4479"/>
                    <a:pt x="3165" y="4644"/>
                    <a:pt x="3280" y="4891"/>
                  </a:cubicBezTo>
                  <a:cubicBezTo>
                    <a:pt x="3544" y="5484"/>
                    <a:pt x="2720" y="5550"/>
                    <a:pt x="2341" y="5567"/>
                  </a:cubicBezTo>
                  <a:cubicBezTo>
                    <a:pt x="2184" y="5575"/>
                    <a:pt x="2027" y="5579"/>
                    <a:pt x="1868" y="5579"/>
                  </a:cubicBezTo>
                  <a:cubicBezTo>
                    <a:pt x="1394" y="5579"/>
                    <a:pt x="915" y="5542"/>
                    <a:pt x="445" y="5468"/>
                  </a:cubicBezTo>
                  <a:cubicBezTo>
                    <a:pt x="436" y="5466"/>
                    <a:pt x="426" y="5466"/>
                    <a:pt x="417" y="5466"/>
                  </a:cubicBezTo>
                  <a:cubicBezTo>
                    <a:pt x="295" y="5466"/>
                    <a:pt x="184" y="5561"/>
                    <a:pt x="215" y="5698"/>
                  </a:cubicBezTo>
                  <a:cubicBezTo>
                    <a:pt x="347" y="6226"/>
                    <a:pt x="495" y="6737"/>
                    <a:pt x="627" y="7248"/>
                  </a:cubicBezTo>
                  <a:cubicBezTo>
                    <a:pt x="647" y="7347"/>
                    <a:pt x="720" y="7391"/>
                    <a:pt x="797" y="7391"/>
                  </a:cubicBezTo>
                  <a:cubicBezTo>
                    <a:pt x="910" y="7391"/>
                    <a:pt x="1029" y="7296"/>
                    <a:pt x="989" y="7149"/>
                  </a:cubicBezTo>
                  <a:cubicBezTo>
                    <a:pt x="874" y="6720"/>
                    <a:pt x="759" y="6308"/>
                    <a:pt x="660" y="5880"/>
                  </a:cubicBezTo>
                  <a:lnTo>
                    <a:pt x="660" y="5880"/>
                  </a:lnTo>
                  <a:cubicBezTo>
                    <a:pt x="1061" y="5931"/>
                    <a:pt x="1476" y="5957"/>
                    <a:pt x="1887" y="5957"/>
                  </a:cubicBezTo>
                  <a:cubicBezTo>
                    <a:pt x="2134" y="5957"/>
                    <a:pt x="2380" y="5948"/>
                    <a:pt x="2621" y="5929"/>
                  </a:cubicBezTo>
                  <a:cubicBezTo>
                    <a:pt x="2951" y="5896"/>
                    <a:pt x="3297" y="5797"/>
                    <a:pt x="3511" y="5567"/>
                  </a:cubicBezTo>
                  <a:cubicBezTo>
                    <a:pt x="3544" y="5585"/>
                    <a:pt x="3581" y="5595"/>
                    <a:pt x="3617" y="5595"/>
                  </a:cubicBezTo>
                  <a:cubicBezTo>
                    <a:pt x="3708" y="5595"/>
                    <a:pt x="3796" y="5536"/>
                    <a:pt x="3808" y="5418"/>
                  </a:cubicBezTo>
                  <a:cubicBezTo>
                    <a:pt x="3841" y="5072"/>
                    <a:pt x="3906" y="4743"/>
                    <a:pt x="4005" y="4413"/>
                  </a:cubicBezTo>
                  <a:cubicBezTo>
                    <a:pt x="4071" y="4380"/>
                    <a:pt x="4088" y="4314"/>
                    <a:pt x="4071" y="4232"/>
                  </a:cubicBezTo>
                  <a:cubicBezTo>
                    <a:pt x="4318" y="3539"/>
                    <a:pt x="4714" y="2913"/>
                    <a:pt x="5241" y="2386"/>
                  </a:cubicBezTo>
                  <a:cubicBezTo>
                    <a:pt x="5307" y="2320"/>
                    <a:pt x="5324" y="2188"/>
                    <a:pt x="5241" y="2122"/>
                  </a:cubicBezTo>
                  <a:cubicBezTo>
                    <a:pt x="4665" y="1611"/>
                    <a:pt x="4269" y="968"/>
                    <a:pt x="4071" y="227"/>
                  </a:cubicBezTo>
                  <a:cubicBezTo>
                    <a:pt x="4045" y="135"/>
                    <a:pt x="3972" y="95"/>
                    <a:pt x="3898" y="95"/>
                  </a:cubicBezTo>
                  <a:cubicBezTo>
                    <a:pt x="3785" y="95"/>
                    <a:pt x="3669" y="187"/>
                    <a:pt x="3709" y="326"/>
                  </a:cubicBezTo>
                  <a:cubicBezTo>
                    <a:pt x="3890" y="1067"/>
                    <a:pt x="4286" y="1743"/>
                    <a:pt x="4846" y="2254"/>
                  </a:cubicBezTo>
                  <a:cubicBezTo>
                    <a:pt x="4714" y="2402"/>
                    <a:pt x="4582" y="2551"/>
                    <a:pt x="4467" y="2715"/>
                  </a:cubicBezTo>
                  <a:cubicBezTo>
                    <a:pt x="4104" y="1446"/>
                    <a:pt x="3082" y="392"/>
                    <a:pt x="1830" y="12"/>
                  </a:cubicBezTo>
                  <a:cubicBezTo>
                    <a:pt x="1805" y="4"/>
                    <a:pt x="1781" y="0"/>
                    <a:pt x="1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65"/>
            <p:cNvSpPr/>
            <p:nvPr/>
          </p:nvSpPr>
          <p:spPr>
            <a:xfrm>
              <a:off x="3840475" y="3656625"/>
              <a:ext cx="27800" cy="94475"/>
            </a:xfrm>
            <a:custGeom>
              <a:avLst/>
              <a:gdLst/>
              <a:ahLst/>
              <a:cxnLst/>
              <a:rect l="l" t="t" r="r" b="b"/>
              <a:pathLst>
                <a:path w="1112" h="3779" extrusionOk="0">
                  <a:moveTo>
                    <a:pt x="879" y="1"/>
                  </a:moveTo>
                  <a:cubicBezTo>
                    <a:pt x="803" y="1"/>
                    <a:pt x="726" y="40"/>
                    <a:pt x="693" y="132"/>
                  </a:cubicBezTo>
                  <a:cubicBezTo>
                    <a:pt x="330" y="1253"/>
                    <a:pt x="116" y="2423"/>
                    <a:pt x="17" y="3593"/>
                  </a:cubicBezTo>
                  <a:cubicBezTo>
                    <a:pt x="1" y="3716"/>
                    <a:pt x="87" y="3778"/>
                    <a:pt x="182" y="3778"/>
                  </a:cubicBezTo>
                  <a:cubicBezTo>
                    <a:pt x="277" y="3778"/>
                    <a:pt x="380" y="3716"/>
                    <a:pt x="396" y="3593"/>
                  </a:cubicBezTo>
                  <a:cubicBezTo>
                    <a:pt x="495" y="2456"/>
                    <a:pt x="709" y="1318"/>
                    <a:pt x="1072" y="231"/>
                  </a:cubicBezTo>
                  <a:cubicBezTo>
                    <a:pt x="1112" y="92"/>
                    <a:pt x="996" y="1"/>
                    <a:pt x="8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65"/>
            <p:cNvSpPr/>
            <p:nvPr/>
          </p:nvSpPr>
          <p:spPr>
            <a:xfrm>
              <a:off x="2905175" y="3123450"/>
              <a:ext cx="960050" cy="1496500"/>
            </a:xfrm>
            <a:custGeom>
              <a:avLst/>
              <a:gdLst/>
              <a:ahLst/>
              <a:cxnLst/>
              <a:rect l="l" t="t" r="r" b="b"/>
              <a:pathLst>
                <a:path w="38402" h="59860" extrusionOk="0">
                  <a:moveTo>
                    <a:pt x="7351" y="1"/>
                  </a:moveTo>
                  <a:cubicBezTo>
                    <a:pt x="7351" y="1"/>
                    <a:pt x="1962" y="39077"/>
                    <a:pt x="0" y="59860"/>
                  </a:cubicBezTo>
                  <a:lnTo>
                    <a:pt x="14290" y="59860"/>
                  </a:lnTo>
                  <a:lnTo>
                    <a:pt x="19415" y="18805"/>
                  </a:lnTo>
                  <a:lnTo>
                    <a:pt x="24541" y="59860"/>
                  </a:lnTo>
                  <a:lnTo>
                    <a:pt x="38401" y="59860"/>
                  </a:lnTo>
                  <a:cubicBezTo>
                    <a:pt x="38401" y="59860"/>
                    <a:pt x="33490" y="16531"/>
                    <a:pt x="31315" y="347"/>
                  </a:cubicBezTo>
                  <a:cubicBezTo>
                    <a:pt x="27105" y="1425"/>
                    <a:pt x="23200" y="1803"/>
                    <a:pt x="19794" y="1803"/>
                  </a:cubicBezTo>
                  <a:cubicBezTo>
                    <a:pt x="13625" y="1803"/>
                    <a:pt x="9092" y="563"/>
                    <a:pt x="73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65"/>
            <p:cNvSpPr/>
            <p:nvPr/>
          </p:nvSpPr>
          <p:spPr>
            <a:xfrm>
              <a:off x="3116500" y="3414150"/>
              <a:ext cx="257125" cy="157550"/>
            </a:xfrm>
            <a:custGeom>
              <a:avLst/>
              <a:gdLst/>
              <a:ahLst/>
              <a:cxnLst/>
              <a:rect l="l" t="t" r="r" b="b"/>
              <a:pathLst>
                <a:path w="10285" h="6302" extrusionOk="0">
                  <a:moveTo>
                    <a:pt x="290" y="0"/>
                  </a:moveTo>
                  <a:cubicBezTo>
                    <a:pt x="118" y="0"/>
                    <a:pt x="0" y="256"/>
                    <a:pt x="184" y="354"/>
                  </a:cubicBezTo>
                  <a:cubicBezTo>
                    <a:pt x="3430" y="2332"/>
                    <a:pt x="6677" y="4310"/>
                    <a:pt x="9924" y="6271"/>
                  </a:cubicBezTo>
                  <a:cubicBezTo>
                    <a:pt x="9958" y="6292"/>
                    <a:pt x="9992" y="6301"/>
                    <a:pt x="10024" y="6301"/>
                  </a:cubicBezTo>
                  <a:cubicBezTo>
                    <a:pt x="10186" y="6301"/>
                    <a:pt x="10285" y="6052"/>
                    <a:pt x="10105" y="5941"/>
                  </a:cubicBezTo>
                  <a:cubicBezTo>
                    <a:pt x="6858" y="3980"/>
                    <a:pt x="3628" y="2002"/>
                    <a:pt x="381" y="25"/>
                  </a:cubicBezTo>
                  <a:cubicBezTo>
                    <a:pt x="350" y="8"/>
                    <a:pt x="319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65"/>
            <p:cNvSpPr/>
            <p:nvPr/>
          </p:nvSpPr>
          <p:spPr>
            <a:xfrm>
              <a:off x="3152750" y="3551025"/>
              <a:ext cx="177700" cy="40625"/>
            </a:xfrm>
            <a:custGeom>
              <a:avLst/>
              <a:gdLst/>
              <a:ahLst/>
              <a:cxnLst/>
              <a:rect l="l" t="t" r="r" b="b"/>
              <a:pathLst>
                <a:path w="7108" h="1625" extrusionOk="0">
                  <a:moveTo>
                    <a:pt x="273" y="0"/>
                  </a:moveTo>
                  <a:cubicBezTo>
                    <a:pt x="74" y="0"/>
                    <a:pt x="1" y="321"/>
                    <a:pt x="217" y="367"/>
                  </a:cubicBezTo>
                  <a:cubicBezTo>
                    <a:pt x="2409" y="779"/>
                    <a:pt x="4601" y="1208"/>
                    <a:pt x="6776" y="1620"/>
                  </a:cubicBezTo>
                  <a:cubicBezTo>
                    <a:pt x="6792" y="1623"/>
                    <a:pt x="6807" y="1625"/>
                    <a:pt x="6822" y="1625"/>
                  </a:cubicBezTo>
                  <a:cubicBezTo>
                    <a:pt x="7035" y="1625"/>
                    <a:pt x="7108" y="1304"/>
                    <a:pt x="6892" y="1257"/>
                  </a:cubicBezTo>
                  <a:cubicBezTo>
                    <a:pt x="4700" y="829"/>
                    <a:pt x="2508" y="417"/>
                    <a:pt x="316" y="5"/>
                  </a:cubicBezTo>
                  <a:cubicBezTo>
                    <a:pt x="301" y="2"/>
                    <a:pt x="287" y="0"/>
                    <a:pt x="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65"/>
            <p:cNvSpPr/>
            <p:nvPr/>
          </p:nvSpPr>
          <p:spPr>
            <a:xfrm>
              <a:off x="3660825" y="3161975"/>
              <a:ext cx="155975" cy="1443650"/>
            </a:xfrm>
            <a:custGeom>
              <a:avLst/>
              <a:gdLst/>
              <a:ahLst/>
              <a:cxnLst/>
              <a:rect l="l" t="t" r="r" b="b"/>
              <a:pathLst>
                <a:path w="6239" h="57746" extrusionOk="0">
                  <a:moveTo>
                    <a:pt x="182" y="0"/>
                  </a:moveTo>
                  <a:cubicBezTo>
                    <a:pt x="87" y="0"/>
                    <a:pt x="1" y="58"/>
                    <a:pt x="17" y="174"/>
                  </a:cubicBezTo>
                  <a:cubicBezTo>
                    <a:pt x="957" y="7639"/>
                    <a:pt x="1830" y="15122"/>
                    <a:pt x="2638" y="22604"/>
                  </a:cubicBezTo>
                  <a:cubicBezTo>
                    <a:pt x="3429" y="30054"/>
                    <a:pt x="4154" y="37503"/>
                    <a:pt x="4813" y="44953"/>
                  </a:cubicBezTo>
                  <a:cubicBezTo>
                    <a:pt x="5176" y="49155"/>
                    <a:pt x="5522" y="53358"/>
                    <a:pt x="5852" y="57561"/>
                  </a:cubicBezTo>
                  <a:cubicBezTo>
                    <a:pt x="5860" y="57684"/>
                    <a:pt x="5959" y="57746"/>
                    <a:pt x="6054" y="57746"/>
                  </a:cubicBezTo>
                  <a:cubicBezTo>
                    <a:pt x="6148" y="57746"/>
                    <a:pt x="6239" y="57684"/>
                    <a:pt x="6231" y="57561"/>
                  </a:cubicBezTo>
                  <a:cubicBezTo>
                    <a:pt x="5654" y="50062"/>
                    <a:pt x="4995" y="42563"/>
                    <a:pt x="4286" y="35080"/>
                  </a:cubicBezTo>
                  <a:cubicBezTo>
                    <a:pt x="3561" y="27631"/>
                    <a:pt x="2770" y="20182"/>
                    <a:pt x="1913" y="12749"/>
                  </a:cubicBezTo>
                  <a:cubicBezTo>
                    <a:pt x="1435" y="8546"/>
                    <a:pt x="924" y="4360"/>
                    <a:pt x="396" y="174"/>
                  </a:cubicBezTo>
                  <a:cubicBezTo>
                    <a:pt x="380" y="58"/>
                    <a:pt x="277" y="0"/>
                    <a:pt x="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65"/>
            <p:cNvSpPr/>
            <p:nvPr/>
          </p:nvSpPr>
          <p:spPr>
            <a:xfrm>
              <a:off x="3192350" y="1816500"/>
              <a:ext cx="412875" cy="409575"/>
            </a:xfrm>
            <a:custGeom>
              <a:avLst/>
              <a:gdLst/>
              <a:ahLst/>
              <a:cxnLst/>
              <a:rect l="l" t="t" r="r" b="b"/>
              <a:pathLst>
                <a:path w="16515" h="16383" extrusionOk="0">
                  <a:moveTo>
                    <a:pt x="10582" y="1"/>
                  </a:moveTo>
                  <a:cubicBezTo>
                    <a:pt x="9834" y="1290"/>
                    <a:pt x="8378" y="2180"/>
                    <a:pt x="6869" y="2180"/>
                  </a:cubicBezTo>
                  <a:cubicBezTo>
                    <a:pt x="6816" y="2180"/>
                    <a:pt x="6762" y="2178"/>
                    <a:pt x="6709" y="2176"/>
                  </a:cubicBezTo>
                  <a:cubicBezTo>
                    <a:pt x="6198" y="2160"/>
                    <a:pt x="5654" y="2028"/>
                    <a:pt x="5308" y="1649"/>
                  </a:cubicBezTo>
                  <a:cubicBezTo>
                    <a:pt x="4962" y="1270"/>
                    <a:pt x="4912" y="577"/>
                    <a:pt x="5341" y="264"/>
                  </a:cubicBezTo>
                  <a:lnTo>
                    <a:pt x="5341" y="264"/>
                  </a:lnTo>
                  <a:cubicBezTo>
                    <a:pt x="4484" y="643"/>
                    <a:pt x="3627" y="990"/>
                    <a:pt x="2720" y="1187"/>
                  </a:cubicBezTo>
                  <a:cubicBezTo>
                    <a:pt x="2336" y="1264"/>
                    <a:pt x="1936" y="1307"/>
                    <a:pt x="1538" y="1307"/>
                  </a:cubicBezTo>
                  <a:cubicBezTo>
                    <a:pt x="1253" y="1307"/>
                    <a:pt x="969" y="1285"/>
                    <a:pt x="693" y="1237"/>
                  </a:cubicBezTo>
                  <a:cubicBezTo>
                    <a:pt x="462" y="1929"/>
                    <a:pt x="347" y="2671"/>
                    <a:pt x="347" y="3429"/>
                  </a:cubicBezTo>
                  <a:cubicBezTo>
                    <a:pt x="347" y="3725"/>
                    <a:pt x="363" y="4022"/>
                    <a:pt x="396" y="4302"/>
                  </a:cubicBezTo>
                  <a:cubicBezTo>
                    <a:pt x="396" y="4302"/>
                    <a:pt x="396" y="4335"/>
                    <a:pt x="413" y="4401"/>
                  </a:cubicBezTo>
                  <a:cubicBezTo>
                    <a:pt x="413" y="4467"/>
                    <a:pt x="429" y="4533"/>
                    <a:pt x="446" y="4582"/>
                  </a:cubicBezTo>
                  <a:cubicBezTo>
                    <a:pt x="446" y="4615"/>
                    <a:pt x="446" y="4632"/>
                    <a:pt x="446" y="4665"/>
                  </a:cubicBezTo>
                  <a:cubicBezTo>
                    <a:pt x="512" y="5159"/>
                    <a:pt x="578" y="6049"/>
                    <a:pt x="347" y="6774"/>
                  </a:cubicBezTo>
                  <a:cubicBezTo>
                    <a:pt x="1" y="7829"/>
                    <a:pt x="627" y="11059"/>
                    <a:pt x="1501" y="12839"/>
                  </a:cubicBezTo>
                  <a:cubicBezTo>
                    <a:pt x="2555" y="14982"/>
                    <a:pt x="3857" y="15905"/>
                    <a:pt x="4929" y="16234"/>
                  </a:cubicBezTo>
                  <a:cubicBezTo>
                    <a:pt x="5275" y="16350"/>
                    <a:pt x="5588" y="16383"/>
                    <a:pt x="5868" y="16383"/>
                  </a:cubicBezTo>
                  <a:cubicBezTo>
                    <a:pt x="7038" y="16383"/>
                    <a:pt x="10499" y="15377"/>
                    <a:pt x="12230" y="12724"/>
                  </a:cubicBezTo>
                  <a:cubicBezTo>
                    <a:pt x="12823" y="11834"/>
                    <a:pt x="13219" y="10730"/>
                    <a:pt x="13235" y="9428"/>
                  </a:cubicBezTo>
                  <a:cubicBezTo>
                    <a:pt x="13298" y="9432"/>
                    <a:pt x="13361" y="9434"/>
                    <a:pt x="13424" y="9434"/>
                  </a:cubicBezTo>
                  <a:cubicBezTo>
                    <a:pt x="14151" y="9434"/>
                    <a:pt x="14865" y="9174"/>
                    <a:pt x="15411" y="8719"/>
                  </a:cubicBezTo>
                  <a:cubicBezTo>
                    <a:pt x="16103" y="8126"/>
                    <a:pt x="16515" y="7219"/>
                    <a:pt x="16498" y="6313"/>
                  </a:cubicBezTo>
                  <a:cubicBezTo>
                    <a:pt x="16498" y="5851"/>
                    <a:pt x="16383" y="5406"/>
                    <a:pt x="16119" y="5027"/>
                  </a:cubicBezTo>
                  <a:cubicBezTo>
                    <a:pt x="15922" y="4698"/>
                    <a:pt x="15608" y="4434"/>
                    <a:pt x="15229" y="4319"/>
                  </a:cubicBezTo>
                  <a:cubicBezTo>
                    <a:pt x="15180" y="4302"/>
                    <a:pt x="15098" y="4286"/>
                    <a:pt x="15032" y="4269"/>
                  </a:cubicBezTo>
                  <a:cubicBezTo>
                    <a:pt x="14951" y="4251"/>
                    <a:pt x="14866" y="4241"/>
                    <a:pt x="14780" y="4241"/>
                  </a:cubicBezTo>
                  <a:cubicBezTo>
                    <a:pt x="14637" y="4241"/>
                    <a:pt x="14490" y="4267"/>
                    <a:pt x="14356" y="4319"/>
                  </a:cubicBezTo>
                  <a:cubicBezTo>
                    <a:pt x="14356" y="4319"/>
                    <a:pt x="11455" y="3363"/>
                    <a:pt x="10582" y="1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65"/>
            <p:cNvSpPr/>
            <p:nvPr/>
          </p:nvSpPr>
          <p:spPr>
            <a:xfrm>
              <a:off x="3301125" y="2052175"/>
              <a:ext cx="252600" cy="285575"/>
            </a:xfrm>
            <a:custGeom>
              <a:avLst/>
              <a:gdLst/>
              <a:ahLst/>
              <a:cxnLst/>
              <a:rect l="l" t="t" r="r" b="b"/>
              <a:pathLst>
                <a:path w="10104" h="11423" extrusionOk="0">
                  <a:moveTo>
                    <a:pt x="8884" y="1"/>
                  </a:moveTo>
                  <a:cubicBezTo>
                    <a:pt x="8868" y="1303"/>
                    <a:pt x="8472" y="2407"/>
                    <a:pt x="7879" y="3297"/>
                  </a:cubicBezTo>
                  <a:cubicBezTo>
                    <a:pt x="7879" y="3297"/>
                    <a:pt x="7982" y="9496"/>
                    <a:pt x="1503" y="9496"/>
                  </a:cubicBezTo>
                  <a:cubicBezTo>
                    <a:pt x="1119" y="9496"/>
                    <a:pt x="712" y="9474"/>
                    <a:pt x="281" y="9428"/>
                  </a:cubicBezTo>
                  <a:lnTo>
                    <a:pt x="149" y="9411"/>
                  </a:lnTo>
                  <a:lnTo>
                    <a:pt x="1" y="10318"/>
                  </a:lnTo>
                  <a:cubicBezTo>
                    <a:pt x="1" y="10318"/>
                    <a:pt x="742" y="11422"/>
                    <a:pt x="5126" y="11422"/>
                  </a:cubicBezTo>
                  <a:cubicBezTo>
                    <a:pt x="9510" y="11422"/>
                    <a:pt x="10104" y="9346"/>
                    <a:pt x="10104" y="9346"/>
                  </a:cubicBezTo>
                  <a:lnTo>
                    <a:pt x="10071" y="9098"/>
                  </a:lnTo>
                  <a:lnTo>
                    <a:pt x="8884" y="1"/>
                  </a:ln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65"/>
            <p:cNvSpPr/>
            <p:nvPr/>
          </p:nvSpPr>
          <p:spPr>
            <a:xfrm>
              <a:off x="3134675" y="1603675"/>
              <a:ext cx="450375" cy="320800"/>
            </a:xfrm>
            <a:custGeom>
              <a:avLst/>
              <a:gdLst/>
              <a:ahLst/>
              <a:cxnLst/>
              <a:rect l="l" t="t" r="r" b="b"/>
              <a:pathLst>
                <a:path w="18015" h="12832" extrusionOk="0">
                  <a:moveTo>
                    <a:pt x="6983" y="0"/>
                  </a:moveTo>
                  <a:cubicBezTo>
                    <a:pt x="6641" y="0"/>
                    <a:pt x="6304" y="55"/>
                    <a:pt x="5983" y="191"/>
                  </a:cubicBezTo>
                  <a:cubicBezTo>
                    <a:pt x="5324" y="454"/>
                    <a:pt x="4813" y="1081"/>
                    <a:pt x="4665" y="1806"/>
                  </a:cubicBezTo>
                  <a:cubicBezTo>
                    <a:pt x="4516" y="2515"/>
                    <a:pt x="4763" y="3289"/>
                    <a:pt x="5274" y="3800"/>
                  </a:cubicBezTo>
                  <a:cubicBezTo>
                    <a:pt x="4882" y="3711"/>
                    <a:pt x="4477" y="3664"/>
                    <a:pt x="4075" y="3664"/>
                  </a:cubicBezTo>
                  <a:cubicBezTo>
                    <a:pt x="3211" y="3664"/>
                    <a:pt x="2357" y="3882"/>
                    <a:pt x="1649" y="4377"/>
                  </a:cubicBezTo>
                  <a:cubicBezTo>
                    <a:pt x="610" y="5086"/>
                    <a:pt x="0" y="6470"/>
                    <a:pt x="379" y="7673"/>
                  </a:cubicBezTo>
                  <a:cubicBezTo>
                    <a:pt x="660" y="8547"/>
                    <a:pt x="1418" y="9239"/>
                    <a:pt x="2291" y="9552"/>
                  </a:cubicBezTo>
                  <a:cubicBezTo>
                    <a:pt x="2522" y="9651"/>
                    <a:pt x="2753" y="9700"/>
                    <a:pt x="3000" y="9750"/>
                  </a:cubicBezTo>
                  <a:cubicBezTo>
                    <a:pt x="3276" y="9798"/>
                    <a:pt x="3557" y="9820"/>
                    <a:pt x="3840" y="9820"/>
                  </a:cubicBezTo>
                  <a:cubicBezTo>
                    <a:pt x="4235" y="9820"/>
                    <a:pt x="4634" y="9777"/>
                    <a:pt x="5027" y="9700"/>
                  </a:cubicBezTo>
                  <a:cubicBezTo>
                    <a:pt x="5934" y="9503"/>
                    <a:pt x="6791" y="9156"/>
                    <a:pt x="7631" y="8777"/>
                  </a:cubicBezTo>
                  <a:lnTo>
                    <a:pt x="7631" y="8777"/>
                  </a:lnTo>
                  <a:cubicBezTo>
                    <a:pt x="7219" y="9090"/>
                    <a:pt x="7269" y="9783"/>
                    <a:pt x="7615" y="10162"/>
                  </a:cubicBezTo>
                  <a:cubicBezTo>
                    <a:pt x="7961" y="10541"/>
                    <a:pt x="8505" y="10673"/>
                    <a:pt x="9016" y="10689"/>
                  </a:cubicBezTo>
                  <a:cubicBezTo>
                    <a:pt x="9069" y="10691"/>
                    <a:pt x="9123" y="10693"/>
                    <a:pt x="9176" y="10693"/>
                  </a:cubicBezTo>
                  <a:cubicBezTo>
                    <a:pt x="10685" y="10693"/>
                    <a:pt x="12141" y="9803"/>
                    <a:pt x="12889" y="8514"/>
                  </a:cubicBezTo>
                  <a:cubicBezTo>
                    <a:pt x="13762" y="11876"/>
                    <a:pt x="16663" y="12832"/>
                    <a:pt x="16663" y="12832"/>
                  </a:cubicBezTo>
                  <a:cubicBezTo>
                    <a:pt x="16797" y="12780"/>
                    <a:pt x="16937" y="12754"/>
                    <a:pt x="17080" y="12754"/>
                  </a:cubicBezTo>
                  <a:cubicBezTo>
                    <a:pt x="17166" y="12754"/>
                    <a:pt x="17252" y="12764"/>
                    <a:pt x="17339" y="12782"/>
                  </a:cubicBezTo>
                  <a:cubicBezTo>
                    <a:pt x="17405" y="12799"/>
                    <a:pt x="17470" y="12815"/>
                    <a:pt x="17536" y="12832"/>
                  </a:cubicBezTo>
                  <a:cubicBezTo>
                    <a:pt x="17652" y="11876"/>
                    <a:pt x="17751" y="10920"/>
                    <a:pt x="17833" y="9964"/>
                  </a:cubicBezTo>
                  <a:cubicBezTo>
                    <a:pt x="17932" y="9074"/>
                    <a:pt x="18014" y="8168"/>
                    <a:pt x="17882" y="7278"/>
                  </a:cubicBezTo>
                  <a:cubicBezTo>
                    <a:pt x="17751" y="6388"/>
                    <a:pt x="17355" y="5498"/>
                    <a:pt x="16630" y="4954"/>
                  </a:cubicBezTo>
                  <a:cubicBezTo>
                    <a:pt x="16231" y="4652"/>
                    <a:pt x="15723" y="4483"/>
                    <a:pt x="15224" y="4483"/>
                  </a:cubicBezTo>
                  <a:cubicBezTo>
                    <a:pt x="14878" y="4483"/>
                    <a:pt x="14537" y="4564"/>
                    <a:pt x="14240" y="4739"/>
                  </a:cubicBezTo>
                  <a:cubicBezTo>
                    <a:pt x="12922" y="2729"/>
                    <a:pt x="10944" y="1163"/>
                    <a:pt x="8686" y="339"/>
                  </a:cubicBezTo>
                  <a:cubicBezTo>
                    <a:pt x="8139" y="153"/>
                    <a:pt x="7554" y="0"/>
                    <a:pt x="69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65"/>
            <p:cNvSpPr/>
            <p:nvPr/>
          </p:nvSpPr>
          <p:spPr>
            <a:xfrm>
              <a:off x="3304850" y="2134600"/>
              <a:ext cx="195825" cy="154975"/>
            </a:xfrm>
            <a:custGeom>
              <a:avLst/>
              <a:gdLst/>
              <a:ahLst/>
              <a:cxnLst/>
              <a:rect l="l" t="t" r="r" b="b"/>
              <a:pathLst>
                <a:path w="7833" h="6199" extrusionOk="0">
                  <a:moveTo>
                    <a:pt x="7730" y="0"/>
                  </a:moveTo>
                  <a:lnTo>
                    <a:pt x="7730" y="0"/>
                  </a:lnTo>
                  <a:cubicBezTo>
                    <a:pt x="5999" y="2653"/>
                    <a:pt x="2538" y="3659"/>
                    <a:pt x="1368" y="3659"/>
                  </a:cubicBezTo>
                  <a:cubicBezTo>
                    <a:pt x="1088" y="3659"/>
                    <a:pt x="775" y="3626"/>
                    <a:pt x="429" y="3510"/>
                  </a:cubicBezTo>
                  <a:lnTo>
                    <a:pt x="66" y="5735"/>
                  </a:lnTo>
                  <a:lnTo>
                    <a:pt x="0" y="6114"/>
                  </a:lnTo>
                  <a:lnTo>
                    <a:pt x="132" y="6131"/>
                  </a:lnTo>
                  <a:cubicBezTo>
                    <a:pt x="563" y="6177"/>
                    <a:pt x="970" y="6199"/>
                    <a:pt x="1354" y="6199"/>
                  </a:cubicBezTo>
                  <a:cubicBezTo>
                    <a:pt x="7832" y="6199"/>
                    <a:pt x="7730" y="0"/>
                    <a:pt x="7730" y="0"/>
                  </a:cubicBezTo>
                  <a:close/>
                </a:path>
              </a:pathLst>
            </a:custGeom>
            <a:solidFill>
              <a:srgbClr val="FE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65"/>
            <p:cNvSpPr/>
            <p:nvPr/>
          </p:nvSpPr>
          <p:spPr>
            <a:xfrm>
              <a:off x="3111175" y="1558575"/>
              <a:ext cx="385300" cy="270875"/>
            </a:xfrm>
            <a:custGeom>
              <a:avLst/>
              <a:gdLst/>
              <a:ahLst/>
              <a:cxnLst/>
              <a:rect l="l" t="t" r="r" b="b"/>
              <a:pathLst>
                <a:path w="15412" h="10835" extrusionOk="0">
                  <a:moveTo>
                    <a:pt x="7537" y="0"/>
                  </a:moveTo>
                  <a:cubicBezTo>
                    <a:pt x="7355" y="0"/>
                    <a:pt x="7172" y="11"/>
                    <a:pt x="6989" y="33"/>
                  </a:cubicBezTo>
                  <a:cubicBezTo>
                    <a:pt x="5835" y="165"/>
                    <a:pt x="4715" y="825"/>
                    <a:pt x="4187" y="1879"/>
                  </a:cubicBezTo>
                  <a:cubicBezTo>
                    <a:pt x="3726" y="2786"/>
                    <a:pt x="3792" y="3939"/>
                    <a:pt x="4401" y="4747"/>
                  </a:cubicBezTo>
                  <a:cubicBezTo>
                    <a:pt x="4183" y="4716"/>
                    <a:pt x="3962" y="4701"/>
                    <a:pt x="3742" y="4701"/>
                  </a:cubicBezTo>
                  <a:cubicBezTo>
                    <a:pt x="2305" y="4701"/>
                    <a:pt x="905" y="5364"/>
                    <a:pt x="347" y="6807"/>
                  </a:cubicBezTo>
                  <a:cubicBezTo>
                    <a:pt x="50" y="7615"/>
                    <a:pt x="116" y="8521"/>
                    <a:pt x="594" y="9246"/>
                  </a:cubicBezTo>
                  <a:cubicBezTo>
                    <a:pt x="1089" y="9955"/>
                    <a:pt x="1880" y="10449"/>
                    <a:pt x="2704" y="10664"/>
                  </a:cubicBezTo>
                  <a:cubicBezTo>
                    <a:pt x="3162" y="10788"/>
                    <a:pt x="3632" y="10835"/>
                    <a:pt x="4106" y="10835"/>
                  </a:cubicBezTo>
                  <a:cubicBezTo>
                    <a:pt x="4893" y="10835"/>
                    <a:pt x="5690" y="10705"/>
                    <a:pt x="6462" y="10581"/>
                  </a:cubicBezTo>
                  <a:cubicBezTo>
                    <a:pt x="6678" y="10550"/>
                    <a:pt x="6604" y="10214"/>
                    <a:pt x="6403" y="10214"/>
                  </a:cubicBezTo>
                  <a:cubicBezTo>
                    <a:pt x="6390" y="10214"/>
                    <a:pt x="6377" y="10216"/>
                    <a:pt x="6363" y="10219"/>
                  </a:cubicBezTo>
                  <a:cubicBezTo>
                    <a:pt x="5656" y="10333"/>
                    <a:pt x="4889" y="10448"/>
                    <a:pt x="4137" y="10448"/>
                  </a:cubicBezTo>
                  <a:cubicBezTo>
                    <a:pt x="3047" y="10448"/>
                    <a:pt x="1987" y="10207"/>
                    <a:pt x="1188" y="9378"/>
                  </a:cubicBezTo>
                  <a:cubicBezTo>
                    <a:pt x="1" y="8126"/>
                    <a:pt x="627" y="6181"/>
                    <a:pt x="2061" y="5439"/>
                  </a:cubicBezTo>
                  <a:cubicBezTo>
                    <a:pt x="2565" y="5183"/>
                    <a:pt x="3124" y="5068"/>
                    <a:pt x="3687" y="5068"/>
                  </a:cubicBezTo>
                  <a:cubicBezTo>
                    <a:pt x="4100" y="5068"/>
                    <a:pt x="4515" y="5130"/>
                    <a:pt x="4912" y="5241"/>
                  </a:cubicBezTo>
                  <a:cubicBezTo>
                    <a:pt x="4927" y="5246"/>
                    <a:pt x="4942" y="5248"/>
                    <a:pt x="4956" y="5248"/>
                  </a:cubicBezTo>
                  <a:cubicBezTo>
                    <a:pt x="5104" y="5248"/>
                    <a:pt x="5229" y="5033"/>
                    <a:pt x="5094" y="4928"/>
                  </a:cubicBezTo>
                  <a:cubicBezTo>
                    <a:pt x="4253" y="4269"/>
                    <a:pt x="4039" y="3082"/>
                    <a:pt x="4484" y="2127"/>
                  </a:cubicBezTo>
                  <a:cubicBezTo>
                    <a:pt x="4962" y="1138"/>
                    <a:pt x="5984" y="511"/>
                    <a:pt x="7071" y="396"/>
                  </a:cubicBezTo>
                  <a:cubicBezTo>
                    <a:pt x="7226" y="380"/>
                    <a:pt x="7379" y="372"/>
                    <a:pt x="7532" y="372"/>
                  </a:cubicBezTo>
                  <a:cubicBezTo>
                    <a:pt x="9741" y="372"/>
                    <a:pt x="11746" y="1991"/>
                    <a:pt x="13087" y="3610"/>
                  </a:cubicBezTo>
                  <a:cubicBezTo>
                    <a:pt x="13911" y="4582"/>
                    <a:pt x="14554" y="5703"/>
                    <a:pt x="14999" y="6906"/>
                  </a:cubicBezTo>
                  <a:cubicBezTo>
                    <a:pt x="15032" y="6998"/>
                    <a:pt x="15109" y="7037"/>
                    <a:pt x="15184" y="7037"/>
                  </a:cubicBezTo>
                  <a:cubicBezTo>
                    <a:pt x="15299" y="7037"/>
                    <a:pt x="15411" y="6946"/>
                    <a:pt x="15361" y="6807"/>
                  </a:cubicBezTo>
                  <a:cubicBezTo>
                    <a:pt x="14488" y="4467"/>
                    <a:pt x="12873" y="2374"/>
                    <a:pt x="10763" y="1039"/>
                  </a:cubicBezTo>
                  <a:cubicBezTo>
                    <a:pt x="9796" y="427"/>
                    <a:pt x="8682" y="0"/>
                    <a:pt x="75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65"/>
            <p:cNvSpPr/>
            <p:nvPr/>
          </p:nvSpPr>
          <p:spPr>
            <a:xfrm>
              <a:off x="3261175" y="1649625"/>
              <a:ext cx="236450" cy="155575"/>
            </a:xfrm>
            <a:custGeom>
              <a:avLst/>
              <a:gdLst/>
              <a:ahLst/>
              <a:cxnLst/>
              <a:rect l="l" t="t" r="r" b="b"/>
              <a:pathLst>
                <a:path w="9458" h="6223" extrusionOk="0">
                  <a:moveTo>
                    <a:pt x="4433" y="0"/>
                  </a:moveTo>
                  <a:cubicBezTo>
                    <a:pt x="4427" y="0"/>
                    <a:pt x="4422" y="0"/>
                    <a:pt x="4417" y="1"/>
                  </a:cubicBezTo>
                  <a:cubicBezTo>
                    <a:pt x="3511" y="67"/>
                    <a:pt x="2637" y="347"/>
                    <a:pt x="1895" y="841"/>
                  </a:cubicBezTo>
                  <a:cubicBezTo>
                    <a:pt x="1170" y="1319"/>
                    <a:pt x="396" y="2028"/>
                    <a:pt x="132" y="2869"/>
                  </a:cubicBezTo>
                  <a:cubicBezTo>
                    <a:pt x="0" y="3281"/>
                    <a:pt x="66" y="3726"/>
                    <a:pt x="363" y="4055"/>
                  </a:cubicBezTo>
                  <a:cubicBezTo>
                    <a:pt x="626" y="4335"/>
                    <a:pt x="1005" y="4467"/>
                    <a:pt x="1368" y="4550"/>
                  </a:cubicBezTo>
                  <a:cubicBezTo>
                    <a:pt x="1741" y="4631"/>
                    <a:pt x="2119" y="4670"/>
                    <a:pt x="2496" y="4670"/>
                  </a:cubicBezTo>
                  <a:cubicBezTo>
                    <a:pt x="3036" y="4670"/>
                    <a:pt x="3573" y="4589"/>
                    <a:pt x="4087" y="4434"/>
                  </a:cubicBezTo>
                  <a:cubicBezTo>
                    <a:pt x="4467" y="4335"/>
                    <a:pt x="4846" y="4187"/>
                    <a:pt x="5192" y="4006"/>
                  </a:cubicBezTo>
                  <a:lnTo>
                    <a:pt x="5192" y="4006"/>
                  </a:lnTo>
                  <a:cubicBezTo>
                    <a:pt x="4994" y="4517"/>
                    <a:pt x="5010" y="5159"/>
                    <a:pt x="5357" y="5621"/>
                  </a:cubicBezTo>
                  <a:cubicBezTo>
                    <a:pt x="5673" y="6052"/>
                    <a:pt x="6148" y="6223"/>
                    <a:pt x="6651" y="6223"/>
                  </a:cubicBezTo>
                  <a:cubicBezTo>
                    <a:pt x="7302" y="6223"/>
                    <a:pt x="7999" y="5936"/>
                    <a:pt x="8455" y="5555"/>
                  </a:cubicBezTo>
                  <a:cubicBezTo>
                    <a:pt x="8949" y="5143"/>
                    <a:pt x="9312" y="4566"/>
                    <a:pt x="9427" y="3923"/>
                  </a:cubicBezTo>
                  <a:cubicBezTo>
                    <a:pt x="9457" y="3783"/>
                    <a:pt x="9330" y="3686"/>
                    <a:pt x="9217" y="3686"/>
                  </a:cubicBezTo>
                  <a:cubicBezTo>
                    <a:pt x="9144" y="3686"/>
                    <a:pt x="9078" y="3727"/>
                    <a:pt x="9065" y="3824"/>
                  </a:cubicBezTo>
                  <a:cubicBezTo>
                    <a:pt x="8865" y="4915"/>
                    <a:pt x="7850" y="5834"/>
                    <a:pt x="6725" y="5834"/>
                  </a:cubicBezTo>
                  <a:cubicBezTo>
                    <a:pt x="6643" y="5834"/>
                    <a:pt x="6560" y="5829"/>
                    <a:pt x="6477" y="5819"/>
                  </a:cubicBezTo>
                  <a:cubicBezTo>
                    <a:pt x="5785" y="5736"/>
                    <a:pt x="5373" y="5192"/>
                    <a:pt x="5455" y="4500"/>
                  </a:cubicBezTo>
                  <a:cubicBezTo>
                    <a:pt x="5488" y="4138"/>
                    <a:pt x="5670" y="3824"/>
                    <a:pt x="5900" y="3561"/>
                  </a:cubicBezTo>
                  <a:cubicBezTo>
                    <a:pt x="6164" y="3363"/>
                    <a:pt x="6428" y="3149"/>
                    <a:pt x="6659" y="2901"/>
                  </a:cubicBezTo>
                  <a:cubicBezTo>
                    <a:pt x="6780" y="2780"/>
                    <a:pt x="6670" y="2571"/>
                    <a:pt x="6526" y="2571"/>
                  </a:cubicBezTo>
                  <a:cubicBezTo>
                    <a:pt x="6494" y="2571"/>
                    <a:pt x="6461" y="2581"/>
                    <a:pt x="6428" y="2605"/>
                  </a:cubicBezTo>
                  <a:cubicBezTo>
                    <a:pt x="6164" y="2786"/>
                    <a:pt x="5884" y="3000"/>
                    <a:pt x="5670" y="3248"/>
                  </a:cubicBezTo>
                  <a:cubicBezTo>
                    <a:pt x="4740" y="3907"/>
                    <a:pt x="3620" y="4281"/>
                    <a:pt x="2482" y="4281"/>
                  </a:cubicBezTo>
                  <a:cubicBezTo>
                    <a:pt x="2369" y="4281"/>
                    <a:pt x="2256" y="4277"/>
                    <a:pt x="2143" y="4269"/>
                  </a:cubicBezTo>
                  <a:cubicBezTo>
                    <a:pt x="1500" y="4236"/>
                    <a:pt x="330" y="4055"/>
                    <a:pt x="462" y="3165"/>
                  </a:cubicBezTo>
                  <a:cubicBezTo>
                    <a:pt x="511" y="2737"/>
                    <a:pt x="808" y="2358"/>
                    <a:pt x="1071" y="2061"/>
                  </a:cubicBezTo>
                  <a:cubicBezTo>
                    <a:pt x="1319" y="1764"/>
                    <a:pt x="1615" y="1501"/>
                    <a:pt x="1928" y="1270"/>
                  </a:cubicBezTo>
                  <a:cubicBezTo>
                    <a:pt x="2654" y="759"/>
                    <a:pt x="3527" y="446"/>
                    <a:pt x="4417" y="380"/>
                  </a:cubicBezTo>
                  <a:cubicBezTo>
                    <a:pt x="4659" y="364"/>
                    <a:pt x="4664" y="0"/>
                    <a:pt x="44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65"/>
            <p:cNvSpPr/>
            <p:nvPr/>
          </p:nvSpPr>
          <p:spPr>
            <a:xfrm>
              <a:off x="3279300" y="2055900"/>
              <a:ext cx="102625" cy="56600"/>
            </a:xfrm>
            <a:custGeom>
              <a:avLst/>
              <a:gdLst/>
              <a:ahLst/>
              <a:cxnLst/>
              <a:rect l="l" t="t" r="r" b="b"/>
              <a:pathLst>
                <a:path w="4105" h="2264" extrusionOk="0">
                  <a:moveTo>
                    <a:pt x="3198" y="0"/>
                  </a:moveTo>
                  <a:cubicBezTo>
                    <a:pt x="3066" y="17"/>
                    <a:pt x="2917" y="50"/>
                    <a:pt x="2786" y="83"/>
                  </a:cubicBezTo>
                  <a:cubicBezTo>
                    <a:pt x="2588" y="116"/>
                    <a:pt x="2374" y="181"/>
                    <a:pt x="2176" y="214"/>
                  </a:cubicBezTo>
                  <a:cubicBezTo>
                    <a:pt x="1928" y="271"/>
                    <a:pt x="1688" y="296"/>
                    <a:pt x="1445" y="296"/>
                  </a:cubicBezTo>
                  <a:cubicBezTo>
                    <a:pt x="1332" y="296"/>
                    <a:pt x="1219" y="291"/>
                    <a:pt x="1105" y="280"/>
                  </a:cubicBezTo>
                  <a:cubicBezTo>
                    <a:pt x="967" y="262"/>
                    <a:pt x="834" y="238"/>
                    <a:pt x="703" y="238"/>
                  </a:cubicBezTo>
                  <a:cubicBezTo>
                    <a:pt x="600" y="238"/>
                    <a:pt x="498" y="253"/>
                    <a:pt x="396" y="297"/>
                  </a:cubicBezTo>
                  <a:cubicBezTo>
                    <a:pt x="198" y="396"/>
                    <a:pt x="50" y="610"/>
                    <a:pt x="33" y="841"/>
                  </a:cubicBezTo>
                  <a:cubicBezTo>
                    <a:pt x="0" y="1071"/>
                    <a:pt x="83" y="1302"/>
                    <a:pt x="215" y="1483"/>
                  </a:cubicBezTo>
                  <a:cubicBezTo>
                    <a:pt x="346" y="1665"/>
                    <a:pt x="528" y="1813"/>
                    <a:pt x="725" y="1928"/>
                  </a:cubicBezTo>
                  <a:cubicBezTo>
                    <a:pt x="1106" y="2148"/>
                    <a:pt x="1552" y="2264"/>
                    <a:pt x="1993" y="2264"/>
                  </a:cubicBezTo>
                  <a:cubicBezTo>
                    <a:pt x="2049" y="2264"/>
                    <a:pt x="2104" y="2262"/>
                    <a:pt x="2159" y="2258"/>
                  </a:cubicBezTo>
                  <a:cubicBezTo>
                    <a:pt x="2654" y="2225"/>
                    <a:pt x="3148" y="2027"/>
                    <a:pt x="3544" y="1714"/>
                  </a:cubicBezTo>
                  <a:cubicBezTo>
                    <a:pt x="3758" y="1533"/>
                    <a:pt x="3939" y="1302"/>
                    <a:pt x="4038" y="1038"/>
                  </a:cubicBezTo>
                  <a:cubicBezTo>
                    <a:pt x="4104" y="758"/>
                    <a:pt x="4071" y="445"/>
                    <a:pt x="3873" y="247"/>
                  </a:cubicBezTo>
                  <a:cubicBezTo>
                    <a:pt x="3709" y="66"/>
                    <a:pt x="3445" y="0"/>
                    <a:pt x="31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65"/>
            <p:cNvSpPr/>
            <p:nvPr/>
          </p:nvSpPr>
          <p:spPr>
            <a:xfrm>
              <a:off x="3369125" y="1907975"/>
              <a:ext cx="45350" cy="53175"/>
            </a:xfrm>
            <a:custGeom>
              <a:avLst/>
              <a:gdLst/>
              <a:ahLst/>
              <a:cxnLst/>
              <a:rect l="l" t="t" r="r" b="b"/>
              <a:pathLst>
                <a:path w="1814" h="2127" extrusionOk="0">
                  <a:moveTo>
                    <a:pt x="907" y="0"/>
                  </a:moveTo>
                  <a:cubicBezTo>
                    <a:pt x="412" y="0"/>
                    <a:pt x="0" y="478"/>
                    <a:pt x="0" y="1055"/>
                  </a:cubicBezTo>
                  <a:cubicBezTo>
                    <a:pt x="0" y="1649"/>
                    <a:pt x="412" y="2126"/>
                    <a:pt x="907" y="2126"/>
                  </a:cubicBezTo>
                  <a:cubicBezTo>
                    <a:pt x="1401" y="2126"/>
                    <a:pt x="1813" y="1649"/>
                    <a:pt x="1813" y="1055"/>
                  </a:cubicBezTo>
                  <a:cubicBezTo>
                    <a:pt x="1813" y="478"/>
                    <a:pt x="1401" y="0"/>
                    <a:pt x="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65"/>
            <p:cNvSpPr/>
            <p:nvPr/>
          </p:nvSpPr>
          <p:spPr>
            <a:xfrm>
              <a:off x="3199775" y="1907975"/>
              <a:ext cx="44925" cy="53175"/>
            </a:xfrm>
            <a:custGeom>
              <a:avLst/>
              <a:gdLst/>
              <a:ahLst/>
              <a:cxnLst/>
              <a:rect l="l" t="t" r="r" b="b"/>
              <a:pathLst>
                <a:path w="1797" h="2127" extrusionOk="0">
                  <a:moveTo>
                    <a:pt x="907" y="0"/>
                  </a:moveTo>
                  <a:cubicBezTo>
                    <a:pt x="396" y="0"/>
                    <a:pt x="0" y="478"/>
                    <a:pt x="0" y="1055"/>
                  </a:cubicBezTo>
                  <a:cubicBezTo>
                    <a:pt x="0" y="1649"/>
                    <a:pt x="396" y="2126"/>
                    <a:pt x="907" y="2126"/>
                  </a:cubicBezTo>
                  <a:cubicBezTo>
                    <a:pt x="1401" y="2126"/>
                    <a:pt x="1797" y="1649"/>
                    <a:pt x="1797" y="1055"/>
                  </a:cubicBezTo>
                  <a:cubicBezTo>
                    <a:pt x="1797" y="478"/>
                    <a:pt x="1401" y="0"/>
                    <a:pt x="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65"/>
            <p:cNvSpPr/>
            <p:nvPr/>
          </p:nvSpPr>
          <p:spPr>
            <a:xfrm>
              <a:off x="3363750" y="1867425"/>
              <a:ext cx="63900" cy="32950"/>
            </a:xfrm>
            <a:custGeom>
              <a:avLst/>
              <a:gdLst/>
              <a:ahLst/>
              <a:cxnLst/>
              <a:rect l="l" t="t" r="r" b="b"/>
              <a:pathLst>
                <a:path w="2556" h="1318" extrusionOk="0">
                  <a:moveTo>
                    <a:pt x="1042" y="0"/>
                  </a:moveTo>
                  <a:cubicBezTo>
                    <a:pt x="996" y="0"/>
                    <a:pt x="951" y="2"/>
                    <a:pt x="907" y="7"/>
                  </a:cubicBezTo>
                  <a:cubicBezTo>
                    <a:pt x="726" y="7"/>
                    <a:pt x="561" y="40"/>
                    <a:pt x="396" y="73"/>
                  </a:cubicBezTo>
                  <a:cubicBezTo>
                    <a:pt x="248" y="106"/>
                    <a:pt x="133" y="238"/>
                    <a:pt x="67" y="370"/>
                  </a:cubicBezTo>
                  <a:cubicBezTo>
                    <a:pt x="1" y="502"/>
                    <a:pt x="1" y="667"/>
                    <a:pt x="34" y="815"/>
                  </a:cubicBezTo>
                  <a:cubicBezTo>
                    <a:pt x="83" y="947"/>
                    <a:pt x="199" y="1062"/>
                    <a:pt x="331" y="1128"/>
                  </a:cubicBezTo>
                  <a:cubicBezTo>
                    <a:pt x="408" y="1167"/>
                    <a:pt x="485" y="1183"/>
                    <a:pt x="566" y="1183"/>
                  </a:cubicBezTo>
                  <a:cubicBezTo>
                    <a:pt x="608" y="1183"/>
                    <a:pt x="651" y="1178"/>
                    <a:pt x="696" y="1170"/>
                  </a:cubicBezTo>
                  <a:lnTo>
                    <a:pt x="696" y="1170"/>
                  </a:lnTo>
                  <a:lnTo>
                    <a:pt x="660" y="1177"/>
                  </a:lnTo>
                  <a:cubicBezTo>
                    <a:pt x="793" y="1153"/>
                    <a:pt x="917" y="1138"/>
                    <a:pt x="1045" y="1138"/>
                  </a:cubicBezTo>
                  <a:cubicBezTo>
                    <a:pt x="1092" y="1138"/>
                    <a:pt x="1139" y="1140"/>
                    <a:pt x="1188" y="1144"/>
                  </a:cubicBezTo>
                  <a:cubicBezTo>
                    <a:pt x="1336" y="1161"/>
                    <a:pt x="1484" y="1194"/>
                    <a:pt x="1649" y="1243"/>
                  </a:cubicBezTo>
                  <a:cubicBezTo>
                    <a:pt x="1666" y="1243"/>
                    <a:pt x="1682" y="1260"/>
                    <a:pt x="1715" y="1260"/>
                  </a:cubicBezTo>
                  <a:cubicBezTo>
                    <a:pt x="1802" y="1299"/>
                    <a:pt x="1891" y="1318"/>
                    <a:pt x="1977" y="1318"/>
                  </a:cubicBezTo>
                  <a:cubicBezTo>
                    <a:pt x="2182" y="1318"/>
                    <a:pt x="2369" y="1210"/>
                    <a:pt x="2473" y="1013"/>
                  </a:cubicBezTo>
                  <a:cubicBezTo>
                    <a:pt x="2556" y="881"/>
                    <a:pt x="2556" y="700"/>
                    <a:pt x="2506" y="568"/>
                  </a:cubicBezTo>
                  <a:cubicBezTo>
                    <a:pt x="2457" y="436"/>
                    <a:pt x="2358" y="304"/>
                    <a:pt x="2226" y="238"/>
                  </a:cubicBezTo>
                  <a:cubicBezTo>
                    <a:pt x="1962" y="123"/>
                    <a:pt x="1682" y="40"/>
                    <a:pt x="1385" y="24"/>
                  </a:cubicBezTo>
                  <a:cubicBezTo>
                    <a:pt x="1269" y="12"/>
                    <a:pt x="1152" y="0"/>
                    <a:pt x="1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65"/>
            <p:cNvSpPr/>
            <p:nvPr/>
          </p:nvSpPr>
          <p:spPr>
            <a:xfrm>
              <a:off x="3193175" y="1867425"/>
              <a:ext cx="64300" cy="32950"/>
            </a:xfrm>
            <a:custGeom>
              <a:avLst/>
              <a:gdLst/>
              <a:ahLst/>
              <a:cxnLst/>
              <a:rect l="l" t="t" r="r" b="b"/>
              <a:pathLst>
                <a:path w="2572" h="1318" extrusionOk="0">
                  <a:moveTo>
                    <a:pt x="1521" y="0"/>
                  </a:moveTo>
                  <a:cubicBezTo>
                    <a:pt x="1404" y="0"/>
                    <a:pt x="1287" y="12"/>
                    <a:pt x="1171" y="24"/>
                  </a:cubicBezTo>
                  <a:cubicBezTo>
                    <a:pt x="891" y="40"/>
                    <a:pt x="594" y="123"/>
                    <a:pt x="330" y="238"/>
                  </a:cubicBezTo>
                  <a:cubicBezTo>
                    <a:pt x="215" y="304"/>
                    <a:pt x="100" y="436"/>
                    <a:pt x="50" y="568"/>
                  </a:cubicBezTo>
                  <a:cubicBezTo>
                    <a:pt x="1" y="700"/>
                    <a:pt x="17" y="881"/>
                    <a:pt x="83" y="1013"/>
                  </a:cubicBezTo>
                  <a:cubicBezTo>
                    <a:pt x="188" y="1210"/>
                    <a:pt x="382" y="1318"/>
                    <a:pt x="586" y="1318"/>
                  </a:cubicBezTo>
                  <a:cubicBezTo>
                    <a:pt x="672" y="1318"/>
                    <a:pt x="759" y="1299"/>
                    <a:pt x="841" y="1260"/>
                  </a:cubicBezTo>
                  <a:cubicBezTo>
                    <a:pt x="874" y="1260"/>
                    <a:pt x="891" y="1243"/>
                    <a:pt x="924" y="1243"/>
                  </a:cubicBezTo>
                  <a:cubicBezTo>
                    <a:pt x="1072" y="1194"/>
                    <a:pt x="1220" y="1161"/>
                    <a:pt x="1369" y="1144"/>
                  </a:cubicBezTo>
                  <a:cubicBezTo>
                    <a:pt x="1417" y="1140"/>
                    <a:pt x="1466" y="1138"/>
                    <a:pt x="1514" y="1138"/>
                  </a:cubicBezTo>
                  <a:cubicBezTo>
                    <a:pt x="1646" y="1138"/>
                    <a:pt x="1775" y="1153"/>
                    <a:pt x="1896" y="1177"/>
                  </a:cubicBezTo>
                  <a:lnTo>
                    <a:pt x="1830" y="1161"/>
                  </a:lnTo>
                  <a:lnTo>
                    <a:pt x="1830" y="1161"/>
                  </a:lnTo>
                  <a:cubicBezTo>
                    <a:pt x="1885" y="1175"/>
                    <a:pt x="1939" y="1183"/>
                    <a:pt x="1995" y="1183"/>
                  </a:cubicBezTo>
                  <a:cubicBezTo>
                    <a:pt x="2074" y="1183"/>
                    <a:pt x="2155" y="1167"/>
                    <a:pt x="2242" y="1128"/>
                  </a:cubicBezTo>
                  <a:cubicBezTo>
                    <a:pt x="2358" y="1062"/>
                    <a:pt x="2473" y="947"/>
                    <a:pt x="2522" y="815"/>
                  </a:cubicBezTo>
                  <a:cubicBezTo>
                    <a:pt x="2555" y="667"/>
                    <a:pt x="2572" y="502"/>
                    <a:pt x="2489" y="370"/>
                  </a:cubicBezTo>
                  <a:cubicBezTo>
                    <a:pt x="2423" y="238"/>
                    <a:pt x="2308" y="106"/>
                    <a:pt x="2176" y="73"/>
                  </a:cubicBezTo>
                  <a:cubicBezTo>
                    <a:pt x="1995" y="40"/>
                    <a:pt x="1830" y="7"/>
                    <a:pt x="1665" y="7"/>
                  </a:cubicBezTo>
                  <a:cubicBezTo>
                    <a:pt x="1617" y="2"/>
                    <a:pt x="1569" y="0"/>
                    <a:pt x="1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65"/>
            <p:cNvSpPr/>
            <p:nvPr/>
          </p:nvSpPr>
          <p:spPr>
            <a:xfrm>
              <a:off x="3395475" y="1978850"/>
              <a:ext cx="72550" cy="72125"/>
            </a:xfrm>
            <a:custGeom>
              <a:avLst/>
              <a:gdLst/>
              <a:ahLst/>
              <a:cxnLst/>
              <a:rect l="l" t="t" r="r" b="b"/>
              <a:pathLst>
                <a:path w="2902" h="2885" extrusionOk="0">
                  <a:moveTo>
                    <a:pt x="1451" y="0"/>
                  </a:moveTo>
                  <a:cubicBezTo>
                    <a:pt x="660" y="0"/>
                    <a:pt x="1" y="643"/>
                    <a:pt x="1" y="1451"/>
                  </a:cubicBezTo>
                  <a:cubicBezTo>
                    <a:pt x="1" y="2242"/>
                    <a:pt x="660" y="2884"/>
                    <a:pt x="1451" y="2884"/>
                  </a:cubicBezTo>
                  <a:cubicBezTo>
                    <a:pt x="2242" y="2884"/>
                    <a:pt x="2902" y="2242"/>
                    <a:pt x="2902" y="1451"/>
                  </a:cubicBezTo>
                  <a:cubicBezTo>
                    <a:pt x="2902" y="643"/>
                    <a:pt x="2242" y="0"/>
                    <a:pt x="1451" y="0"/>
                  </a:cubicBezTo>
                  <a:close/>
                </a:path>
              </a:pathLst>
            </a:custGeom>
            <a:solidFill>
              <a:srgbClr val="FE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65"/>
            <p:cNvSpPr/>
            <p:nvPr/>
          </p:nvSpPr>
          <p:spPr>
            <a:xfrm>
              <a:off x="3242200" y="1924450"/>
              <a:ext cx="77050" cy="101175"/>
            </a:xfrm>
            <a:custGeom>
              <a:avLst/>
              <a:gdLst/>
              <a:ahLst/>
              <a:cxnLst/>
              <a:rect l="l" t="t" r="r" b="b"/>
              <a:pathLst>
                <a:path w="3082" h="4047" extrusionOk="0">
                  <a:moveTo>
                    <a:pt x="2277" y="0"/>
                  </a:moveTo>
                  <a:cubicBezTo>
                    <a:pt x="2209" y="0"/>
                    <a:pt x="2137" y="36"/>
                    <a:pt x="2061" y="116"/>
                  </a:cubicBezTo>
                  <a:cubicBezTo>
                    <a:pt x="2061" y="1550"/>
                    <a:pt x="1" y="3412"/>
                    <a:pt x="2325" y="4022"/>
                  </a:cubicBezTo>
                  <a:cubicBezTo>
                    <a:pt x="2371" y="4039"/>
                    <a:pt x="2413" y="4047"/>
                    <a:pt x="2453" y="4047"/>
                  </a:cubicBezTo>
                  <a:cubicBezTo>
                    <a:pt x="2879" y="4047"/>
                    <a:pt x="2935" y="3133"/>
                    <a:pt x="2935" y="2786"/>
                  </a:cubicBezTo>
                  <a:cubicBezTo>
                    <a:pt x="3081" y="2346"/>
                    <a:pt x="2823" y="0"/>
                    <a:pt x="2277" y="0"/>
                  </a:cubicBezTo>
                  <a:close/>
                </a:path>
              </a:pathLst>
            </a:custGeom>
            <a:solidFill>
              <a:srgbClr val="FE7E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65"/>
            <p:cNvSpPr/>
            <p:nvPr/>
          </p:nvSpPr>
          <p:spPr>
            <a:xfrm>
              <a:off x="3264450" y="1902625"/>
              <a:ext cx="58550" cy="131050"/>
            </a:xfrm>
            <a:custGeom>
              <a:avLst/>
              <a:gdLst/>
              <a:ahLst/>
              <a:cxnLst/>
              <a:rect l="l" t="t" r="r" b="b"/>
              <a:pathLst>
                <a:path w="2342" h="5242" extrusionOk="0">
                  <a:moveTo>
                    <a:pt x="1287" y="0"/>
                  </a:moveTo>
                  <a:cubicBezTo>
                    <a:pt x="1171" y="0"/>
                    <a:pt x="1089" y="83"/>
                    <a:pt x="1089" y="181"/>
                  </a:cubicBezTo>
                  <a:cubicBezTo>
                    <a:pt x="1105" y="1269"/>
                    <a:pt x="792" y="2357"/>
                    <a:pt x="199" y="3263"/>
                  </a:cubicBezTo>
                  <a:cubicBezTo>
                    <a:pt x="1" y="3577"/>
                    <a:pt x="34" y="3989"/>
                    <a:pt x="265" y="4269"/>
                  </a:cubicBezTo>
                  <a:cubicBezTo>
                    <a:pt x="726" y="4829"/>
                    <a:pt x="1402" y="5175"/>
                    <a:pt x="2127" y="5241"/>
                  </a:cubicBezTo>
                  <a:lnTo>
                    <a:pt x="2144" y="5241"/>
                  </a:lnTo>
                  <a:cubicBezTo>
                    <a:pt x="2242" y="5241"/>
                    <a:pt x="2325" y="5159"/>
                    <a:pt x="2325" y="5060"/>
                  </a:cubicBezTo>
                  <a:cubicBezTo>
                    <a:pt x="2341" y="4961"/>
                    <a:pt x="2259" y="4862"/>
                    <a:pt x="2160" y="4862"/>
                  </a:cubicBezTo>
                  <a:cubicBezTo>
                    <a:pt x="1550" y="4813"/>
                    <a:pt x="957" y="4500"/>
                    <a:pt x="561" y="4022"/>
                  </a:cubicBezTo>
                  <a:cubicBezTo>
                    <a:pt x="429" y="3873"/>
                    <a:pt x="413" y="3642"/>
                    <a:pt x="528" y="3478"/>
                  </a:cubicBezTo>
                  <a:cubicBezTo>
                    <a:pt x="1155" y="2505"/>
                    <a:pt x="1484" y="1335"/>
                    <a:pt x="1468" y="181"/>
                  </a:cubicBezTo>
                  <a:cubicBezTo>
                    <a:pt x="1468" y="83"/>
                    <a:pt x="1385" y="0"/>
                    <a:pt x="1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65"/>
            <p:cNvSpPr/>
            <p:nvPr/>
          </p:nvSpPr>
          <p:spPr>
            <a:xfrm>
              <a:off x="3532100" y="1941100"/>
              <a:ext cx="52400" cy="73600"/>
            </a:xfrm>
            <a:custGeom>
              <a:avLst/>
              <a:gdLst/>
              <a:ahLst/>
              <a:cxnLst/>
              <a:rect l="l" t="t" r="r" b="b"/>
              <a:pathLst>
                <a:path w="2096" h="2944" extrusionOk="0">
                  <a:moveTo>
                    <a:pt x="1820" y="1"/>
                  </a:moveTo>
                  <a:cubicBezTo>
                    <a:pt x="1776" y="1"/>
                    <a:pt x="1730" y="18"/>
                    <a:pt x="1689" y="60"/>
                  </a:cubicBezTo>
                  <a:cubicBezTo>
                    <a:pt x="931" y="785"/>
                    <a:pt x="370" y="1708"/>
                    <a:pt x="41" y="2713"/>
                  </a:cubicBezTo>
                  <a:cubicBezTo>
                    <a:pt x="1" y="2852"/>
                    <a:pt x="117" y="2944"/>
                    <a:pt x="233" y="2944"/>
                  </a:cubicBezTo>
                  <a:cubicBezTo>
                    <a:pt x="310" y="2944"/>
                    <a:pt x="387" y="2904"/>
                    <a:pt x="420" y="2812"/>
                  </a:cubicBezTo>
                  <a:cubicBezTo>
                    <a:pt x="716" y="1873"/>
                    <a:pt x="1244" y="1016"/>
                    <a:pt x="1969" y="324"/>
                  </a:cubicBezTo>
                  <a:cubicBezTo>
                    <a:pt x="2096" y="197"/>
                    <a:pt x="1968" y="1"/>
                    <a:pt x="1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65"/>
            <p:cNvSpPr/>
            <p:nvPr/>
          </p:nvSpPr>
          <p:spPr>
            <a:xfrm>
              <a:off x="3469250" y="3828850"/>
              <a:ext cx="410400" cy="622575"/>
            </a:xfrm>
            <a:custGeom>
              <a:avLst/>
              <a:gdLst/>
              <a:ahLst/>
              <a:cxnLst/>
              <a:rect l="l" t="t" r="r" b="b"/>
              <a:pathLst>
                <a:path w="16416" h="24903" extrusionOk="0">
                  <a:moveTo>
                    <a:pt x="12213" y="0"/>
                  </a:moveTo>
                  <a:lnTo>
                    <a:pt x="0" y="20849"/>
                  </a:lnTo>
                  <a:lnTo>
                    <a:pt x="10383" y="24903"/>
                  </a:lnTo>
                  <a:lnTo>
                    <a:pt x="16415" y="1879"/>
                  </a:lnTo>
                  <a:lnTo>
                    <a:pt x="13663" y="1764"/>
                  </a:lnTo>
                  <a:lnTo>
                    <a:pt x="12213" y="0"/>
                  </a:lnTo>
                  <a:close/>
                </a:path>
              </a:pathLst>
            </a:custGeom>
            <a:solidFill>
              <a:srgbClr val="FED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65"/>
            <p:cNvSpPr/>
            <p:nvPr/>
          </p:nvSpPr>
          <p:spPr>
            <a:xfrm>
              <a:off x="3339875" y="3748900"/>
              <a:ext cx="434700" cy="601175"/>
            </a:xfrm>
            <a:custGeom>
              <a:avLst/>
              <a:gdLst/>
              <a:ahLst/>
              <a:cxnLst/>
              <a:rect l="l" t="t" r="r" b="b"/>
              <a:pathLst>
                <a:path w="17388" h="24047" extrusionOk="0">
                  <a:moveTo>
                    <a:pt x="14487" y="1"/>
                  </a:moveTo>
                  <a:lnTo>
                    <a:pt x="0" y="16861"/>
                  </a:lnTo>
                  <a:lnTo>
                    <a:pt x="5175" y="24047"/>
                  </a:lnTo>
                  <a:lnTo>
                    <a:pt x="17388" y="3198"/>
                  </a:lnTo>
                  <a:lnTo>
                    <a:pt x="144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65"/>
            <p:cNvSpPr/>
            <p:nvPr/>
          </p:nvSpPr>
          <p:spPr>
            <a:xfrm>
              <a:off x="3728000" y="3691725"/>
              <a:ext cx="124050" cy="95275"/>
            </a:xfrm>
            <a:custGeom>
              <a:avLst/>
              <a:gdLst/>
              <a:ahLst/>
              <a:cxnLst/>
              <a:rect l="l" t="t" r="r" b="b"/>
              <a:pathLst>
                <a:path w="4962" h="3811" extrusionOk="0">
                  <a:moveTo>
                    <a:pt x="4780" y="1"/>
                  </a:moveTo>
                  <a:cubicBezTo>
                    <a:pt x="4758" y="1"/>
                    <a:pt x="4735" y="5"/>
                    <a:pt x="4714" y="13"/>
                  </a:cubicBezTo>
                  <a:cubicBezTo>
                    <a:pt x="1302" y="1530"/>
                    <a:pt x="99" y="3474"/>
                    <a:pt x="50" y="3557"/>
                  </a:cubicBezTo>
                  <a:cubicBezTo>
                    <a:pt x="0" y="3639"/>
                    <a:pt x="33" y="3738"/>
                    <a:pt x="99" y="3788"/>
                  </a:cubicBezTo>
                  <a:cubicBezTo>
                    <a:pt x="134" y="3799"/>
                    <a:pt x="169" y="3811"/>
                    <a:pt x="198" y="3811"/>
                  </a:cubicBezTo>
                  <a:cubicBezTo>
                    <a:pt x="210" y="3811"/>
                    <a:pt x="221" y="3809"/>
                    <a:pt x="231" y="3804"/>
                  </a:cubicBezTo>
                  <a:cubicBezTo>
                    <a:pt x="280" y="3788"/>
                    <a:pt x="313" y="3771"/>
                    <a:pt x="330" y="3722"/>
                  </a:cubicBezTo>
                  <a:cubicBezTo>
                    <a:pt x="346" y="3705"/>
                    <a:pt x="1533" y="1793"/>
                    <a:pt x="4846" y="327"/>
                  </a:cubicBezTo>
                  <a:cubicBezTo>
                    <a:pt x="4928" y="277"/>
                    <a:pt x="4961" y="178"/>
                    <a:pt x="4928" y="96"/>
                  </a:cubicBezTo>
                  <a:cubicBezTo>
                    <a:pt x="4904" y="35"/>
                    <a:pt x="4843" y="1"/>
                    <a:pt x="4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65"/>
            <p:cNvSpPr/>
            <p:nvPr/>
          </p:nvSpPr>
          <p:spPr>
            <a:xfrm>
              <a:off x="3464300" y="3868725"/>
              <a:ext cx="351475" cy="485525"/>
            </a:xfrm>
            <a:custGeom>
              <a:avLst/>
              <a:gdLst/>
              <a:ahLst/>
              <a:cxnLst/>
              <a:rect l="l" t="t" r="r" b="b"/>
              <a:pathLst>
                <a:path w="14059" h="19421" extrusionOk="0">
                  <a:moveTo>
                    <a:pt x="13850" y="0"/>
                  </a:moveTo>
                  <a:cubicBezTo>
                    <a:pt x="13786" y="0"/>
                    <a:pt x="13737" y="43"/>
                    <a:pt x="13713" y="103"/>
                  </a:cubicBezTo>
                  <a:lnTo>
                    <a:pt x="7071" y="17490"/>
                  </a:lnTo>
                  <a:lnTo>
                    <a:pt x="149" y="19089"/>
                  </a:lnTo>
                  <a:cubicBezTo>
                    <a:pt x="66" y="19089"/>
                    <a:pt x="0" y="19188"/>
                    <a:pt x="33" y="19287"/>
                  </a:cubicBezTo>
                  <a:cubicBezTo>
                    <a:pt x="48" y="19360"/>
                    <a:pt x="116" y="19421"/>
                    <a:pt x="201" y="19421"/>
                  </a:cubicBezTo>
                  <a:cubicBezTo>
                    <a:pt x="211" y="19421"/>
                    <a:pt x="221" y="19420"/>
                    <a:pt x="231" y="19418"/>
                  </a:cubicBezTo>
                  <a:lnTo>
                    <a:pt x="7236" y="17803"/>
                  </a:lnTo>
                  <a:cubicBezTo>
                    <a:pt x="7285" y="17787"/>
                    <a:pt x="7334" y="17754"/>
                    <a:pt x="7351" y="17704"/>
                  </a:cubicBezTo>
                  <a:lnTo>
                    <a:pt x="14026" y="234"/>
                  </a:lnTo>
                  <a:cubicBezTo>
                    <a:pt x="14059" y="136"/>
                    <a:pt x="14009" y="53"/>
                    <a:pt x="13927" y="20"/>
                  </a:cubicBezTo>
                  <a:cubicBezTo>
                    <a:pt x="13900" y="7"/>
                    <a:pt x="13874" y="0"/>
                    <a:pt x="138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65"/>
            <p:cNvSpPr/>
            <p:nvPr/>
          </p:nvSpPr>
          <p:spPr>
            <a:xfrm>
              <a:off x="3639400" y="4305375"/>
              <a:ext cx="94375" cy="150275"/>
            </a:xfrm>
            <a:custGeom>
              <a:avLst/>
              <a:gdLst/>
              <a:ahLst/>
              <a:cxnLst/>
              <a:rect l="l" t="t" r="r" b="b"/>
              <a:pathLst>
                <a:path w="3775" h="6011" extrusionOk="0">
                  <a:moveTo>
                    <a:pt x="182" y="1"/>
                  </a:moveTo>
                  <a:cubicBezTo>
                    <a:pt x="154" y="1"/>
                    <a:pt x="126" y="8"/>
                    <a:pt x="100" y="24"/>
                  </a:cubicBezTo>
                  <a:cubicBezTo>
                    <a:pt x="17" y="74"/>
                    <a:pt x="1" y="172"/>
                    <a:pt x="50" y="255"/>
                  </a:cubicBezTo>
                  <a:lnTo>
                    <a:pt x="3445" y="5924"/>
                  </a:lnTo>
                  <a:cubicBezTo>
                    <a:pt x="3473" y="5979"/>
                    <a:pt x="3534" y="6011"/>
                    <a:pt x="3592" y="6011"/>
                  </a:cubicBezTo>
                  <a:cubicBezTo>
                    <a:pt x="3604" y="6011"/>
                    <a:pt x="3615" y="6010"/>
                    <a:pt x="3627" y="6007"/>
                  </a:cubicBezTo>
                  <a:cubicBezTo>
                    <a:pt x="3643" y="5990"/>
                    <a:pt x="3660" y="5990"/>
                    <a:pt x="3676" y="5990"/>
                  </a:cubicBezTo>
                  <a:cubicBezTo>
                    <a:pt x="3742" y="5941"/>
                    <a:pt x="3775" y="5825"/>
                    <a:pt x="3726" y="5743"/>
                  </a:cubicBezTo>
                  <a:lnTo>
                    <a:pt x="330" y="90"/>
                  </a:lnTo>
                  <a:cubicBezTo>
                    <a:pt x="297" y="34"/>
                    <a:pt x="240" y="1"/>
                    <a:pt x="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65"/>
            <p:cNvSpPr/>
            <p:nvPr/>
          </p:nvSpPr>
          <p:spPr>
            <a:xfrm>
              <a:off x="3845000" y="3900125"/>
              <a:ext cx="285150" cy="618475"/>
            </a:xfrm>
            <a:custGeom>
              <a:avLst/>
              <a:gdLst/>
              <a:ahLst/>
              <a:cxnLst/>
              <a:rect l="l" t="t" r="r" b="b"/>
              <a:pathLst>
                <a:path w="11406" h="24739" extrusionOk="0">
                  <a:moveTo>
                    <a:pt x="4566" y="0"/>
                  </a:moveTo>
                  <a:lnTo>
                    <a:pt x="2160" y="1335"/>
                  </a:lnTo>
                  <a:lnTo>
                    <a:pt x="1" y="577"/>
                  </a:lnTo>
                  <a:lnTo>
                    <a:pt x="413" y="24738"/>
                  </a:lnTo>
                  <a:lnTo>
                    <a:pt x="11406" y="22794"/>
                  </a:lnTo>
                  <a:lnTo>
                    <a:pt x="45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65"/>
            <p:cNvSpPr/>
            <p:nvPr/>
          </p:nvSpPr>
          <p:spPr>
            <a:xfrm>
              <a:off x="3651775" y="3884050"/>
              <a:ext cx="203550" cy="634550"/>
            </a:xfrm>
            <a:custGeom>
              <a:avLst/>
              <a:gdLst/>
              <a:ahLst/>
              <a:cxnLst/>
              <a:rect l="l" t="t" r="r" b="b"/>
              <a:pathLst>
                <a:path w="8142" h="25382" extrusionOk="0">
                  <a:moveTo>
                    <a:pt x="3593" y="1"/>
                  </a:moveTo>
                  <a:lnTo>
                    <a:pt x="0" y="21953"/>
                  </a:lnTo>
                  <a:lnTo>
                    <a:pt x="8142" y="25381"/>
                  </a:lnTo>
                  <a:lnTo>
                    <a:pt x="7730" y="1220"/>
                  </a:lnTo>
                  <a:lnTo>
                    <a:pt x="35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65"/>
            <p:cNvSpPr/>
            <p:nvPr/>
          </p:nvSpPr>
          <p:spPr>
            <a:xfrm>
              <a:off x="3850775" y="4360050"/>
              <a:ext cx="283925" cy="162850"/>
            </a:xfrm>
            <a:custGeom>
              <a:avLst/>
              <a:gdLst/>
              <a:ahLst/>
              <a:cxnLst/>
              <a:rect l="l" t="t" r="r" b="b"/>
              <a:pathLst>
                <a:path w="11357" h="6514" extrusionOk="0">
                  <a:moveTo>
                    <a:pt x="4811" y="0"/>
                  </a:moveTo>
                  <a:cubicBezTo>
                    <a:pt x="4759" y="0"/>
                    <a:pt x="4711" y="22"/>
                    <a:pt x="4681" y="62"/>
                  </a:cubicBezTo>
                  <a:lnTo>
                    <a:pt x="50" y="6242"/>
                  </a:lnTo>
                  <a:cubicBezTo>
                    <a:pt x="1" y="6308"/>
                    <a:pt x="1" y="6424"/>
                    <a:pt x="83" y="6473"/>
                  </a:cubicBezTo>
                  <a:cubicBezTo>
                    <a:pt x="111" y="6501"/>
                    <a:pt x="147" y="6514"/>
                    <a:pt x="183" y="6514"/>
                  </a:cubicBezTo>
                  <a:cubicBezTo>
                    <a:pt x="234" y="6514"/>
                    <a:pt x="285" y="6488"/>
                    <a:pt x="314" y="6440"/>
                  </a:cubicBezTo>
                  <a:lnTo>
                    <a:pt x="4846" y="392"/>
                  </a:lnTo>
                  <a:lnTo>
                    <a:pt x="11076" y="4528"/>
                  </a:lnTo>
                  <a:cubicBezTo>
                    <a:pt x="11112" y="4553"/>
                    <a:pt x="11148" y="4568"/>
                    <a:pt x="11185" y="4568"/>
                  </a:cubicBezTo>
                  <a:cubicBezTo>
                    <a:pt x="11198" y="4568"/>
                    <a:pt x="11211" y="4566"/>
                    <a:pt x="11224" y="4561"/>
                  </a:cubicBezTo>
                  <a:cubicBezTo>
                    <a:pt x="11257" y="4545"/>
                    <a:pt x="11290" y="4528"/>
                    <a:pt x="11307" y="4495"/>
                  </a:cubicBezTo>
                  <a:cubicBezTo>
                    <a:pt x="11356" y="4413"/>
                    <a:pt x="11340" y="4298"/>
                    <a:pt x="11257" y="4248"/>
                  </a:cubicBezTo>
                  <a:lnTo>
                    <a:pt x="4912" y="29"/>
                  </a:lnTo>
                  <a:cubicBezTo>
                    <a:pt x="4880" y="10"/>
                    <a:pt x="4844" y="0"/>
                    <a:pt x="4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65"/>
            <p:cNvSpPr/>
            <p:nvPr/>
          </p:nvSpPr>
          <p:spPr>
            <a:xfrm>
              <a:off x="3894450" y="3929300"/>
              <a:ext cx="81200" cy="439375"/>
            </a:xfrm>
            <a:custGeom>
              <a:avLst/>
              <a:gdLst/>
              <a:ahLst/>
              <a:cxnLst/>
              <a:rect l="l" t="t" r="r" b="b"/>
              <a:pathLst>
                <a:path w="3248" h="17575" extrusionOk="0">
                  <a:moveTo>
                    <a:pt x="179" y="1"/>
                  </a:moveTo>
                  <a:cubicBezTo>
                    <a:pt x="169" y="1"/>
                    <a:pt x="159" y="2"/>
                    <a:pt x="149" y="3"/>
                  </a:cubicBezTo>
                  <a:cubicBezTo>
                    <a:pt x="67" y="20"/>
                    <a:pt x="1" y="102"/>
                    <a:pt x="17" y="201"/>
                  </a:cubicBezTo>
                  <a:lnTo>
                    <a:pt x="2901" y="17424"/>
                  </a:lnTo>
                  <a:cubicBezTo>
                    <a:pt x="2916" y="17513"/>
                    <a:pt x="2984" y="17575"/>
                    <a:pt x="3069" y="17575"/>
                  </a:cubicBezTo>
                  <a:cubicBezTo>
                    <a:pt x="3079" y="17575"/>
                    <a:pt x="3089" y="17574"/>
                    <a:pt x="3099" y="17572"/>
                  </a:cubicBezTo>
                  <a:cubicBezTo>
                    <a:pt x="3099" y="17572"/>
                    <a:pt x="3099" y="17556"/>
                    <a:pt x="3116" y="17556"/>
                  </a:cubicBezTo>
                  <a:cubicBezTo>
                    <a:pt x="3198" y="17539"/>
                    <a:pt x="3247" y="17457"/>
                    <a:pt x="3231" y="17374"/>
                  </a:cubicBezTo>
                  <a:lnTo>
                    <a:pt x="347" y="135"/>
                  </a:lnTo>
                  <a:cubicBezTo>
                    <a:pt x="332" y="61"/>
                    <a:pt x="264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65"/>
            <p:cNvSpPr/>
            <p:nvPr/>
          </p:nvSpPr>
          <p:spPr>
            <a:xfrm>
              <a:off x="3750250" y="3693625"/>
              <a:ext cx="110850" cy="198700"/>
            </a:xfrm>
            <a:custGeom>
              <a:avLst/>
              <a:gdLst/>
              <a:ahLst/>
              <a:cxnLst/>
              <a:rect l="l" t="t" r="r" b="b"/>
              <a:pathLst>
                <a:path w="4434" h="7948" extrusionOk="0">
                  <a:moveTo>
                    <a:pt x="4257" y="0"/>
                  </a:moveTo>
                  <a:cubicBezTo>
                    <a:pt x="4233" y="0"/>
                    <a:pt x="4209" y="6"/>
                    <a:pt x="4186" y="20"/>
                  </a:cubicBezTo>
                  <a:cubicBezTo>
                    <a:pt x="1203" y="1190"/>
                    <a:pt x="66" y="7469"/>
                    <a:pt x="17" y="7749"/>
                  </a:cubicBezTo>
                  <a:cubicBezTo>
                    <a:pt x="0" y="7832"/>
                    <a:pt x="66" y="7931"/>
                    <a:pt x="165" y="7947"/>
                  </a:cubicBezTo>
                  <a:cubicBezTo>
                    <a:pt x="182" y="7947"/>
                    <a:pt x="214" y="7947"/>
                    <a:pt x="231" y="7931"/>
                  </a:cubicBezTo>
                  <a:cubicBezTo>
                    <a:pt x="297" y="7914"/>
                    <a:pt x="346" y="7865"/>
                    <a:pt x="346" y="7799"/>
                  </a:cubicBezTo>
                  <a:cubicBezTo>
                    <a:pt x="363" y="7733"/>
                    <a:pt x="1500" y="1437"/>
                    <a:pt x="4302" y="333"/>
                  </a:cubicBezTo>
                  <a:cubicBezTo>
                    <a:pt x="4384" y="300"/>
                    <a:pt x="4434" y="201"/>
                    <a:pt x="4401" y="102"/>
                  </a:cubicBezTo>
                  <a:cubicBezTo>
                    <a:pt x="4377" y="42"/>
                    <a:pt x="4318" y="0"/>
                    <a:pt x="4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65"/>
            <p:cNvSpPr/>
            <p:nvPr/>
          </p:nvSpPr>
          <p:spPr>
            <a:xfrm>
              <a:off x="3901050" y="3798850"/>
              <a:ext cx="52750" cy="111275"/>
            </a:xfrm>
            <a:custGeom>
              <a:avLst/>
              <a:gdLst/>
              <a:ahLst/>
              <a:cxnLst/>
              <a:rect l="l" t="t" r="r" b="b"/>
              <a:pathLst>
                <a:path w="2110" h="4451" extrusionOk="0">
                  <a:moveTo>
                    <a:pt x="182" y="1"/>
                  </a:moveTo>
                  <a:cubicBezTo>
                    <a:pt x="159" y="1"/>
                    <a:pt x="137" y="5"/>
                    <a:pt x="116" y="13"/>
                  </a:cubicBezTo>
                  <a:cubicBezTo>
                    <a:pt x="33" y="63"/>
                    <a:pt x="0" y="162"/>
                    <a:pt x="33" y="244"/>
                  </a:cubicBezTo>
                  <a:lnTo>
                    <a:pt x="1764" y="4348"/>
                  </a:lnTo>
                  <a:cubicBezTo>
                    <a:pt x="1791" y="4417"/>
                    <a:pt x="1865" y="4451"/>
                    <a:pt x="1926" y="4451"/>
                  </a:cubicBezTo>
                  <a:cubicBezTo>
                    <a:pt x="1939" y="4451"/>
                    <a:pt x="1951" y="4450"/>
                    <a:pt x="1962" y="4447"/>
                  </a:cubicBezTo>
                  <a:cubicBezTo>
                    <a:pt x="1978" y="4447"/>
                    <a:pt x="1978" y="4430"/>
                    <a:pt x="1995" y="4430"/>
                  </a:cubicBezTo>
                  <a:cubicBezTo>
                    <a:pt x="2077" y="4397"/>
                    <a:pt x="2110" y="4299"/>
                    <a:pt x="2077" y="4200"/>
                  </a:cubicBezTo>
                  <a:lnTo>
                    <a:pt x="346" y="96"/>
                  </a:lnTo>
                  <a:cubicBezTo>
                    <a:pt x="310" y="35"/>
                    <a:pt x="246" y="1"/>
                    <a:pt x="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65"/>
            <p:cNvSpPr/>
            <p:nvPr/>
          </p:nvSpPr>
          <p:spPr>
            <a:xfrm>
              <a:off x="3879200" y="3777950"/>
              <a:ext cx="44525" cy="148650"/>
            </a:xfrm>
            <a:custGeom>
              <a:avLst/>
              <a:gdLst/>
              <a:ahLst/>
              <a:cxnLst/>
              <a:rect l="l" t="t" r="r" b="b"/>
              <a:pathLst>
                <a:path w="1781" h="5946" extrusionOk="0">
                  <a:moveTo>
                    <a:pt x="195" y="0"/>
                  </a:moveTo>
                  <a:cubicBezTo>
                    <a:pt x="179" y="0"/>
                    <a:pt x="164" y="3"/>
                    <a:pt x="149" y="9"/>
                  </a:cubicBezTo>
                  <a:cubicBezTo>
                    <a:pt x="50" y="25"/>
                    <a:pt x="1" y="124"/>
                    <a:pt x="17" y="223"/>
                  </a:cubicBezTo>
                  <a:lnTo>
                    <a:pt x="1435" y="5827"/>
                  </a:lnTo>
                  <a:cubicBezTo>
                    <a:pt x="1463" y="5898"/>
                    <a:pt x="1530" y="5945"/>
                    <a:pt x="1612" y="5945"/>
                  </a:cubicBezTo>
                  <a:cubicBezTo>
                    <a:pt x="1624" y="5945"/>
                    <a:pt x="1636" y="5944"/>
                    <a:pt x="1649" y="5942"/>
                  </a:cubicBezTo>
                  <a:cubicBezTo>
                    <a:pt x="1731" y="5909"/>
                    <a:pt x="1781" y="5827"/>
                    <a:pt x="1764" y="5728"/>
                  </a:cubicBezTo>
                  <a:lnTo>
                    <a:pt x="347" y="124"/>
                  </a:lnTo>
                  <a:cubicBezTo>
                    <a:pt x="333" y="57"/>
                    <a:pt x="265" y="0"/>
                    <a:pt x="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65"/>
            <p:cNvSpPr/>
            <p:nvPr/>
          </p:nvSpPr>
          <p:spPr>
            <a:xfrm>
              <a:off x="3776625" y="3703000"/>
              <a:ext cx="78700" cy="212900"/>
            </a:xfrm>
            <a:custGeom>
              <a:avLst/>
              <a:gdLst/>
              <a:ahLst/>
              <a:cxnLst/>
              <a:rect l="l" t="t" r="r" b="b"/>
              <a:pathLst>
                <a:path w="3148" h="8516" extrusionOk="0">
                  <a:moveTo>
                    <a:pt x="2964" y="0"/>
                  </a:moveTo>
                  <a:cubicBezTo>
                    <a:pt x="2906" y="0"/>
                    <a:pt x="2851" y="29"/>
                    <a:pt x="2818" y="73"/>
                  </a:cubicBezTo>
                  <a:cubicBezTo>
                    <a:pt x="0" y="4408"/>
                    <a:pt x="2159" y="8380"/>
                    <a:pt x="2176" y="8429"/>
                  </a:cubicBezTo>
                  <a:cubicBezTo>
                    <a:pt x="2217" y="8484"/>
                    <a:pt x="2280" y="8516"/>
                    <a:pt x="2338" y="8516"/>
                  </a:cubicBezTo>
                  <a:cubicBezTo>
                    <a:pt x="2350" y="8516"/>
                    <a:pt x="2362" y="8514"/>
                    <a:pt x="2373" y="8512"/>
                  </a:cubicBezTo>
                  <a:cubicBezTo>
                    <a:pt x="2390" y="8512"/>
                    <a:pt x="2406" y="8495"/>
                    <a:pt x="2406" y="8495"/>
                  </a:cubicBezTo>
                  <a:cubicBezTo>
                    <a:pt x="2489" y="8446"/>
                    <a:pt x="2522" y="8347"/>
                    <a:pt x="2472" y="8264"/>
                  </a:cubicBezTo>
                  <a:cubicBezTo>
                    <a:pt x="2456" y="8231"/>
                    <a:pt x="396" y="4424"/>
                    <a:pt x="3098" y="271"/>
                  </a:cubicBezTo>
                  <a:cubicBezTo>
                    <a:pt x="3148" y="189"/>
                    <a:pt x="3131" y="90"/>
                    <a:pt x="3049" y="24"/>
                  </a:cubicBezTo>
                  <a:cubicBezTo>
                    <a:pt x="3022" y="7"/>
                    <a:pt x="2992" y="0"/>
                    <a:pt x="2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8" name="Google Shape;1748;p65"/>
          <p:cNvGrpSpPr/>
          <p:nvPr/>
        </p:nvGrpSpPr>
        <p:grpSpPr>
          <a:xfrm>
            <a:off x="648257" y="1988657"/>
            <a:ext cx="264768" cy="382505"/>
            <a:chOff x="5344229" y="1860424"/>
            <a:chExt cx="111500" cy="161075"/>
          </a:xfrm>
        </p:grpSpPr>
        <p:sp>
          <p:nvSpPr>
            <p:cNvPr id="1749" name="Google Shape;1749;p65"/>
            <p:cNvSpPr/>
            <p:nvPr/>
          </p:nvSpPr>
          <p:spPr>
            <a:xfrm>
              <a:off x="5429379" y="1939524"/>
              <a:ext cx="26350" cy="20450"/>
            </a:xfrm>
            <a:custGeom>
              <a:avLst/>
              <a:gdLst/>
              <a:ahLst/>
              <a:cxnLst/>
              <a:rect l="l" t="t" r="r" b="b"/>
              <a:pathLst>
                <a:path w="1054" h="818" extrusionOk="0">
                  <a:moveTo>
                    <a:pt x="531" y="0"/>
                  </a:moveTo>
                  <a:cubicBezTo>
                    <a:pt x="8" y="0"/>
                    <a:pt x="1" y="818"/>
                    <a:pt x="531" y="818"/>
                  </a:cubicBezTo>
                  <a:cubicBezTo>
                    <a:pt x="1053" y="818"/>
                    <a:pt x="1053" y="0"/>
                    <a:pt x="5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65"/>
            <p:cNvSpPr/>
            <p:nvPr/>
          </p:nvSpPr>
          <p:spPr>
            <a:xfrm>
              <a:off x="5405354" y="2002549"/>
              <a:ext cx="15725" cy="12125"/>
            </a:xfrm>
            <a:custGeom>
              <a:avLst/>
              <a:gdLst/>
              <a:ahLst/>
              <a:cxnLst/>
              <a:rect l="l" t="t" r="r" b="b"/>
              <a:pathLst>
                <a:path w="629" h="485" extrusionOk="0">
                  <a:moveTo>
                    <a:pt x="311" y="0"/>
                  </a:moveTo>
                  <a:cubicBezTo>
                    <a:pt x="0" y="0"/>
                    <a:pt x="0" y="485"/>
                    <a:pt x="311" y="485"/>
                  </a:cubicBezTo>
                  <a:cubicBezTo>
                    <a:pt x="629" y="485"/>
                    <a:pt x="629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65"/>
            <p:cNvSpPr/>
            <p:nvPr/>
          </p:nvSpPr>
          <p:spPr>
            <a:xfrm>
              <a:off x="5371279" y="1957124"/>
              <a:ext cx="15750" cy="12325"/>
            </a:xfrm>
            <a:custGeom>
              <a:avLst/>
              <a:gdLst/>
              <a:ahLst/>
              <a:cxnLst/>
              <a:rect l="l" t="t" r="r" b="b"/>
              <a:pathLst>
                <a:path w="630" h="493" extrusionOk="0">
                  <a:moveTo>
                    <a:pt x="319" y="0"/>
                  </a:moveTo>
                  <a:cubicBezTo>
                    <a:pt x="1" y="0"/>
                    <a:pt x="1" y="492"/>
                    <a:pt x="319" y="492"/>
                  </a:cubicBezTo>
                  <a:cubicBezTo>
                    <a:pt x="629" y="492"/>
                    <a:pt x="629" y="0"/>
                    <a:pt x="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65"/>
            <p:cNvSpPr/>
            <p:nvPr/>
          </p:nvSpPr>
          <p:spPr>
            <a:xfrm>
              <a:off x="5344229" y="2009174"/>
              <a:ext cx="15725" cy="12325"/>
            </a:xfrm>
            <a:custGeom>
              <a:avLst/>
              <a:gdLst/>
              <a:ahLst/>
              <a:cxnLst/>
              <a:rect l="l" t="t" r="r" b="b"/>
              <a:pathLst>
                <a:path w="629" h="493" extrusionOk="0">
                  <a:moveTo>
                    <a:pt x="311" y="0"/>
                  </a:moveTo>
                  <a:cubicBezTo>
                    <a:pt x="0" y="0"/>
                    <a:pt x="0" y="492"/>
                    <a:pt x="311" y="492"/>
                  </a:cubicBezTo>
                  <a:cubicBezTo>
                    <a:pt x="629" y="492"/>
                    <a:pt x="629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65"/>
            <p:cNvSpPr/>
            <p:nvPr/>
          </p:nvSpPr>
          <p:spPr>
            <a:xfrm>
              <a:off x="5395879" y="1860424"/>
              <a:ext cx="23125" cy="62100"/>
            </a:xfrm>
            <a:custGeom>
              <a:avLst/>
              <a:gdLst/>
              <a:ahLst/>
              <a:cxnLst/>
              <a:rect l="l" t="t" r="r" b="b"/>
              <a:pathLst>
                <a:path w="925" h="2484" extrusionOk="0">
                  <a:moveTo>
                    <a:pt x="463" y="0"/>
                  </a:moveTo>
                  <a:lnTo>
                    <a:pt x="1" y="1242"/>
                  </a:lnTo>
                  <a:lnTo>
                    <a:pt x="463" y="2483"/>
                  </a:lnTo>
                  <a:lnTo>
                    <a:pt x="924" y="1242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4" name="Google Shape;1754;p65"/>
          <p:cNvSpPr/>
          <p:nvPr/>
        </p:nvSpPr>
        <p:spPr>
          <a:xfrm>
            <a:off x="-263150" y="590100"/>
            <a:ext cx="921975" cy="2200950"/>
          </a:xfrm>
          <a:custGeom>
            <a:avLst/>
            <a:gdLst/>
            <a:ahLst/>
            <a:cxnLst/>
            <a:rect l="l" t="t" r="r" b="b"/>
            <a:pathLst>
              <a:path w="36879" h="88038" extrusionOk="0">
                <a:moveTo>
                  <a:pt x="0" y="88038"/>
                </a:moveTo>
                <a:cubicBezTo>
                  <a:pt x="10728" y="88038"/>
                  <a:pt x="26319" y="87154"/>
                  <a:pt x="30303" y="77193"/>
                </a:cubicBezTo>
                <a:cubicBezTo>
                  <a:pt x="33977" y="68007"/>
                  <a:pt x="30032" y="57345"/>
                  <a:pt x="31259" y="47528"/>
                </a:cubicBezTo>
                <a:cubicBezTo>
                  <a:pt x="31767" y="43468"/>
                  <a:pt x="35763" y="40412"/>
                  <a:pt x="36363" y="36364"/>
                </a:cubicBezTo>
                <a:cubicBezTo>
                  <a:pt x="37540" y="28419"/>
                  <a:pt x="36609" y="19842"/>
                  <a:pt x="33492" y="12440"/>
                </a:cubicBezTo>
                <a:cubicBezTo>
                  <a:pt x="29930" y="3982"/>
                  <a:pt x="18108" y="0"/>
                  <a:pt x="8931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Customer Relationship Management Training Workshop by Slidesgo">
  <a:themeElements>
    <a:clrScheme name="Simple Light">
      <a:dk1>
        <a:srgbClr val="091F4E"/>
      </a:dk1>
      <a:lt1>
        <a:srgbClr val="FFFFFF"/>
      </a:lt1>
      <a:dk2>
        <a:srgbClr val="F2F2F2"/>
      </a:dk2>
      <a:lt2>
        <a:srgbClr val="5D8A4A"/>
      </a:lt2>
      <a:accent1>
        <a:srgbClr val="6E9B5B"/>
      </a:accent1>
      <a:accent2>
        <a:srgbClr val="44407D"/>
      </a:accent2>
      <a:accent3>
        <a:srgbClr val="574F85"/>
      </a:accent3>
      <a:accent4>
        <a:srgbClr val="073763"/>
      </a:accent4>
      <a:accent5>
        <a:srgbClr val="3C78D8"/>
      </a:accent5>
      <a:accent6>
        <a:srgbClr val="FD7915"/>
      </a:accent6>
      <a:hlink>
        <a:srgbClr val="091F4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15</Slides>
  <Notes>15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Customer Relationship Management Training Workshop by Slidesgo</vt:lpstr>
      <vt:lpstr>Slidesgo Final Pages</vt:lpstr>
      <vt:lpstr>Website Bán hàng  </vt:lpstr>
      <vt:lpstr>Giới thiệu bản thân</vt:lpstr>
      <vt:lpstr>Lí do mình theo học ngàng này?</vt:lpstr>
      <vt:lpstr>KWL (Brainstorming)</vt:lpstr>
      <vt:lpstr>Giới thiệu  bản thân</vt:lpstr>
      <vt:lpstr>PowerPoint Presentation</vt:lpstr>
      <vt:lpstr>Giới thiệu website </vt:lpstr>
      <vt:lpstr>Giới thiệu webside</vt:lpstr>
      <vt:lpstr>Web cuối khóa</vt:lpstr>
      <vt:lpstr>Công nghệ sử dụng trong webside của mình</vt:lpstr>
      <vt:lpstr>Trình bày web  shopping</vt:lpstr>
      <vt:lpstr>Địa chỉ của shop</vt:lpstr>
      <vt:lpstr>Thời gian mở cửa</vt:lpstr>
      <vt:lpstr>Thanks!</vt:lpstr>
      <vt:lpstr>Trả lời câu hỏi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Relationship Managemen Training Workshop</dc:title>
  <cp:revision>1</cp:revision>
  <dcterms:modified xsi:type="dcterms:W3CDTF">2023-10-08T08:44:06Z</dcterms:modified>
</cp:coreProperties>
</file>