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08D5D-EEF3-43F4-A01F-D75E059A9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F671E2-55FB-4EA4-BAA1-48D8BCAB9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7E3511-2D64-40BA-8484-E4E4FFDC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EE059D-1BE8-41E1-BC79-AB705E2B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1DA3DF-E979-422C-9A89-FD439EFC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1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BD1E7-6EF0-4C0C-9F20-660BAECC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BF85D5-CBC7-4720-B564-8040568C8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986AEE-BEFA-4A20-A39E-08E5FD72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1E65F7-BC48-4130-84CF-4305107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79E5D3-109B-4271-8135-85B0366E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E39E06-D10D-4699-B65E-4F3DFB0DC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67233E-4275-4DD2-8506-E2B1ECE15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A849C0-9D72-4462-A180-5BDF497D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16789C-7D2E-4251-BF90-6BE44FED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BF25B-ED5C-4530-BA9C-F5641795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B68DA-BFA6-4EBC-9365-C7E3EC89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261B3-4604-4E8D-86FF-10EE8CBA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3260B6-6E65-4871-B260-801DD908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6A328A-B6AC-4931-AA61-30CBE17D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F9923F-1E88-43CD-B853-653618F2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CCB75-A6D9-464A-90E7-EAD1104E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1DD98E-5012-444D-A30D-4E0DBCDE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B1DEB6-3F35-4EA7-9915-9FD98BB2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E50824-4D84-43DC-A450-C571C3CF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548049-8067-4644-9EA4-AFE2DDF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BA6C9-6A48-4D9B-A5C1-C67D118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AA9202-3772-4E8F-AA1B-9EC56066F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4EB232-C713-498C-AAFA-A83D28D9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B92A58-BEF1-42F0-AC07-09F5AF6D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2EF5E-645A-4056-9195-8CFD59A5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88994C-FE4E-47B3-AA14-15ED0388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9CD4B1-545C-4EE3-A552-6B31D2F1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9A891-156D-4476-9343-86D7618BB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99A815-3D37-40D3-A35D-FB5BB4AD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57FD03-5D7A-471F-A599-5DC5BF240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CC9EC86-1A7E-40A2-A1D0-EDAA3939C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F0045C7-E77A-4B70-8952-38E899B8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8E982A-7D4D-4F0F-821B-B4D0DA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2C40BE3-0FFB-4F03-81E3-D74E3E88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9F4A9-4BC2-49FA-B457-31CBA773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8D38FF-13DA-4FA7-8C5B-AFB6FA32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D2BD83-7EF3-495D-B1A6-3A737747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2950DF-B054-4B72-9CB6-D8E54D78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DDFBDBB-6C2B-4E5F-B376-B7866378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253016-C50C-4320-9545-493A51AB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43A3F4-811F-4F6A-ABDE-864BF4F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52B27-1F15-4E63-BC71-BF0B6E15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31764F-AEC1-4CDD-80A9-24F37330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C0273E-B3AC-4383-9FF4-EF156A157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2AB51F-6EC6-4C47-80E8-3D9322D9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A7753A-22EE-4CD7-80D8-CD2CE789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C6F610-DC29-4D60-85C6-2DFA9074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F5157-929F-4761-8715-4F868AA7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E3604AC-75C7-4B52-9118-73D97A862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DF3B04-64EC-4157-9918-54567C72C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D048A5-A337-47DD-86EB-99A37E42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C9D31D-D2BC-42E3-83CF-DA87B76C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91257F-9DC9-4095-9E34-98B58C03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7274AE-FC36-4DAF-BB66-E911A4FB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A1B0A2-8CC0-4A83-A96C-E1638D2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1BADEA-F865-4ED7-A0AA-7E6D22B6F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3DAC6-6B99-4DE4-98CE-5ACFB60D290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14E80-A519-4B55-9094-8AD747974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0D8599-4E1C-4A88-923B-785B790D7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E950-A0B8-42FE-8365-0687DEF1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C068B-62F0-43F6-906C-17682069F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52ED24-D02D-4C06-BEB0-8FDB51B7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A19DF0-677B-4CF6-9C06-8C398BDB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549A84-C772-441D-880F-1DECAEFC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(</a:t>
            </a:r>
            <a:r>
              <a:rPr lang="en-US" dirty="0" err="1"/>
              <a:t>nodejs</a:t>
            </a:r>
            <a:r>
              <a:rPr lang="en-US" dirty="0"/>
              <a:t>)</a:t>
            </a:r>
          </a:p>
          <a:p>
            <a:r>
              <a:rPr lang="en-US" dirty="0" err="1"/>
              <a:t>Cài</a:t>
            </a:r>
            <a:r>
              <a:rPr lang="en-US" dirty="0"/>
              <a:t> grunt:</a:t>
            </a:r>
          </a:p>
          <a:p>
            <a:pPr lvl="1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command: </a:t>
            </a:r>
            <a:r>
              <a:rPr lang="en-US" dirty="0" err="1"/>
              <a:t>npm</a:t>
            </a:r>
            <a:r>
              <a:rPr lang="en-US" dirty="0"/>
              <a:t> install –g grunt-cli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teeb</a:t>
            </a:r>
            <a:r>
              <a:rPr lang="en-US" dirty="0"/>
              <a:t> file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magento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package.json.sample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endParaRPr lang="en-US" dirty="0"/>
          </a:p>
          <a:p>
            <a:pPr lvl="2"/>
            <a:r>
              <a:rPr lang="en-US" dirty="0" err="1"/>
              <a:t>Gruntfile.js.sample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Gruntfile.js</a:t>
            </a:r>
          </a:p>
          <a:p>
            <a:pPr lvl="1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Cd &lt;đ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magento</a:t>
            </a:r>
            <a:r>
              <a:rPr lang="en-US" dirty="0"/>
              <a:t>&gt;</a:t>
            </a:r>
          </a:p>
          <a:p>
            <a:pPr lvl="3"/>
            <a:r>
              <a:rPr lang="en-US" dirty="0" err="1"/>
              <a:t>Vd</a:t>
            </a:r>
            <a:r>
              <a:rPr lang="en-US" dirty="0"/>
              <a:t>: cd </a:t>
            </a:r>
            <a:r>
              <a:rPr lang="pt-BR" dirty="0"/>
              <a:t>C:\xampp\htdocs\magento_demo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416F4-318C-47B3-9E2D-D5E8C8C8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pPr lvl="2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Npm</a:t>
            </a:r>
            <a:r>
              <a:rPr lang="en-US" dirty="0"/>
              <a:t> update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CE7770-4FE4-4C60-963F-8A2A6C3F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08" y="942628"/>
            <a:ext cx="669701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80C19-998E-40C2-BECE-93E955B6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936"/>
            <a:ext cx="10515600" cy="5588027"/>
          </a:xfrm>
        </p:spPr>
        <p:txBody>
          <a:bodyPr/>
          <a:lstStyle/>
          <a:p>
            <a:pPr lvl="1"/>
            <a:r>
              <a:rPr lang="en-US" dirty="0" err="1"/>
              <a:t>Sửa</a:t>
            </a:r>
            <a:r>
              <a:rPr lang="en-US" dirty="0"/>
              <a:t> file dev/tools/grunt/configs/themes.js </a:t>
            </a:r>
            <a:r>
              <a:rPr lang="en-US" dirty="0" err="1"/>
              <a:t>thành</a:t>
            </a:r>
            <a:r>
              <a:rPr lang="en-US" dirty="0"/>
              <a:t> dev/tools/grunt/configs/local-themes.js</a:t>
            </a:r>
          </a:p>
          <a:p>
            <a:pPr lvl="2"/>
            <a:r>
              <a:rPr lang="en-US" dirty="0" err="1"/>
              <a:t>Thêm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&lt;</a:t>
            </a:r>
            <a:r>
              <a:rPr lang="en-US" dirty="0" err="1"/>
              <a:t>ahtHtt</a:t>
            </a:r>
            <a:r>
              <a:rPr lang="en-US" dirty="0"/>
              <a:t>&gt; 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theme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grunt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2"/>
            <a:r>
              <a:rPr lang="en-US" dirty="0"/>
              <a:t>Name: </a:t>
            </a:r>
            <a:r>
              <a:rPr lang="en-US" dirty="0" err="1"/>
              <a:t>tên</a:t>
            </a:r>
            <a:r>
              <a:rPr lang="en-US" dirty="0"/>
              <a:t> theme</a:t>
            </a:r>
          </a:p>
          <a:p>
            <a:pPr lvl="2"/>
            <a:r>
              <a:rPr lang="en-US" dirty="0"/>
              <a:t>files: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less </a:t>
            </a:r>
            <a:r>
              <a:rPr lang="en-US" dirty="0" err="1"/>
              <a:t>trong</a:t>
            </a:r>
            <a:r>
              <a:rPr lang="en-US" dirty="0"/>
              <a:t> file pub</a:t>
            </a:r>
          </a:p>
          <a:p>
            <a:pPr lvl="3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E150C58-8E67-4574-A732-8234D1C2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50" y="1610446"/>
            <a:ext cx="3076749" cy="22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6533B-4985-486D-AE07-FDA75E3C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6C5F6-5CBA-4C43-9A7B-728593A7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commandLine</a:t>
            </a:r>
            <a:r>
              <a:rPr lang="en-US" dirty="0"/>
              <a:t> (run </a:t>
            </a:r>
            <a:r>
              <a:rPr lang="en-US" dirty="0" err="1"/>
              <a:t>administractor</a:t>
            </a:r>
            <a:r>
              <a:rPr lang="en-US" dirty="0"/>
              <a:t> ):</a:t>
            </a:r>
          </a:p>
          <a:p>
            <a:pPr lvl="1"/>
            <a:r>
              <a:rPr lang="en-US" dirty="0"/>
              <a:t>Grunt exec:&lt;theme&gt; 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58CC71-B9C0-4508-B6FE-B96C51AAD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2758554"/>
            <a:ext cx="903096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33D89-6D9C-46D0-AA71-73C29146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Grunt less:&lt;theme&gt;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Php </a:t>
            </a:r>
            <a:r>
              <a:rPr lang="en-US" dirty="0" err="1"/>
              <a:t>setup:static-content:deploy</a:t>
            </a:r>
            <a:r>
              <a:rPr lang="en-US" dirty="0"/>
              <a:t> -f (</a:t>
            </a:r>
            <a:r>
              <a:rPr lang="en-US" dirty="0" err="1"/>
              <a:t>xửa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icon)</a:t>
            </a:r>
          </a:p>
          <a:p>
            <a:pPr lvl="1"/>
            <a:r>
              <a:rPr lang="en-US" dirty="0"/>
              <a:t>Grunt </a:t>
            </a:r>
            <a:r>
              <a:rPr lang="en-US" dirty="0" smtClean="0"/>
              <a:t>watch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grunt: </a:t>
            </a:r>
            <a:r>
              <a:rPr lang="en-US" dirty="0" err="1"/>
              <a:t>npm</a:t>
            </a:r>
            <a:r>
              <a:rPr lang="en-US" dirty="0"/>
              <a:t> install --</a:t>
            </a:r>
            <a:r>
              <a:rPr lang="en-US" dirty="0" smtClean="0"/>
              <a:t>unsafe-perm</a:t>
            </a:r>
          </a:p>
          <a:p>
            <a:pPr lvl="1"/>
            <a:r>
              <a:rPr lang="en-US"/>
              <a:t>https://magento.stackexchange.com/questions/216186/syntax-error-in-gruntfile-js</a:t>
            </a:r>
            <a:endParaRPr lang="en-US" dirty="0" smtClean="0"/>
          </a:p>
          <a:p>
            <a:pPr lvl="1"/>
            <a:r>
              <a:rPr lang="en-US" dirty="0"/>
              <a:t>https://stackoverflow.com/questions/30171593/loading-gruntfile-js-tasks-error-while-running-grunt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15A5AF-E043-49FA-A8C5-96CF2773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53" y="1085423"/>
            <a:ext cx="6382641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154</Words>
  <Application>Microsoft Office PowerPoint</Application>
  <PresentationFormat>Custom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Cài và sử dụng Grunt</vt:lpstr>
      <vt:lpstr>Cài đặt:</vt:lpstr>
      <vt:lpstr>PowerPoint Presentation</vt:lpstr>
      <vt:lpstr>PowerPoint Presentation</vt:lpstr>
      <vt:lpstr>Sử dụng: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và sử dụng Grunt</dc:title>
  <dc:creator>Tài Hoàng Trọng</dc:creator>
  <cp:lastModifiedBy>Admin</cp:lastModifiedBy>
  <cp:revision>9</cp:revision>
  <dcterms:created xsi:type="dcterms:W3CDTF">2018-10-25T02:08:45Z</dcterms:created>
  <dcterms:modified xsi:type="dcterms:W3CDTF">2019-01-03T16:18:08Z</dcterms:modified>
</cp:coreProperties>
</file>