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ài Hoàng Trọng" userId="e19bc96bb3c0107b" providerId="LiveId" clId="{0EF453B4-C06E-4535-977B-9557E756E80D}"/>
    <pc:docChg chg="modSld">
      <pc:chgData name="Tài Hoàng Trọng" userId="e19bc96bb3c0107b" providerId="LiveId" clId="{0EF453B4-C06E-4535-977B-9557E756E80D}" dt="2018-09-25T09:11:02.686" v="0" actId="20578"/>
      <pc:docMkLst>
        <pc:docMk/>
      </pc:docMkLst>
      <pc:sldChg chg="modSp">
        <pc:chgData name="Tài Hoàng Trọng" userId="e19bc96bb3c0107b" providerId="LiveId" clId="{0EF453B4-C06E-4535-977B-9557E756E80D}" dt="2018-09-25T09:11:02.686" v="0" actId="20578"/>
        <pc:sldMkLst>
          <pc:docMk/>
          <pc:sldMk cId="161397827" sldId="270"/>
        </pc:sldMkLst>
        <pc:spChg chg="mod">
          <ac:chgData name="Tài Hoàng Trọng" userId="e19bc96bb3c0107b" providerId="LiveId" clId="{0EF453B4-C06E-4535-977B-9557E756E80D}" dt="2018-09-25T09:11:02.686" v="0" actId="20578"/>
          <ac:spMkLst>
            <pc:docMk/>
            <pc:sldMk cId="161397827" sldId="270"/>
            <ac:spMk id="3" creationId="{13187483-9461-4DFD-A830-C47A8AAE6B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37A28-3E30-4229-B44F-6CDACA52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ACCA69C-4495-4C59-A2CE-8F87A939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F36586-7DDB-4421-A462-296636AB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9B1D9F-90DB-46B9-AD69-E836F843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9DC550-8EE4-4B40-B114-60A5210F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FF12A4-3ED8-4721-8572-F9762292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C353DD-5EE9-4179-9256-F7E792B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F40377-B239-469D-AACF-5432BEE5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6A94D8-FC57-4FC1-8A0F-A9109E60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E3D3F0-9BF2-4203-8668-29052843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9E6AF5F-EF9D-4B66-98C1-7B0C5DE17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1691AE-9B16-4E0A-96CB-322D74265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EF2DBC-4C88-42A7-9EDF-57F5DF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64FB1-1170-48AC-AE94-3E135301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26DADE-FB93-43EF-B762-23A1647A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EE4A0F-8A39-41F0-9124-652518EB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157AA0-9EA3-4B91-8CDE-A471BBC8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CE7A30-9BAA-46F1-B388-2B917C11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9ADB01-65F6-4757-8C14-B7689DA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9F7E2E-AA8F-4FB2-BA82-4C58B4B9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5769EB-AA6B-48D8-9CEB-15E4183D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F50C06-D009-48A4-930C-3E16A65A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DF55EB-26B3-49DE-B41B-076C94F1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653BA6-CA5E-43C1-A6AD-B8255782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8F1239-2269-4B11-9D9C-601A2C89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75A9D5-2408-42F8-8793-2F97DE13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D462C5-6153-40D3-AF4D-E2711DFF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2068EA-D34A-470A-A979-CD500AC2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2BCCC3-04A5-4AC3-95FF-ECE63EF1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DA97AC-7365-4B44-8EBF-8E280511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A3A64C-D8C2-4E42-AEDB-00FEC77F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6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C92558-DE7A-42B5-88AE-FE5905D6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4BD583-02A0-43D1-BA6A-B9EE92D0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65AFA4-4EC6-48EA-9232-3F726DB3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CDC26F5-7357-42EB-B8B2-A6158F938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56B0454-3F82-490D-8148-2C6D9E3F6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57C037E-76F9-40C0-ACEF-5F637682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A89B78-3ADA-44EB-B2A4-9E1F96E8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B744704-4BD6-4AD6-852A-B13C677D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843116-C0FF-4A8F-8BDF-8F583E2E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D84C11-C160-4D4E-A31E-2AF7F2C4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04959B-9D09-454D-A513-88F96CC8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FC0069-A652-4797-BEAA-7FBAD13B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6E6E362-EAFE-4515-83B6-ACA69DC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6F041B-8A9E-402A-8714-732B85D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86667A-E1C7-49DE-A89C-5D8CCA3C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BCB276-5E39-49A6-9D81-DA9D1EA5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865839-7549-4C24-A0C5-DF16AD4D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E3533F-E4D9-4239-A65B-1EC9878D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A36290-A883-4776-9F1A-ECB7EEF6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5973EA-9E06-4309-A95F-2C8101A3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FF7465-FB9A-44DD-9502-A77B7584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88A75C-C473-4740-9F47-E1D955BD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66BBE4-E056-4CD9-BFAB-2FF017BE8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EAD887-719E-4A6F-89CE-F714C194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35B6FE-9BC9-4CD2-9B71-BF7D6848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1643F3-1D48-4A2C-96E6-9ABE0788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8FBAE1-D4BB-47D1-9635-7C5ECF98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D0E7F80-D6D4-4D43-824B-63C4F93A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CBC3E8-6DE5-4FD2-879F-8462CDBC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BED5D2-63E0-4648-8930-3207603B9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EAA5-333E-4976-A053-B3EC362E14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E557F-1F19-4295-87E1-A9841D8B1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37DC21-CBE4-4EC5-B31A-4B709FDA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magento.com/customer/accessKeys/" TargetMode="External"/><Relationship Id="rId2" Type="http://schemas.openxmlformats.org/officeDocument/2006/relationships/hyperlink" Target="https://account.magento.com/applications/customer/crea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F0D0B-7771-4B2D-949E-DC5EFFDF3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MAGENTO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AF296E2-C2B0-478A-9DC9-6897F4BEB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DD42E8-668A-4A1F-9914-47329484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97673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Vào</a:t>
            </a:r>
            <a:r>
              <a:rPr lang="en-US" dirty="0"/>
              <a:t> folder </a:t>
            </a:r>
            <a:r>
              <a:rPr lang="en-US" dirty="0" err="1"/>
              <a:t>htdocs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command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i="1" dirty="0"/>
              <a:t>composer create-project --repository-</a:t>
            </a:r>
            <a:r>
              <a:rPr lang="en-US" i="1" dirty="0" err="1"/>
              <a:t>url</a:t>
            </a:r>
            <a:r>
              <a:rPr lang="en-US" i="1" dirty="0"/>
              <a:t>=https://repo.magento.com/ </a:t>
            </a:r>
            <a:r>
              <a:rPr lang="en-US" i="1" dirty="0" err="1"/>
              <a:t>magento</a:t>
            </a:r>
            <a:r>
              <a:rPr lang="en-US" i="1" dirty="0"/>
              <a:t>/project-community-edition magento2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magento2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folder </a:t>
            </a:r>
            <a:r>
              <a:rPr lang="en-US" dirty="0" err="1"/>
              <a:t>chứa</a:t>
            </a:r>
            <a:r>
              <a:rPr lang="en-US" dirty="0"/>
              <a:t> project	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CCED163-9E27-4A08-9F0C-DEBD2531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43" y="1503914"/>
            <a:ext cx="4490830" cy="272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2A9AAE-7346-47DA-8334-DC94C548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527105"/>
            <a:ext cx="4876800" cy="29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64C233-6CA6-412F-98E0-D9750CCA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6"/>
            <a:ext cx="10515600" cy="5898667"/>
          </a:xfrm>
        </p:spPr>
        <p:txBody>
          <a:bodyPr/>
          <a:lstStyle/>
          <a:p>
            <a:r>
              <a:rPr lang="en-US" dirty="0"/>
              <a:t>Authentication required (repo.magento.com)</a:t>
            </a:r>
          </a:p>
          <a:p>
            <a:pPr marL="0" indent="0">
              <a:buNone/>
            </a:pPr>
            <a:r>
              <a:rPr lang="en-US" dirty="0"/>
              <a:t>	Username: public key</a:t>
            </a:r>
          </a:p>
          <a:p>
            <a:pPr marL="0" indent="0">
              <a:buNone/>
            </a:pPr>
            <a:r>
              <a:rPr lang="en-US" dirty="0"/>
              <a:t>	Password: private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b="1" dirty="0"/>
              <a:t>public key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private key </a:t>
            </a:r>
            <a:r>
              <a:rPr lang="en-US" dirty="0" err="1"/>
              <a:t>là</a:t>
            </a:r>
            <a:r>
              <a:rPr lang="en-US" dirty="0"/>
              <a:t> key ta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5BE18E-1781-40B3-9319-008D5E1F9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/>
          <a:lstStyle/>
          <a:p>
            <a:r>
              <a:rPr lang="en-US" dirty="0" err="1"/>
              <a:t>Bật</a:t>
            </a:r>
            <a:r>
              <a:rPr lang="en-US" dirty="0"/>
              <a:t> localhost/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database. </a:t>
            </a:r>
            <a:r>
              <a:rPr lang="en-US" dirty="0" err="1"/>
              <a:t>Vd</a:t>
            </a:r>
            <a:r>
              <a:rPr lang="en-US" dirty="0"/>
              <a:t>: magento2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bin/</a:t>
            </a:r>
            <a:r>
              <a:rPr lang="en-US" i="1" dirty="0" err="1"/>
              <a:t>magento</a:t>
            </a:r>
            <a:r>
              <a:rPr lang="en-US" i="1" dirty="0"/>
              <a:t> </a:t>
            </a:r>
            <a:r>
              <a:rPr lang="en-US" i="1" dirty="0" err="1"/>
              <a:t>setup:install</a:t>
            </a:r>
            <a:r>
              <a:rPr lang="en-US" i="1" dirty="0"/>
              <a:t> --base-</a:t>
            </a:r>
            <a:r>
              <a:rPr lang="en-US" i="1" dirty="0" err="1"/>
              <a:t>url</a:t>
            </a:r>
            <a:r>
              <a:rPr lang="en-US" i="1" dirty="0"/>
              <a:t>=http://localhost/</a:t>
            </a:r>
            <a:r>
              <a:rPr lang="en-US" i="1" dirty="0">
                <a:solidFill>
                  <a:srgbClr val="FF0000"/>
                </a:solidFill>
              </a:rPr>
              <a:t>magento2</a:t>
            </a:r>
            <a:r>
              <a:rPr lang="en-US" i="1" dirty="0"/>
              <a:t> --</a:t>
            </a:r>
            <a:r>
              <a:rPr lang="en-US" i="1" dirty="0" err="1"/>
              <a:t>db</a:t>
            </a:r>
            <a:r>
              <a:rPr lang="en-US" i="1" dirty="0"/>
              <a:t>-host=localhost --</a:t>
            </a:r>
            <a:r>
              <a:rPr lang="en-US" i="1" dirty="0" err="1"/>
              <a:t>db</a:t>
            </a:r>
            <a:r>
              <a:rPr lang="en-US" i="1" dirty="0"/>
              <a:t>-name=</a:t>
            </a:r>
            <a:r>
              <a:rPr lang="en-US" i="1" dirty="0">
                <a:solidFill>
                  <a:srgbClr val="FF0000"/>
                </a:solidFill>
              </a:rPr>
              <a:t>magento225</a:t>
            </a:r>
            <a:r>
              <a:rPr lang="en-US" i="1" dirty="0"/>
              <a:t> --</a:t>
            </a:r>
            <a:r>
              <a:rPr lang="en-US" i="1" dirty="0" err="1"/>
              <a:t>db</a:t>
            </a:r>
            <a:r>
              <a:rPr lang="en-US" i="1" dirty="0"/>
              <a:t>-user=</a:t>
            </a:r>
            <a:r>
              <a:rPr lang="en-US" i="1" dirty="0">
                <a:solidFill>
                  <a:srgbClr val="FF0000"/>
                </a:solidFill>
              </a:rPr>
              <a:t>root</a:t>
            </a:r>
            <a:r>
              <a:rPr lang="en-US" i="1" dirty="0"/>
              <a:t> --</a:t>
            </a:r>
            <a:r>
              <a:rPr lang="en-US" i="1" dirty="0" err="1"/>
              <a:t>db</a:t>
            </a:r>
            <a:r>
              <a:rPr lang="en-US" i="1" dirty="0"/>
              <a:t>-password= --admin-</a:t>
            </a:r>
            <a:r>
              <a:rPr lang="en-US" i="1" dirty="0" err="1"/>
              <a:t>firstname</a:t>
            </a:r>
            <a:r>
              <a:rPr lang="en-US" i="1" dirty="0"/>
              <a:t>=</a:t>
            </a:r>
            <a:r>
              <a:rPr lang="en-US" i="1" dirty="0">
                <a:solidFill>
                  <a:srgbClr val="00B050"/>
                </a:solidFill>
              </a:rPr>
              <a:t>admin</a:t>
            </a:r>
            <a:r>
              <a:rPr lang="en-US" i="1" dirty="0"/>
              <a:t> --admin-</a:t>
            </a:r>
            <a:r>
              <a:rPr lang="en-US" i="1" dirty="0" err="1"/>
              <a:t>lastname</a:t>
            </a:r>
            <a:r>
              <a:rPr lang="en-US" i="1" dirty="0"/>
              <a:t>=</a:t>
            </a:r>
            <a:r>
              <a:rPr lang="en-US" i="1" dirty="0">
                <a:solidFill>
                  <a:srgbClr val="00B050"/>
                </a:solidFill>
              </a:rPr>
              <a:t>admin</a:t>
            </a:r>
            <a:r>
              <a:rPr lang="en-US" i="1" dirty="0"/>
              <a:t> --admin-email=</a:t>
            </a:r>
            <a:r>
              <a:rPr lang="en-US" i="1" dirty="0">
                <a:solidFill>
                  <a:srgbClr val="00B050"/>
                </a:solidFill>
              </a:rPr>
              <a:t>admin@admin.com </a:t>
            </a:r>
            <a:r>
              <a:rPr lang="en-US" i="1" dirty="0"/>
              <a:t>--admin-user=</a:t>
            </a:r>
            <a:r>
              <a:rPr lang="en-US" i="1" dirty="0">
                <a:solidFill>
                  <a:srgbClr val="00B050"/>
                </a:solidFill>
              </a:rPr>
              <a:t>admin</a:t>
            </a:r>
            <a:r>
              <a:rPr lang="en-US" i="1" dirty="0"/>
              <a:t> --admin-password=</a:t>
            </a:r>
            <a:r>
              <a:rPr lang="en-US" i="1" dirty="0">
                <a:solidFill>
                  <a:srgbClr val="00B050"/>
                </a:solidFill>
              </a:rPr>
              <a:t>admin123</a:t>
            </a:r>
            <a:r>
              <a:rPr lang="en-US" i="1" dirty="0"/>
              <a:t> --language=</a:t>
            </a:r>
            <a:r>
              <a:rPr lang="en-US" i="1" dirty="0" err="1"/>
              <a:t>en_US</a:t>
            </a:r>
            <a:r>
              <a:rPr lang="en-US" i="1" dirty="0"/>
              <a:t> --currency=USD --</a:t>
            </a:r>
            <a:r>
              <a:rPr lang="en-US" i="1" dirty="0" err="1"/>
              <a:t>timezone</a:t>
            </a:r>
            <a:r>
              <a:rPr lang="en-US" i="1" dirty="0"/>
              <a:t>=America/Chicago \</a:t>
            </a:r>
          </a:p>
          <a:p>
            <a:pPr marL="0" indent="0">
              <a:buNone/>
            </a:pPr>
            <a:r>
              <a:rPr lang="en-US" i="1" dirty="0"/>
              <a:t>bin/</a:t>
            </a:r>
            <a:r>
              <a:rPr lang="en-US" i="1" dirty="0" err="1"/>
              <a:t>magento</a:t>
            </a:r>
            <a:r>
              <a:rPr lang="en-US" i="1" dirty="0"/>
              <a:t> </a:t>
            </a:r>
            <a:r>
              <a:rPr lang="en-US" i="1" dirty="0" err="1"/>
              <a:t>setup:install</a:t>
            </a:r>
            <a:r>
              <a:rPr lang="en-US" i="1" dirty="0"/>
              <a:t> --base-</a:t>
            </a:r>
            <a:r>
              <a:rPr lang="en-US" i="1" dirty="0" err="1"/>
              <a:t>url</a:t>
            </a:r>
            <a:r>
              <a:rPr lang="en-US" i="1" dirty="0"/>
              <a:t>=http://localhost/</a:t>
            </a:r>
            <a:r>
              <a:rPr lang="en-US" i="1" dirty="0">
                <a:solidFill>
                  <a:srgbClr val="FF0000"/>
                </a:solidFill>
              </a:rPr>
              <a:t>magento2</a:t>
            </a:r>
            <a:r>
              <a:rPr lang="en-US" i="1" dirty="0"/>
              <a:t> --</a:t>
            </a:r>
            <a:r>
              <a:rPr lang="en-US" i="1" dirty="0" err="1"/>
              <a:t>db</a:t>
            </a:r>
            <a:r>
              <a:rPr lang="en-US" i="1" dirty="0"/>
              <a:t>-host=</a:t>
            </a:r>
            <a:r>
              <a:rPr lang="en-US" i="1" dirty="0" err="1"/>
              <a:t>localhost</a:t>
            </a:r>
            <a:r>
              <a:rPr lang="en-US" i="1" dirty="0"/>
              <a:t> --</a:t>
            </a:r>
            <a:r>
              <a:rPr lang="en-US" i="1" dirty="0" err="1" smtClean="0"/>
              <a:t>db</a:t>
            </a:r>
            <a:r>
              <a:rPr lang="en-US" i="1" dirty="0" smtClean="0"/>
              <a:t>-name=</a:t>
            </a:r>
            <a:r>
              <a:rPr lang="en-US" i="1" dirty="0" smtClean="0">
                <a:solidFill>
                  <a:srgbClr val="FF0000"/>
                </a:solidFill>
              </a:rPr>
              <a:t>magento2</a:t>
            </a:r>
            <a:r>
              <a:rPr lang="en-US" i="1" dirty="0" smtClean="0"/>
              <a:t> </a:t>
            </a:r>
            <a:r>
              <a:rPr lang="en-US" i="1" dirty="0"/>
              <a:t>--</a:t>
            </a:r>
            <a:r>
              <a:rPr lang="en-US" i="1" dirty="0" err="1"/>
              <a:t>db</a:t>
            </a:r>
            <a:r>
              <a:rPr lang="en-US" i="1" dirty="0"/>
              <a:t>-user=</a:t>
            </a:r>
            <a:r>
              <a:rPr lang="en-US" i="1" dirty="0">
                <a:solidFill>
                  <a:srgbClr val="FF0000"/>
                </a:solidFill>
              </a:rPr>
              <a:t>root</a:t>
            </a:r>
            <a:r>
              <a:rPr lang="en-US" i="1" dirty="0"/>
              <a:t> --</a:t>
            </a:r>
            <a:r>
              <a:rPr lang="en-US" i="1" dirty="0" err="1"/>
              <a:t>db</a:t>
            </a:r>
            <a:r>
              <a:rPr lang="en-US" i="1" dirty="0"/>
              <a:t>-password= --admin-</a:t>
            </a:r>
            <a:r>
              <a:rPr lang="en-US" i="1" dirty="0" err="1"/>
              <a:t>firstname</a:t>
            </a:r>
            <a:r>
              <a:rPr lang="en-US" i="1" dirty="0"/>
              <a:t>=</a:t>
            </a:r>
            <a:r>
              <a:rPr lang="en-US" i="1" dirty="0">
                <a:solidFill>
                  <a:srgbClr val="00B050"/>
                </a:solidFill>
              </a:rPr>
              <a:t>admin</a:t>
            </a:r>
            <a:r>
              <a:rPr lang="en-US" i="1" dirty="0"/>
              <a:t> --admin-</a:t>
            </a:r>
            <a:r>
              <a:rPr lang="en-US" i="1" dirty="0" err="1"/>
              <a:t>lastname</a:t>
            </a:r>
            <a:r>
              <a:rPr lang="en-US" i="1" dirty="0"/>
              <a:t>=</a:t>
            </a:r>
            <a:r>
              <a:rPr lang="en-US" i="1" dirty="0">
                <a:solidFill>
                  <a:srgbClr val="00B050"/>
                </a:solidFill>
              </a:rPr>
              <a:t>admin</a:t>
            </a:r>
            <a:r>
              <a:rPr lang="en-US" i="1" dirty="0"/>
              <a:t> --</a:t>
            </a:r>
            <a:r>
              <a:rPr lang="en-US" i="1" dirty="0" smtClean="0"/>
              <a:t>admin-email=</a:t>
            </a:r>
            <a:r>
              <a:rPr lang="en-US" i="1" dirty="0" smtClean="0">
                <a:solidFill>
                  <a:srgbClr val="00B050"/>
                </a:solidFill>
              </a:rPr>
              <a:t>lengocanhxd@gmail.com </a:t>
            </a:r>
            <a:r>
              <a:rPr lang="en-US" i="1" dirty="0"/>
              <a:t>--admin-user=</a:t>
            </a:r>
            <a:r>
              <a:rPr lang="en-US" i="1" dirty="0">
                <a:solidFill>
                  <a:srgbClr val="00B050"/>
                </a:solidFill>
              </a:rPr>
              <a:t>admin</a:t>
            </a:r>
            <a:r>
              <a:rPr lang="en-US" i="1" dirty="0"/>
              <a:t> --admin-password=</a:t>
            </a:r>
            <a:r>
              <a:rPr lang="en-US" i="1" dirty="0">
                <a:solidFill>
                  <a:srgbClr val="00B050"/>
                </a:solidFill>
              </a:rPr>
              <a:t>admin123</a:t>
            </a:r>
            <a:r>
              <a:rPr lang="en-US" i="1" dirty="0"/>
              <a:t> --language=</a:t>
            </a:r>
            <a:r>
              <a:rPr lang="en-US" i="1" dirty="0" err="1"/>
              <a:t>en_US</a:t>
            </a:r>
            <a:r>
              <a:rPr lang="en-US" i="1" dirty="0"/>
              <a:t> --currency=USD --</a:t>
            </a:r>
            <a:r>
              <a:rPr lang="en-US" i="1" dirty="0" err="1"/>
              <a:t>timezone</a:t>
            </a:r>
            <a:r>
              <a:rPr lang="en-US" i="1" dirty="0"/>
              <a:t>=America/Chicago \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BAC234E2-3604-43B4-A465-A865617F118E}"/>
              </a:ext>
            </a:extLst>
          </p:cNvPr>
          <p:cNvCxnSpPr/>
          <p:nvPr/>
        </p:nvCxnSpPr>
        <p:spPr>
          <a:xfrm flipH="1">
            <a:off x="9210262" y="694290"/>
            <a:ext cx="649356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CBAB107-506F-4391-9904-F273D79C3833}"/>
              </a:ext>
            </a:extLst>
          </p:cNvPr>
          <p:cNvSpPr txBox="1"/>
          <p:nvPr/>
        </p:nvSpPr>
        <p:spPr>
          <a:xfrm>
            <a:off x="9761783" y="4963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AFD9F32-D156-4E48-9D0B-91F7758085D8}"/>
              </a:ext>
            </a:extLst>
          </p:cNvPr>
          <p:cNvCxnSpPr/>
          <p:nvPr/>
        </p:nvCxnSpPr>
        <p:spPr>
          <a:xfrm flipH="1">
            <a:off x="5433391" y="1019591"/>
            <a:ext cx="662609" cy="83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5CB458B-464B-40D4-8753-E59098C744A0}"/>
              </a:ext>
            </a:extLst>
          </p:cNvPr>
          <p:cNvSpPr txBox="1"/>
          <p:nvPr/>
        </p:nvSpPr>
        <p:spPr>
          <a:xfrm>
            <a:off x="6047083" y="6810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CA7EF4B-8766-432C-9137-37894C5870D7}"/>
              </a:ext>
            </a:extLst>
          </p:cNvPr>
          <p:cNvCxnSpPr/>
          <p:nvPr/>
        </p:nvCxnSpPr>
        <p:spPr>
          <a:xfrm flipH="1" flipV="1">
            <a:off x="8494643" y="1855304"/>
            <a:ext cx="178904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ECAB26C-610E-49E8-B952-07D18856EEA3}"/>
              </a:ext>
            </a:extLst>
          </p:cNvPr>
          <p:cNvSpPr txBox="1"/>
          <p:nvPr/>
        </p:nvSpPr>
        <p:spPr>
          <a:xfrm>
            <a:off x="10283687" y="1895060"/>
            <a:ext cx="29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A58329A9-58AA-462D-A19A-3744351EC02C}"/>
              </a:ext>
            </a:extLst>
          </p:cNvPr>
          <p:cNvCxnSpPr/>
          <p:nvPr/>
        </p:nvCxnSpPr>
        <p:spPr>
          <a:xfrm flipH="1" flipV="1">
            <a:off x="4386470" y="2252870"/>
            <a:ext cx="1844317" cy="136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3390E89-A0CB-437D-B9D3-82A3195A59B2}"/>
              </a:ext>
            </a:extLst>
          </p:cNvPr>
          <p:cNvCxnSpPr/>
          <p:nvPr/>
        </p:nvCxnSpPr>
        <p:spPr>
          <a:xfrm flipH="1" flipV="1">
            <a:off x="3935896" y="2663687"/>
            <a:ext cx="2294891" cy="95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432ED44-CE5A-4801-ADB6-39759C7A8CEF}"/>
              </a:ext>
            </a:extLst>
          </p:cNvPr>
          <p:cNvCxnSpPr/>
          <p:nvPr/>
        </p:nvCxnSpPr>
        <p:spPr>
          <a:xfrm flipH="1" flipV="1">
            <a:off x="3578087" y="3034748"/>
            <a:ext cx="2652700" cy="58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777B2E8D-DBFD-417D-9CF4-492AF975DA8C}"/>
              </a:ext>
            </a:extLst>
          </p:cNvPr>
          <p:cNvCxnSpPr/>
          <p:nvPr/>
        </p:nvCxnSpPr>
        <p:spPr>
          <a:xfrm flipV="1">
            <a:off x="6230787" y="2252870"/>
            <a:ext cx="1309700" cy="136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BEC07B23-0AC2-4995-9058-229631C2C137}"/>
              </a:ext>
            </a:extLst>
          </p:cNvPr>
          <p:cNvCxnSpPr/>
          <p:nvPr/>
        </p:nvCxnSpPr>
        <p:spPr>
          <a:xfrm flipV="1">
            <a:off x="6230787" y="2663687"/>
            <a:ext cx="1110917" cy="95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2662F8D-58D9-4CC3-8D19-7657CFF81076}"/>
              </a:ext>
            </a:extLst>
          </p:cNvPr>
          <p:cNvSpPr txBox="1"/>
          <p:nvPr/>
        </p:nvSpPr>
        <p:spPr>
          <a:xfrm>
            <a:off x="6138421" y="38042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62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02F38D-2EF5-42F0-97A0-535DC940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1: </a:t>
            </a:r>
            <a:r>
              <a:rPr lang="en-US" dirty="0" err="1"/>
              <a:t>tên</a:t>
            </a:r>
            <a:r>
              <a:rPr lang="en-US" dirty="0"/>
              <a:t> folder </a:t>
            </a:r>
            <a:r>
              <a:rPr lang="en-US" dirty="0" err="1"/>
              <a:t>chứa</a:t>
            </a:r>
            <a:r>
              <a:rPr lang="en-US" dirty="0"/>
              <a:t> project</a:t>
            </a:r>
          </a:p>
          <a:p>
            <a:pPr marL="0" indent="0">
              <a:buNone/>
            </a:pPr>
            <a:r>
              <a:rPr lang="en-US" dirty="0"/>
              <a:t>	2: </a:t>
            </a:r>
            <a:r>
              <a:rPr lang="en-US" dirty="0" err="1"/>
              <a:t>tên</a:t>
            </a:r>
            <a:r>
              <a:rPr lang="en-US" dirty="0"/>
              <a:t> database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localhost/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3: </a:t>
            </a:r>
            <a:r>
              <a:rPr lang="en-US" dirty="0" err="1"/>
              <a:t>tên</a:t>
            </a:r>
            <a:r>
              <a:rPr lang="en-US" dirty="0"/>
              <a:t> user </a:t>
            </a:r>
            <a:r>
              <a:rPr lang="en-US" dirty="0" err="1"/>
              <a:t>trong</a:t>
            </a:r>
            <a:r>
              <a:rPr lang="en-US" dirty="0"/>
              <a:t> localhost/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4: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link: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Vd</a:t>
            </a:r>
            <a:r>
              <a:rPr lang="en-US" dirty="0"/>
              <a:t>:	 [SUCCESS]: Magento installation complete.</a:t>
            </a:r>
          </a:p>
          <a:p>
            <a:pPr marL="0" indent="0">
              <a:buNone/>
            </a:pPr>
            <a:r>
              <a:rPr lang="en-US" dirty="0"/>
              <a:t>		 [SUCCESS]: Magento Admin URI: /admin_3fzyvs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218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187483-9461-4DFD-A830-C47A8AAE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sampledata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Ta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i="1" dirty="0"/>
              <a:t>	php &lt;your Magento install </a:t>
            </a:r>
            <a:r>
              <a:rPr lang="en-US" i="1" dirty="0" err="1"/>
              <a:t>dir</a:t>
            </a:r>
            <a:r>
              <a:rPr lang="en-US" i="1" dirty="0"/>
              <a:t>&gt;/bin/</a:t>
            </a:r>
            <a:r>
              <a:rPr lang="en-US" i="1" dirty="0" err="1"/>
              <a:t>magento</a:t>
            </a:r>
            <a:r>
              <a:rPr lang="en-US" i="1" dirty="0"/>
              <a:t> </a:t>
            </a:r>
            <a:r>
              <a:rPr lang="en-US" i="1" dirty="0" err="1"/>
              <a:t>sampledata:deploy</a:t>
            </a:r>
            <a:endParaRPr lang="en-US" i="1" dirty="0"/>
          </a:p>
          <a:p>
            <a:pPr marL="457200" lvl="1" indent="0">
              <a:buNone/>
            </a:pPr>
            <a:r>
              <a:rPr lang="en-US" dirty="0" err="1"/>
              <a:t>Và</a:t>
            </a:r>
            <a:r>
              <a:rPr lang="en-US" dirty="0"/>
              <a:t> upgrade:</a:t>
            </a:r>
          </a:p>
          <a:p>
            <a:pPr marL="457200" lvl="1" indent="0">
              <a:buNone/>
            </a:pPr>
            <a:r>
              <a:rPr lang="en-US" i="1" dirty="0"/>
              <a:t>	php &lt;your Magento install </a:t>
            </a:r>
            <a:r>
              <a:rPr lang="en-US" i="1" dirty="0" err="1"/>
              <a:t>dir</a:t>
            </a:r>
            <a:r>
              <a:rPr lang="en-US" i="1" dirty="0"/>
              <a:t>&gt;/bin/</a:t>
            </a:r>
            <a:r>
              <a:rPr lang="en-US" i="1" dirty="0" err="1"/>
              <a:t>magento</a:t>
            </a:r>
            <a:r>
              <a:rPr lang="en-US" i="1" dirty="0"/>
              <a:t> </a:t>
            </a:r>
            <a:r>
              <a:rPr lang="en-US" i="1" dirty="0" err="1"/>
              <a:t>setup:upgrade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fix </a:t>
            </a:r>
            <a:r>
              <a:rPr lang="en-US" dirty="0" err="1"/>
              <a:t>lỗi</a:t>
            </a:r>
            <a:r>
              <a:rPr lang="en-US" dirty="0"/>
              <a:t> ko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icon:</a:t>
            </a:r>
          </a:p>
          <a:p>
            <a:pPr marL="457200" lvl="1" indent="0">
              <a:buNone/>
            </a:pPr>
            <a:r>
              <a:rPr lang="en-US" i="1" dirty="0"/>
              <a:t>	php </a:t>
            </a:r>
            <a:r>
              <a:rPr lang="en-US" i="1" dirty="0" err="1"/>
              <a:t>magento</a:t>
            </a:r>
            <a:r>
              <a:rPr lang="en-US" i="1" dirty="0"/>
              <a:t> </a:t>
            </a:r>
            <a:r>
              <a:rPr lang="en-US" i="1" dirty="0" err="1"/>
              <a:t>setup:static-content:deploy</a:t>
            </a:r>
            <a:r>
              <a:rPr lang="en-US" i="1" dirty="0"/>
              <a:t> -f</a:t>
            </a:r>
          </a:p>
        </p:txBody>
      </p:sp>
    </p:spTree>
    <p:extLst>
      <p:ext uri="{BB962C8B-B14F-4D97-AF65-F5344CB8AC3E}">
        <p14:creationId xmlns:p14="http://schemas.microsoft.com/office/powerpoint/2010/main" val="1613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64C42E-3485-49DC-A57A-64D8D050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/>
              <a:t>ớc1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10B48A-C6F4-4621-BC12-B664BF75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(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&gt;7.1.3)</a:t>
            </a:r>
          </a:p>
          <a:p>
            <a:pPr marL="0" indent="0">
              <a:buNone/>
            </a:pPr>
            <a:r>
              <a:rPr lang="en-US" dirty="0"/>
              <a:t>	link </a:t>
            </a:r>
            <a:r>
              <a:rPr lang="en-US" dirty="0" err="1"/>
              <a:t>tải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https://www.apachefriends.org/download.html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php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advance system setting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489500-AE70-4C7A-AED6-150C53B9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9" y="2782956"/>
            <a:ext cx="2438400" cy="4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0726-0EB6-4488-8BAD-45A63DF3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4197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+mn-lt"/>
              </a:rPr>
              <a:t>Chọn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 err="1">
                <a:latin typeface="+mn-lt"/>
              </a:rPr>
              <a:t>enviroment</a:t>
            </a:r>
            <a:r>
              <a:rPr lang="en-US" sz="2800" b="1" dirty="0">
                <a:latin typeface="+mn-lt"/>
              </a:rPr>
              <a:t> variable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051D974-5B92-4F9F-90A9-859BE727D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705" y="802792"/>
            <a:ext cx="3808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D5CDA1-23E0-4DE9-A119-52301691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PATH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Edit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239ABE8-1374-45DD-95FA-3947EABF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45" y="770489"/>
            <a:ext cx="58578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3F2098-4543-4C4D-A96E-6BB50ED3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Chon </a:t>
            </a:r>
            <a:r>
              <a:rPr lang="en-US" b="1" dirty="0"/>
              <a:t>New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Browse..  </a:t>
            </a:r>
            <a:r>
              <a:rPr lang="en-US" dirty="0"/>
              <a:t>Chon </a:t>
            </a:r>
          </a:p>
          <a:p>
            <a:pPr marL="0" indent="0">
              <a:buNone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folder php </a:t>
            </a:r>
            <a:r>
              <a:rPr lang="en-US" dirty="0" err="1"/>
              <a:t>trong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Xampp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3B27B4-F487-46AB-8C27-929E2CFD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84" y="830952"/>
            <a:ext cx="5019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D173AE-AB64-4D4E-88EE-A3D4945C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 </a:t>
            </a:r>
            <a:r>
              <a:rPr lang="en-US" dirty="0" err="1"/>
              <a:t>sửa</a:t>
            </a:r>
            <a:r>
              <a:rPr lang="en-US" dirty="0"/>
              <a:t> file </a:t>
            </a:r>
            <a:r>
              <a:rPr lang="en-US" b="1" dirty="0"/>
              <a:t>php.ini </a:t>
            </a:r>
            <a:r>
              <a:rPr lang="en-US" dirty="0" err="1"/>
              <a:t>trong</a:t>
            </a:r>
            <a:r>
              <a:rPr lang="en-US" dirty="0"/>
              <a:t> folder: </a:t>
            </a:r>
            <a:r>
              <a:rPr lang="en-US" b="1" dirty="0" err="1"/>
              <a:t>xampp</a:t>
            </a:r>
            <a:r>
              <a:rPr lang="en-US" b="1" dirty="0"/>
              <a:t>/php</a:t>
            </a:r>
          </a:p>
          <a:p>
            <a:pPr marL="0" indent="0">
              <a:buNone/>
            </a:pPr>
            <a:r>
              <a:rPr lang="en-US" b="1" dirty="0"/>
              <a:t>	-</a:t>
            </a:r>
            <a:r>
              <a:rPr lang="en-US" dirty="0"/>
              <a:t>ta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;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i="1" dirty="0">
                <a:solidFill>
                  <a:srgbClr val="FF0000"/>
                </a:solidFill>
              </a:rPr>
              <a:t>extension=php_intl.dll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/>
              <a:t>extension=php_soap.dll</a:t>
            </a:r>
            <a:br>
              <a:rPr lang="en-US" i="1" dirty="0"/>
            </a:br>
            <a:r>
              <a:rPr lang="en-US" i="1" dirty="0"/>
              <a:t>		extension=php_xsl.dll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extension=php_curl.dll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extension=php_pdo_mysql.dll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extension=php_openssl.dll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extension=msql.dll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extension=php_xmlrpc.dll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extension=php_gd2.dll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extension=php_mbstring.dll		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restart </a:t>
            </a:r>
            <a:r>
              <a:rPr lang="en-US" dirty="0" err="1"/>
              <a:t>lại</a:t>
            </a:r>
            <a:r>
              <a:rPr lang="en-US" dirty="0"/>
              <a:t> Apache.</a:t>
            </a:r>
          </a:p>
        </p:txBody>
      </p:sp>
    </p:spTree>
    <p:extLst>
      <p:ext uri="{BB962C8B-B14F-4D97-AF65-F5344CB8AC3E}">
        <p14:creationId xmlns:p14="http://schemas.microsoft.com/office/powerpoint/2010/main" val="36000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BD2AD-2B08-4E2A-AFBA-4939662A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682132-2AA2-4B13-8A85-19EEC947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Composer-Setup.exe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https://getcomposer.org/download/</a:t>
            </a:r>
            <a:endParaRPr lang="en-US" dirty="0"/>
          </a:p>
          <a:p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.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composer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b1: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window + R</a:t>
            </a:r>
          </a:p>
          <a:p>
            <a:pPr marL="0" indent="0">
              <a:buNone/>
            </a:pPr>
            <a:r>
              <a:rPr lang="en-US" dirty="0"/>
              <a:t>	b2: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window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b3: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logout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b4:và login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3CAE4E-FE19-4FA1-AD3B-3F51DAB1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016" y="3061252"/>
            <a:ext cx="2344392" cy="36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9F5949-31BF-4796-BA5B-B414454F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 smtClean="0"/>
              <a:t>Magento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60D163-8BE8-4B40-B543-AA5394CA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268" y="17930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Magento 2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https://account.magento.com/applications/customer/create/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get key tai: </a:t>
            </a:r>
            <a:r>
              <a:rPr lang="en-US" dirty="0">
                <a:hlinkClick r:id="rId3"/>
              </a:rPr>
              <a:t>https://marketplace.magento.com/customer/accessKeys/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8CD8A5-61A4-4E3A-8742-8B7FFD77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01" y="3839335"/>
            <a:ext cx="3343275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EE49342-9812-4518-80BC-3D97C623A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089" y="3839335"/>
            <a:ext cx="3971925" cy="24003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501342"/>
          <a:ext cx="10515600" cy="999904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999904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Public Key: 1cbbed3cbe25bfe196031099b3b7268f</a:t>
                      </a:r>
                      <a:r>
                        <a:rPr lang="en-US" sz="1700" u="none" strike="noStrike" dirty="0">
                          <a:solidFill>
                            <a:srgbClr val="23929A"/>
                          </a:solidFill>
                          <a:effectLst/>
                        </a:rPr>
                        <a:t> Copy</a:t>
                      </a:r>
                      <a:endParaRPr lang="en-US" sz="1700" dirty="0">
                        <a:effectLst/>
                      </a:endParaRPr>
                    </a:p>
                    <a:p>
                      <a:pPr fontAlgn="t"/>
                      <a:r>
                        <a:rPr lang="en-US" sz="1700" dirty="0">
                          <a:effectLst/>
                        </a:rPr>
                        <a:t>Private Key: 53e4810b1a2e01b821920caaa279a1f9</a:t>
                      </a:r>
                      <a:r>
                        <a:rPr lang="en-US" sz="1700" u="none" strike="noStrike" dirty="0">
                          <a:solidFill>
                            <a:srgbClr val="23929A"/>
                          </a:solidFill>
                          <a:effectLst/>
                        </a:rPr>
                        <a:t> Copy</a:t>
                      </a:r>
                      <a:endParaRPr lang="en-US" sz="1700" dirty="0">
                        <a:effectLst/>
                      </a:endParaRPr>
                    </a:p>
                  </a:txBody>
                  <a:tcPr marL="92242" marR="92242" marT="101466" marB="101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8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B5BB9-74D4-47BE-91FF-1C057751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đ</a:t>
            </a:r>
            <a:r>
              <a:rPr lang="vi-VN" dirty="0"/>
              <a:t>ư</a:t>
            </a:r>
            <a:r>
              <a:rPr lang="en-US" dirty="0" err="1"/>
              <a:t>ơc</a:t>
            </a:r>
            <a:r>
              <a:rPr lang="en-US" dirty="0"/>
              <a:t> key: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E5641A3-23C1-4E4A-9A81-7B90C9D1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6" y="2443956"/>
            <a:ext cx="112299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247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Các bước cài MAGENTO 2</vt:lpstr>
      <vt:lpstr>Bước1</vt:lpstr>
      <vt:lpstr>Chọn: enviroment variable </vt:lpstr>
      <vt:lpstr>PowerPoint Presentation</vt:lpstr>
      <vt:lpstr>PowerPoint Presentation</vt:lpstr>
      <vt:lpstr>PowerPoint Presentation</vt:lpstr>
      <vt:lpstr>Bước 2: Cài đặt Composer </vt:lpstr>
      <vt:lpstr>Bước 3: cài Magento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bước cài MAGENTO 2</dc:title>
  <cp:lastModifiedBy>Admin</cp:lastModifiedBy>
  <cp:revision>29</cp:revision>
  <dcterms:created xsi:type="dcterms:W3CDTF">2018-09-25T07:10:07Z</dcterms:created>
  <dcterms:modified xsi:type="dcterms:W3CDTF">2019-01-09T01:51:58Z</dcterms:modified>
</cp:coreProperties>
</file>