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1" r:id="rId4"/>
    <p:sldId id="259" r:id="rId5"/>
    <p:sldId id="260" r:id="rId6"/>
    <p:sldId id="273" r:id="rId7"/>
    <p:sldId id="269" r:id="rId8"/>
    <p:sldId id="272" r:id="rId9"/>
    <p:sldId id="261" r:id="rId10"/>
    <p:sldId id="264" r:id="rId11"/>
    <p:sldId id="274" r:id="rId12"/>
    <p:sldId id="265" r:id="rId13"/>
    <p:sldId id="275" r:id="rId14"/>
    <p:sldId id="267" r:id="rId15"/>
    <p:sldId id="270" r:id="rId16"/>
    <p:sldId id="266" r:id="rId17"/>
    <p:sldId id="262" r:id="rId18"/>
    <p:sldId id="26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E4CC3-92CD-49FC-A8A9-8092646B2B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F9E74-5B9E-47DA-8204-1B9370BA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F9E74-5B9E-47DA-8204-1B9370BA18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F9E74-5B9E-47DA-8204-1B9370BA18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6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1002" y="6588001"/>
            <a:ext cx="1002797" cy="133474"/>
          </a:xfrm>
        </p:spPr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55" y="5924306"/>
            <a:ext cx="265892" cy="265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67" y="5924973"/>
            <a:ext cx="266275" cy="26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01" y="5924974"/>
            <a:ext cx="266276" cy="266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12" y="5924306"/>
            <a:ext cx="265892" cy="265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24" y="5924973"/>
            <a:ext cx="266275" cy="266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58" y="5924974"/>
            <a:ext cx="266276" cy="266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55" y="5053216"/>
            <a:ext cx="265892" cy="2658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67" y="5053883"/>
            <a:ext cx="266275" cy="2662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01" y="5053884"/>
            <a:ext cx="266276" cy="266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12" y="5053216"/>
            <a:ext cx="265892" cy="2658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24" y="5053883"/>
            <a:ext cx="266275" cy="2662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58" y="5053884"/>
            <a:ext cx="266276" cy="26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55" y="4181074"/>
            <a:ext cx="265892" cy="2658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67" y="4181741"/>
            <a:ext cx="266275" cy="2662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01" y="4181742"/>
            <a:ext cx="266276" cy="2662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12" y="4181074"/>
            <a:ext cx="265892" cy="2658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24" y="4181741"/>
            <a:ext cx="266275" cy="2662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58" y="4181742"/>
            <a:ext cx="266276" cy="2662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55" y="3309458"/>
            <a:ext cx="265892" cy="2658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67" y="3310125"/>
            <a:ext cx="266275" cy="2662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01" y="3310126"/>
            <a:ext cx="266276" cy="2662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12" y="3309458"/>
            <a:ext cx="265892" cy="2658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24" y="3310125"/>
            <a:ext cx="266275" cy="2662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58" y="3310126"/>
            <a:ext cx="266276" cy="2662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55" y="2436264"/>
            <a:ext cx="265892" cy="2658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67" y="2436931"/>
            <a:ext cx="266275" cy="26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01" y="2436932"/>
            <a:ext cx="266276" cy="2662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12" y="2436264"/>
            <a:ext cx="265892" cy="26589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24" y="2436931"/>
            <a:ext cx="266275" cy="26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58" y="2436932"/>
            <a:ext cx="266276" cy="26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55" y="1562018"/>
            <a:ext cx="265892" cy="2658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67" y="1562685"/>
            <a:ext cx="266275" cy="26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01" y="1562686"/>
            <a:ext cx="266276" cy="26627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12" y="1562018"/>
            <a:ext cx="265892" cy="2658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24" y="1562685"/>
            <a:ext cx="266275" cy="2662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58" y="1562686"/>
            <a:ext cx="266276" cy="2662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55" y="713733"/>
            <a:ext cx="265892" cy="26589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67" y="714400"/>
            <a:ext cx="266275" cy="2662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01" y="714401"/>
            <a:ext cx="266276" cy="26627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12" y="713733"/>
            <a:ext cx="265892" cy="26589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24" y="714400"/>
            <a:ext cx="266275" cy="2662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58" y="714401"/>
            <a:ext cx="266276" cy="2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E528-3482-466E-B76D-7F38A0E20C7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05FF-E2BE-424C-9F3E-9BE137C3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33" y="3825026"/>
            <a:ext cx="87833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o UI" panose="020B0502040204020203" pitchFamily="34" charset="0"/>
                <a:cs typeface="Lao UI" panose="020B0502040204020203" pitchFamily="34" charset="0"/>
              </a:rPr>
              <a:t>Android Project</a:t>
            </a:r>
          </a:p>
          <a:p>
            <a:r>
              <a:rPr lang="en-US" sz="2800" dirty="0">
                <a:latin typeface="Lao UI" panose="020B0502040204020203" pitchFamily="34" charset="0"/>
                <a:cs typeface="Lao UI" panose="020B0502040204020203" pitchFamily="34" charset="0"/>
              </a:rPr>
              <a:t>Final presentation</a:t>
            </a:r>
          </a:p>
          <a:p>
            <a:r>
              <a:rPr lang="en-US" sz="4000" dirty="0">
                <a:latin typeface="UTM Neutra" panose="02040603050506020204" pitchFamily="18" charset="0"/>
              </a:rPr>
              <a:t>Image application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53" y="110980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Activity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276" y="2989440"/>
            <a:ext cx="5280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Detail </a:t>
            </a: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When we click on the image, it will lead us to the </a:t>
            </a:r>
            <a:r>
              <a:rPr 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flickr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page of that image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18" y="454710"/>
            <a:ext cx="3943900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Activity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276" y="2989440"/>
            <a:ext cx="5280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By fetching the image data from Flickr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We also gain the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url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to trace back to the web page contain the image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18" y="454710"/>
            <a:ext cx="3943900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Activity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472" y="2989440"/>
            <a:ext cx="3585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Search</a:t>
            </a: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This is where we can find the desired image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13" y="483289"/>
            <a:ext cx="3774132" cy="5820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"/>
          <a:stretch/>
        </p:blipFill>
        <p:spPr>
          <a:xfrm>
            <a:off x="8254487" y="483289"/>
            <a:ext cx="3593579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Activity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29" y="483289"/>
            <a:ext cx="3774132" cy="5820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338" y="2377919"/>
            <a:ext cx="528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Submit a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url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to request the Flickr to send photo.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url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built based on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method+api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key+search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Search text then saved in memory to reuse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Activity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613" y="3297217"/>
            <a:ext cx="528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Return to main menu- gallery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02" y="488052"/>
            <a:ext cx="3962953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Activity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2433" y="2794941"/>
            <a:ext cx="5280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Planned but failed to develop: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1. Camera access </a:t>
            </a:r>
            <a:b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</a:b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2.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Web view image detail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Neutra" panose="02040603050506020204" pitchFamily="18" charset="0"/>
              </a:rPr>
              <a:t>Networking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2129" y="2962366"/>
            <a:ext cx="4778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U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sing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JSON through API to gain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access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to Flickr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After that using method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get.Recent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to gain Flickr recent photo and use </a:t>
            </a:r>
            <a:r>
              <a:rPr 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photo.search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to get the desired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photo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Demo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Conclusion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2128" y="2421453"/>
            <a:ext cx="52803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We have a rough start but finally manage to finish the project.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All the basic function are finished 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Team work is getting improved through time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Conclusion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2128" y="2421453"/>
            <a:ext cx="528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The app was small in scale 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The web can’t return back to main page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Some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early planned function failed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282" y="1519706"/>
            <a:ext cx="4726546" cy="430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ARCHITECTURE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ACTIVITY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NETWORKING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DEMO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CONCLUSION</a:t>
            </a:r>
            <a:endParaRPr lang="en-US" sz="2000" b="1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219" y="2691684"/>
            <a:ext cx="4726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Ta </a:t>
            </a:r>
            <a:r>
              <a:rPr 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Quang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Huy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Ngoc An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Le </a:t>
            </a:r>
            <a:r>
              <a:rPr 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Sinh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Quy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Bui </a:t>
            </a:r>
            <a:r>
              <a:rPr 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Quang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Members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Neutra" panose="02040603050506020204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220" y="3119197"/>
            <a:ext cx="5434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This app purpose is to browse the most recent image from Flickr, search for a image desired and look up the image from Flickr site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9858" y="4443211"/>
            <a:ext cx="472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Neutra" panose="02040603050506020204" pitchFamily="18" charset="0"/>
              </a:rPr>
              <a:t>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2085" y="2920809"/>
            <a:ext cx="4055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The main page will be the gallery from Flickr recent photos. Then you can search for the image you want and view it in detail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Neutra" panose="02040603050506020204" pitchFamily="18" charset="0"/>
              </a:rPr>
              <a:t>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2233" y="2729971"/>
            <a:ext cx="4055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Using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recycleView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to show the image, accessed by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PhotoGalleryFragment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(PGF)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PGF also rely on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FlickrFetch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to fetch the data from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Flickrstore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in the List which parameter is take by </a:t>
            </a:r>
            <a:r>
              <a:rPr lang="en-US" sz="20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GalleryItem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54776" y="4888192"/>
            <a:ext cx="2049343" cy="13509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4774" y="5275787"/>
            <a:ext cx="204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cs typeface="Lao UI" panose="020B0502040204020203" pitchFamily="34" charset="0"/>
              </a:rPr>
              <a:t>RecyclerView</a:t>
            </a:r>
            <a:endParaRPr lang="en-US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54776" y="3055545"/>
            <a:ext cx="2049343" cy="13509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4774" y="3393583"/>
            <a:ext cx="2049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cs typeface="Lao UI" panose="020B0502040204020203" pitchFamily="34" charset="0"/>
              </a:rPr>
              <a:t>PhotoGallery</a:t>
            </a:r>
            <a:endParaRPr lang="en-US" sz="2400" b="1" dirty="0" smtClean="0">
              <a:cs typeface="Lao UI" panose="020B0502040204020203" pitchFamily="34" charset="0"/>
            </a:endParaRPr>
          </a:p>
          <a:p>
            <a:pPr algn="ctr"/>
            <a:r>
              <a:rPr lang="en-US" sz="2400" b="1" dirty="0" smtClean="0">
                <a:cs typeface="Lao UI" panose="020B0502040204020203" pitchFamily="34" charset="0"/>
              </a:rPr>
              <a:t>Fragment</a:t>
            </a:r>
            <a:endParaRPr lang="en-US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54776" y="1379008"/>
            <a:ext cx="2049343" cy="13509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4774" y="1717046"/>
            <a:ext cx="2049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Flickr</a:t>
            </a:r>
          </a:p>
          <a:p>
            <a:pPr algn="ctr"/>
            <a:r>
              <a:rPr lang="en-US" sz="2400" b="1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Fetchr</a:t>
            </a:r>
            <a:endParaRPr lang="en-US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345229" y="1379008"/>
            <a:ext cx="2049343" cy="13509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45227" y="1717046"/>
            <a:ext cx="204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cs typeface="Lao UI" panose="020B0502040204020203" pitchFamily="34" charset="0"/>
              </a:rPr>
              <a:t>GalleryItem</a:t>
            </a:r>
            <a:endParaRPr lang="en-US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345229" y="3055545"/>
            <a:ext cx="2049343" cy="13509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345227" y="3393583"/>
            <a:ext cx="204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cs typeface="Lao UI" panose="020B0502040204020203" pitchFamily="34" charset="0"/>
              </a:rPr>
              <a:t>List</a:t>
            </a:r>
            <a:endParaRPr lang="en-US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2"/>
            <a:endCxn id="13" idx="0"/>
          </p:cNvCxnSpPr>
          <p:nvPr/>
        </p:nvCxnSpPr>
        <p:spPr>
          <a:xfrm>
            <a:off x="7879448" y="4406508"/>
            <a:ext cx="0" cy="481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0"/>
            <a:endCxn id="17" idx="2"/>
          </p:cNvCxnSpPr>
          <p:nvPr/>
        </p:nvCxnSpPr>
        <p:spPr>
          <a:xfrm flipV="1">
            <a:off x="7879448" y="2729971"/>
            <a:ext cx="0" cy="325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23" idx="1"/>
          </p:cNvCxnSpPr>
          <p:nvPr/>
        </p:nvCxnSpPr>
        <p:spPr>
          <a:xfrm>
            <a:off x="8904119" y="3731027"/>
            <a:ext cx="441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904117" y="2115819"/>
            <a:ext cx="451964" cy="1025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0"/>
          </p:cNvCxnSpPr>
          <p:nvPr/>
        </p:nvCxnSpPr>
        <p:spPr>
          <a:xfrm flipH="1">
            <a:off x="10369901" y="2729971"/>
            <a:ext cx="10454" cy="325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M Neutra" panose="02040603050506020204" pitchFamily="18" charset="0"/>
                <a:ea typeface="+mn-ea"/>
                <a:cs typeface="+mn-cs"/>
              </a:rPr>
              <a:t>Activity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M Neutra" panose="02040603050506020204" pitchFamily="18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338" y="1976521"/>
            <a:ext cx="528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Main page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- gallery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This is the page while loading the images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/>
          <a:stretch/>
        </p:blipFill>
        <p:spPr>
          <a:xfrm>
            <a:off x="6983368" y="489398"/>
            <a:ext cx="3857625" cy="58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M Neutra" panose="02040603050506020204" pitchFamily="18" charset="0"/>
                <a:ea typeface="+mn-ea"/>
                <a:cs typeface="+mn-cs"/>
              </a:rPr>
              <a:t>Activity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M Neutra" panose="02040603050506020204" pitchFamily="18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338" y="1976521"/>
            <a:ext cx="528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Starting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 by creating blank images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 smtClean="0">
                <a:solidFill>
                  <a:prstClr val="black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en-US" sz="2000" dirty="0" smtClean="0">
                <a:solidFill>
                  <a:prstClr val="black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Fetch the images and replace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Finally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 download the thumbnail for each image </a:t>
            </a:r>
            <a:b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</a:br>
            <a:r>
              <a:rPr lang="en-US" sz="2000" noProof="0" dirty="0" smtClean="0">
                <a:solidFill>
                  <a:prstClr val="black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The </a:t>
            </a:r>
            <a:r>
              <a:rPr lang="en-US" sz="2000" dirty="0" smtClean="0">
                <a:solidFill>
                  <a:prstClr val="black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etching progress is done through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o UI" panose="020B0502040204020203" pitchFamily="34" charset="0"/>
                <a:ea typeface="+mn-ea"/>
                <a:cs typeface="Lao UI" panose="020B0502040204020203" pitchFamily="34" charset="0"/>
              </a:rPr>
              <a:t>AsyncTask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o UI" panose="020B0502040204020203" pitchFamily="34" charset="0"/>
              <a:ea typeface="+mn-ea"/>
              <a:cs typeface="Lao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/>
          <a:stretch/>
        </p:blipFill>
        <p:spPr>
          <a:xfrm>
            <a:off x="6983368" y="489398"/>
            <a:ext cx="3857625" cy="58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811369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UTM Neutra" panose="02040603050506020204" pitchFamily="18" charset="0"/>
              </a:rPr>
              <a:t>Activity</a:t>
            </a:r>
            <a:endParaRPr lang="en-US" sz="4000" dirty="0">
              <a:latin typeface="UTM Neutra" panose="02040603050506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8489" y="3039640"/>
            <a:ext cx="528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Lao UI" panose="020B0502040204020203" pitchFamily="34" charset="0"/>
                <a:cs typeface="Lao UI" panose="020B0502040204020203" pitchFamily="34" charset="0"/>
              </a:rPr>
              <a:t>Main page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- gallery</a:t>
            </a: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This is where the image from flick are shown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972" y="296214"/>
            <a:ext cx="11513713" cy="61947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23" y="507104"/>
            <a:ext cx="3953427" cy="5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342</Words>
  <Application>Microsoft Office PowerPoint</Application>
  <PresentationFormat>Widescreen</PresentationFormat>
  <Paragraphs>75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Lao UI</vt:lpstr>
      <vt:lpstr>UTM Neutra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</dc:creator>
  <cp:lastModifiedBy>laptop</cp:lastModifiedBy>
  <cp:revision>35</cp:revision>
  <dcterms:created xsi:type="dcterms:W3CDTF">2016-11-21T12:20:42Z</dcterms:created>
  <dcterms:modified xsi:type="dcterms:W3CDTF">2016-12-06T05:02:11Z</dcterms:modified>
</cp:coreProperties>
</file>