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8" r:id="rId3"/>
    <p:sldId id="260" r:id="rId4"/>
    <p:sldId id="261" r:id="rId5"/>
    <p:sldId id="262" r:id="rId6"/>
    <p:sldId id="263"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3" autoAdjust="0"/>
    <p:restoredTop sz="94660"/>
  </p:normalViewPr>
  <p:slideViewPr>
    <p:cSldViewPr snapToGrid="0">
      <p:cViewPr varScale="1">
        <p:scale>
          <a:sx n="85" d="100"/>
          <a:sy n="85" d="100"/>
        </p:scale>
        <p:origin x="3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c Nguyen" userId="921270b6bce93d01" providerId="LiveId" clId="{35899183-E8D2-48A5-93A2-CB176A6235D2}"/>
    <pc:docChg chg="undo custSel modSld sldOrd">
      <pc:chgData name="Ngoc Nguyen" userId="921270b6bce93d01" providerId="LiveId" clId="{35899183-E8D2-48A5-93A2-CB176A6235D2}" dt="2025-10-12T16:01:38.524" v="10" actId="20577"/>
      <pc:docMkLst>
        <pc:docMk/>
      </pc:docMkLst>
      <pc:sldChg chg="modSp modAnim">
        <pc:chgData name="Ngoc Nguyen" userId="921270b6bce93d01" providerId="LiveId" clId="{35899183-E8D2-48A5-93A2-CB176A6235D2}" dt="2025-10-12T16:01:38.524" v="10" actId="20577"/>
        <pc:sldMkLst>
          <pc:docMk/>
          <pc:sldMk cId="1531190553" sldId="258"/>
        </pc:sldMkLst>
        <pc:spChg chg="mod">
          <ac:chgData name="Ngoc Nguyen" userId="921270b6bce93d01" providerId="LiveId" clId="{35899183-E8D2-48A5-93A2-CB176A6235D2}" dt="2025-10-12T16:01:38.524" v="10" actId="20577"/>
          <ac:spMkLst>
            <pc:docMk/>
            <pc:sldMk cId="1531190553" sldId="258"/>
            <ac:spMk id="3" creationId="{00000000-0000-0000-0000-000000000000}"/>
          </ac:spMkLst>
        </pc:spChg>
      </pc:sldChg>
      <pc:sldChg chg="ord">
        <pc:chgData name="Ngoc Nguyen" userId="921270b6bce93d01" providerId="LiveId" clId="{35899183-E8D2-48A5-93A2-CB176A6235D2}" dt="2025-10-12T15:42:12.603" v="5" actId="20578"/>
        <pc:sldMkLst>
          <pc:docMk/>
          <pc:sldMk cId="2220876117" sldId="265"/>
        </pc:sldMkLst>
      </pc:sldChg>
      <pc:sldChg chg="ord">
        <pc:chgData name="Ngoc Nguyen" userId="921270b6bce93d01" providerId="LiveId" clId="{35899183-E8D2-48A5-93A2-CB176A6235D2}" dt="2025-10-12T15:42:12.055" v="4" actId="20578"/>
        <pc:sldMkLst>
          <pc:docMk/>
          <pc:sldMk cId="906444629"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07610-C42D-401C-8826-A1216C215823}" type="datetimeFigureOut">
              <a:rPr lang="en-US" smtClean="0"/>
              <a:t>10/12/2025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920504-2231-4B52-8E55-D1B11D07512C}" type="slidenum">
              <a:rPr lang="en-US" smtClean="0"/>
              <a:t>‹#›</a:t>
            </a:fld>
            <a:endParaRPr lang="en-US"/>
          </a:p>
        </p:txBody>
      </p:sp>
    </p:spTree>
    <p:extLst>
      <p:ext uri="{BB962C8B-B14F-4D97-AF65-F5344CB8AC3E}">
        <p14:creationId xmlns:p14="http://schemas.microsoft.com/office/powerpoint/2010/main" val="130111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13AAE-774D-4985-A528-CD2D38568FAE}" type="datetimeFigureOut">
              <a:rPr lang="en-US" smtClean="0"/>
              <a:t>10/12/2025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83815-7AA5-45EB-BEA0-5641D4D3C774}" type="slidenum">
              <a:rPr lang="en-US" smtClean="0"/>
              <a:t>‹#›</a:t>
            </a:fld>
            <a:endParaRPr lang="en-US"/>
          </a:p>
        </p:txBody>
      </p:sp>
    </p:spTree>
    <p:extLst>
      <p:ext uri="{BB962C8B-B14F-4D97-AF65-F5344CB8AC3E}">
        <p14:creationId xmlns:p14="http://schemas.microsoft.com/office/powerpoint/2010/main" val="36834490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383815-7AA5-45EB-BEA0-5641D4D3C774}" type="slidenum">
              <a:rPr lang="en-US" smtClean="0"/>
              <a:t>1</a:t>
            </a:fld>
            <a:endParaRPr lang="en-US"/>
          </a:p>
        </p:txBody>
      </p:sp>
    </p:spTree>
    <p:extLst>
      <p:ext uri="{BB962C8B-B14F-4D97-AF65-F5344CB8AC3E}">
        <p14:creationId xmlns:p14="http://schemas.microsoft.com/office/powerpoint/2010/main" val="413203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b="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0FA4C6-0278-4CFE-81F7-5185C12C3C96}" type="datetime1">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858250" y="6228555"/>
            <a:ext cx="3148914" cy="985839"/>
          </a:xfrm>
        </p:spPr>
        <p:txBody>
          <a:bodyPr/>
          <a:lstStyle>
            <a:lvl1pPr>
              <a:defRPr sz="2000">
                <a:solidFill>
                  <a:schemeClr val="bg2">
                    <a:lumMod val="50000"/>
                  </a:schemeClr>
                </a:solidFill>
                <a:latin typeface="Times New Roman" panose="02020603050405020304" pitchFamily="18" charset="0"/>
                <a:cs typeface="Times New Roman" panose="02020603050405020304" pitchFamily="18" charset="0"/>
              </a:defRPr>
            </a:lvl1pPr>
          </a:lstStyle>
          <a:p>
            <a:fld id="{C9ADC44F-BC26-4D3B-AA40-2978D4019159}" type="slidenum">
              <a:rPr lang="en-US" smtClean="0"/>
              <a:pPr/>
              <a:t>‹#›</a:t>
            </a:fld>
            <a:endParaRPr lang="en-US" dirty="0"/>
          </a:p>
        </p:txBody>
      </p:sp>
    </p:spTree>
    <p:extLst>
      <p:ext uri="{BB962C8B-B14F-4D97-AF65-F5344CB8AC3E}">
        <p14:creationId xmlns:p14="http://schemas.microsoft.com/office/powerpoint/2010/main" val="336749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098142-DE94-4A67-95E9-2E9DD450DBA7}" type="datetime1">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167177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963877-5946-4686-990E-90C58D11D2BF}" type="datetime1">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296589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996633"/>
                </a:solidFill>
              </a:defRPr>
            </a:lvl1pPr>
          </a:lstStyle>
          <a:p>
            <a:r>
              <a:rPr lang="en-US"/>
              <a:t>Click to edit Master title style</a:t>
            </a:r>
          </a:p>
        </p:txBody>
      </p:sp>
      <p:sp>
        <p:nvSpPr>
          <p:cNvPr id="3" name="Content Placeholder 2"/>
          <p:cNvSpPr>
            <a:spLocks noGrp="1"/>
          </p:cNvSpPr>
          <p:nvPr>
            <p:ph idx="1"/>
          </p:nvPr>
        </p:nvSpPr>
        <p:spPr/>
        <p:txBody>
          <a:bodyPr/>
          <a:lstStyle>
            <a:lvl1pPr>
              <a:defRPr sz="3200">
                <a:solidFill>
                  <a:schemeClr val="tx1"/>
                </a:solidFill>
              </a:defRPr>
            </a:lvl1pPr>
            <a:lvl2pPr marL="685800" indent="-228600">
              <a:buFont typeface="Times New Roman" panose="02020603050405020304" pitchFamily="18" charset="0"/>
              <a:buChar char="–"/>
              <a:defRPr sz="2800">
                <a:solidFill>
                  <a:schemeClr val="tx1"/>
                </a:solidFill>
              </a:defRPr>
            </a:lvl2pPr>
            <a:lvl3pPr marL="1143000" indent="-228600">
              <a:buFont typeface="Times New Roman" panose="02020603050405020304" pitchFamily="18" charset="0"/>
              <a:buChar char="+"/>
              <a:defRPr sz="2400">
                <a:solidFill>
                  <a:schemeClr val="tx1"/>
                </a:solidFill>
              </a:defRPr>
            </a:lvl3pPr>
            <a:lvl4pPr marL="1600200" indent="-228600">
              <a:buFont typeface="Wingdings" panose="05000000000000000000" pitchFamily="2" charset="2"/>
              <a:buChar char="§"/>
              <a:defRPr sz="2200">
                <a:solidFill>
                  <a:schemeClr val="tx1"/>
                </a:solidFill>
              </a:defRPr>
            </a:lvl4pPr>
            <a:lvl5pPr marL="2057400" indent="-228600">
              <a:buFont typeface="Wingdings" panose="05000000000000000000" pitchFamily="2" charset="2"/>
              <a:buChar char="ü"/>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97271-2995-4220-86B2-9D717AD33F94}" type="datetime1">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321036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20C69-FD8B-4BE7-BCE4-F4ADD089F86D}" type="datetime1">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2821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2FD153-9714-4BAA-B4D6-2EAF7B660A25}" type="datetime1">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29702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11A303-5D42-4204-94E0-2270DAD3CC82}" type="datetime1">
              <a:rPr lang="en-US" smtClean="0"/>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35018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FA819A73-C666-4190-8813-F92C118000D6}" type="datetime1">
              <a:rPr lang="en-US" smtClean="0"/>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249173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AB4E-9433-45AE-91BC-12DD2E16679E}" type="datetime1">
              <a:rPr lang="en-US" smtClean="0"/>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418780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04CD8E-BB02-4A11-8957-DE241C6E544D}" type="datetime1">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429292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83342F-8A36-4F8A-BB7E-144648CCA5F5}" type="datetime1">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60B-CFFC-4FDF-9E17-EF7379F48581}" type="slidenum">
              <a:rPr lang="en-US" smtClean="0"/>
              <a:t>‹#›</a:t>
            </a:fld>
            <a:endParaRPr lang="en-US"/>
          </a:p>
        </p:txBody>
      </p:sp>
    </p:spTree>
    <p:extLst>
      <p:ext uri="{BB962C8B-B14F-4D97-AF65-F5344CB8AC3E}">
        <p14:creationId xmlns:p14="http://schemas.microsoft.com/office/powerpoint/2010/main" val="89956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2628" y="1807029"/>
            <a:ext cx="10461171" cy="43699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CE89-1CC8-4F82-AC57-31AC6307D3E4}" type="datetime1">
              <a:rPr lang="en-US" smtClean="0"/>
              <a:t>10/12/2025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FD60B-CFFC-4FDF-9E17-EF7379F48581}" type="slidenum">
              <a:rPr lang="en-US" smtClean="0"/>
              <a:t>‹#›</a:t>
            </a:fld>
            <a:endParaRPr lang="en-US"/>
          </a:p>
        </p:txBody>
      </p:sp>
    </p:spTree>
    <p:extLst>
      <p:ext uri="{BB962C8B-B14F-4D97-AF65-F5344CB8AC3E}">
        <p14:creationId xmlns:p14="http://schemas.microsoft.com/office/powerpoint/2010/main" val="182306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b="1"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40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40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4000" b="1"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4000" b="1"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5000" dirty="0"/>
              <a:t>BỐ CỤC MỘT BÀI THUYẾT TRÌNH</a:t>
            </a:r>
            <a:endParaRPr lang="en-US" sz="5000" dirty="0"/>
          </a:p>
        </p:txBody>
      </p:sp>
      <p:sp>
        <p:nvSpPr>
          <p:cNvPr id="3" name="Subtitle 2"/>
          <p:cNvSpPr>
            <a:spLocks noGrp="1"/>
          </p:cNvSpPr>
          <p:nvPr>
            <p:ph type="subTitle" idx="1"/>
          </p:nvPr>
        </p:nvSpPr>
        <p:spPr/>
        <p:txBody>
          <a:bodyPr/>
          <a:lstStyle/>
          <a:p>
            <a:r>
              <a:rPr lang="vi-VN" dirty="0"/>
              <a:t>ThS. Họ và Tên</a:t>
            </a:r>
            <a:endParaRPr lang="en-US" dirty="0"/>
          </a:p>
        </p:txBody>
      </p:sp>
      <p:sp>
        <p:nvSpPr>
          <p:cNvPr id="5" name="TextBox 4"/>
          <p:cNvSpPr txBox="1"/>
          <p:nvPr/>
        </p:nvSpPr>
        <p:spPr>
          <a:xfrm>
            <a:off x="7881260" y="5943600"/>
            <a:ext cx="3872150" cy="400110"/>
          </a:xfrm>
          <a:prstGeom prst="rect">
            <a:avLst/>
          </a:prstGeom>
          <a:noFill/>
        </p:spPr>
        <p:txBody>
          <a:bodyPr wrap="none" rtlCol="0">
            <a:spAutoFit/>
          </a:bodyPr>
          <a:lstStyle/>
          <a:p>
            <a:r>
              <a:rPr lang="vi-VN" sz="2000" b="1">
                <a:latin typeface="+mj-lt"/>
                <a:cs typeface="Times New Roman" panose="02020603050405020304" pitchFamily="18" charset="0"/>
              </a:rPr>
              <a:t>Trích</a:t>
            </a:r>
            <a:r>
              <a:rPr lang="vi-VN" sz="2000" b="1">
                <a:latin typeface="+mj-lt"/>
              </a:rPr>
              <a:t> từ Tủ sách Khoa học VLOS</a:t>
            </a:r>
            <a:endParaRPr lang="en-US" sz="2000" b="1">
              <a:latin typeface="+mj-lt"/>
            </a:endParaRPr>
          </a:p>
        </p:txBody>
      </p:sp>
      <p:sp>
        <p:nvSpPr>
          <p:cNvPr id="6" name="Slide Number Placeholder 5"/>
          <p:cNvSpPr>
            <a:spLocks noGrp="1"/>
          </p:cNvSpPr>
          <p:nvPr>
            <p:ph type="sldNum" sz="quarter" idx="12"/>
          </p:nvPr>
        </p:nvSpPr>
        <p:spPr/>
        <p:txBody>
          <a:bodyPr/>
          <a:lstStyle/>
          <a:p>
            <a:fld id="{C9ADC44F-BC26-4D3B-AA40-2978D4019159}"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2436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5400"/>
            <a:ext cx="10515600" cy="1325563"/>
          </a:xfrm>
        </p:spPr>
        <p:txBody>
          <a:bodyPr/>
          <a:lstStyle/>
          <a:p>
            <a:r>
              <a:rPr lang="vi-VN" dirty="0"/>
              <a:t>Giới thiệu</a:t>
            </a:r>
            <a:endParaRPr lang="en-US" dirty="0"/>
          </a:p>
        </p:txBody>
      </p:sp>
      <p:sp>
        <p:nvSpPr>
          <p:cNvPr id="3" name="Content Placeholder 2"/>
          <p:cNvSpPr>
            <a:spLocks noGrp="1"/>
          </p:cNvSpPr>
          <p:nvPr>
            <p:ph idx="1"/>
          </p:nvPr>
        </p:nvSpPr>
        <p:spPr>
          <a:xfrm>
            <a:off x="892628" y="2647304"/>
            <a:ext cx="10461171" cy="4369934"/>
          </a:xfrm>
        </p:spPr>
        <p:txBody>
          <a:bodyPr/>
          <a:lstStyle/>
          <a:p>
            <a:r>
              <a:rPr lang="vi-VN" b="0" dirty="0"/>
              <a:t>Phần mở đầu</a:t>
            </a:r>
          </a:p>
          <a:p>
            <a:pPr lvl="1"/>
            <a:r>
              <a:rPr lang="vi-VN" b="0" dirty="0"/>
              <a:t> Cần đạt được mục đích</a:t>
            </a:r>
          </a:p>
          <a:p>
            <a:r>
              <a:rPr lang="vi-VN" b="0" dirty="0"/>
              <a:t>Phần chính</a:t>
            </a:r>
          </a:p>
          <a:p>
            <a:pPr lvl="1"/>
            <a:r>
              <a:rPr lang="vi-VN" b="0" dirty="0"/>
              <a:t> Đưa ra giải pháp, ý kiến</a:t>
            </a:r>
          </a:p>
          <a:p>
            <a:r>
              <a:rPr lang="vi-VN" b="0" dirty="0"/>
              <a:t>Phần kết</a:t>
            </a:r>
          </a:p>
          <a:p>
            <a:pPr lvl="1"/>
            <a:r>
              <a:rPr lang="vi-VN" b="0" dirty="0"/>
              <a:t> Tóm tắt các nội dung đã được trình bày</a:t>
            </a:r>
          </a:p>
        </p:txBody>
      </p:sp>
      <p:sp>
        <p:nvSpPr>
          <p:cNvPr id="4" name="Slide Number Placeholder 3"/>
          <p:cNvSpPr>
            <a:spLocks noGrp="1"/>
          </p:cNvSpPr>
          <p:nvPr>
            <p:ph type="sldNum" sz="quarter" idx="12"/>
          </p:nvPr>
        </p:nvSpPr>
        <p:spPr>
          <a:xfrm>
            <a:off x="9315450" y="6530975"/>
            <a:ext cx="2743200" cy="365125"/>
          </a:xfrm>
        </p:spPr>
        <p:txBody>
          <a:bodyPr/>
          <a:lstStyle/>
          <a:p>
            <a:fld id="{C7EFD60B-CFFC-4FDF-9E17-EF7379F48581}" type="slidenum">
              <a:rPr lang="en-US" sz="2000" smtClean="0">
                <a:solidFill>
                  <a:schemeClr val="bg2">
                    <a:lumMod val="50000"/>
                  </a:schemeClr>
                </a:solidFill>
                <a:latin typeface="Times New Roman" panose="02020603050405020304" pitchFamily="18" charset="0"/>
                <a:cs typeface="Times New Roman" panose="02020603050405020304" pitchFamily="18" charset="0"/>
              </a:rPr>
              <a:t>2</a:t>
            </a:fld>
            <a:endParaRPr lang="en-US" sz="200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190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2" y="1176410"/>
            <a:ext cx="10515600" cy="1325563"/>
          </a:xfrm>
        </p:spPr>
        <p:txBody>
          <a:bodyPr/>
          <a:lstStyle/>
          <a:p>
            <a:r>
              <a:rPr lang="vi-VN" dirty="0"/>
              <a:t>Phần mở đầu</a:t>
            </a:r>
            <a:endParaRPr lang="en-US" dirty="0"/>
          </a:p>
        </p:txBody>
      </p:sp>
      <p:sp>
        <p:nvSpPr>
          <p:cNvPr id="3" name="Content Placeholder 2"/>
          <p:cNvSpPr>
            <a:spLocks noGrp="1"/>
          </p:cNvSpPr>
          <p:nvPr>
            <p:ph idx="1"/>
          </p:nvPr>
        </p:nvSpPr>
        <p:spPr>
          <a:xfrm>
            <a:off x="892628" y="2326023"/>
            <a:ext cx="10461171" cy="4369934"/>
          </a:xfrm>
        </p:spPr>
        <p:txBody>
          <a:bodyPr/>
          <a:lstStyle/>
          <a:p>
            <a:r>
              <a:rPr lang="vi-VN" b="0" dirty="0"/>
              <a:t>Thu hút sự chú ý của người nghe</a:t>
            </a:r>
          </a:p>
          <a:p>
            <a:pPr lvl="1"/>
            <a:r>
              <a:rPr lang="vi-VN" b="0" dirty="0"/>
              <a:t> </a:t>
            </a:r>
            <a:r>
              <a:rPr lang="vi-VN" b="0" dirty="0">
                <a:solidFill>
                  <a:schemeClr val="accent5"/>
                </a:solidFill>
                <a:hlinkClick r:id="rId2" action="ppaction://hlinksldjump">
                  <a:extLst>
                    <a:ext uri="{A12FA001-AC4F-418D-AE19-62706E023703}">
                      <ahyp:hlinkClr xmlns:ahyp="http://schemas.microsoft.com/office/drawing/2018/hyperlinkcolor" val="tx"/>
                    </a:ext>
                  </a:extLst>
                </a:hlinkClick>
              </a:rPr>
              <a:t>Sử dụng một đoạn trích dẫn</a:t>
            </a:r>
            <a:endParaRPr lang="vi-VN" b="0" dirty="0">
              <a:solidFill>
                <a:schemeClr val="accent5"/>
              </a:solidFill>
            </a:endParaRPr>
          </a:p>
          <a:p>
            <a:pPr lvl="1"/>
            <a:r>
              <a:rPr lang="vi-VN" b="0" dirty="0"/>
              <a:t> Một câu hỏi</a:t>
            </a:r>
          </a:p>
          <a:p>
            <a:pPr lvl="1"/>
            <a:r>
              <a:rPr lang="vi-VN" b="0" dirty="0"/>
              <a:t> Một lời hứa</a:t>
            </a:r>
          </a:p>
          <a:p>
            <a:pPr lvl="1"/>
            <a:r>
              <a:rPr lang="vi-VN" b="0" dirty="0"/>
              <a:t> Thậm chí làm mọi người phải hoạt động</a:t>
            </a:r>
          </a:p>
          <a:p>
            <a:r>
              <a:rPr lang="vi-VN" b="0" dirty="0"/>
              <a:t>Tóm lược các nội dung liên quan </a:t>
            </a:r>
          </a:p>
          <a:p>
            <a:pPr lvl="1"/>
            <a:r>
              <a:rPr lang="vi-VN" b="0" dirty="0"/>
              <a:t> Đã được trình bày </a:t>
            </a:r>
          </a:p>
          <a:p>
            <a:pPr lvl="1"/>
            <a:r>
              <a:rPr lang="vi-VN" b="0" dirty="0"/>
              <a:t> Được đa số người nghe biết rõ</a:t>
            </a:r>
            <a:endParaRPr lang="en-US" b="0" dirty="0"/>
          </a:p>
        </p:txBody>
      </p:sp>
      <p:sp>
        <p:nvSpPr>
          <p:cNvPr id="4" name="Slide Number Placeholder 3"/>
          <p:cNvSpPr>
            <a:spLocks noGrp="1"/>
          </p:cNvSpPr>
          <p:nvPr>
            <p:ph type="sldNum" sz="quarter" idx="12"/>
          </p:nvPr>
        </p:nvSpPr>
        <p:spPr>
          <a:xfrm>
            <a:off x="9315450" y="6551494"/>
            <a:ext cx="2743200" cy="365125"/>
          </a:xfrm>
        </p:spPr>
        <p:txBody>
          <a:bodyPr/>
          <a:lstStyle/>
          <a:p>
            <a:fld id="{C7EFD60B-CFFC-4FDF-9E17-EF7379F48581}" type="slidenum">
              <a:rPr lang="en-US" sz="2000" smtClean="0">
                <a:latin typeface="Times New Roman" panose="02020603050405020304" pitchFamily="18" charset="0"/>
                <a:cs typeface="Times New Roman" panose="02020603050405020304" pitchFamily="18" charset="0"/>
              </a:rPr>
              <a:t>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808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2" y="1212000"/>
            <a:ext cx="10515600" cy="1325563"/>
          </a:xfrm>
        </p:spPr>
        <p:txBody>
          <a:bodyPr/>
          <a:lstStyle/>
          <a:p>
            <a:r>
              <a:rPr lang="vi-VN" dirty="0"/>
              <a:t>Phần chính</a:t>
            </a:r>
            <a:endParaRPr lang="en-US" dirty="0"/>
          </a:p>
        </p:txBody>
      </p:sp>
      <p:sp>
        <p:nvSpPr>
          <p:cNvPr id="3" name="Content Placeholder 2"/>
          <p:cNvSpPr>
            <a:spLocks noGrp="1"/>
          </p:cNvSpPr>
          <p:nvPr>
            <p:ph idx="1"/>
          </p:nvPr>
        </p:nvSpPr>
        <p:spPr>
          <a:xfrm>
            <a:off x="838201" y="2430659"/>
            <a:ext cx="10461171" cy="4369934"/>
          </a:xfrm>
        </p:spPr>
        <p:txBody>
          <a:bodyPr/>
          <a:lstStyle/>
          <a:p>
            <a:r>
              <a:rPr lang="vi-VN" b="0" dirty="0"/>
              <a:t>Phần chính với các nội dung</a:t>
            </a:r>
          </a:p>
          <a:p>
            <a:pPr lvl="1"/>
            <a:r>
              <a:rPr lang="vi-VN" b="0" dirty="0"/>
              <a:t> Vấn đề cần giải quyết, yêu cầu công việc</a:t>
            </a:r>
          </a:p>
          <a:p>
            <a:pPr lvl="1"/>
            <a:r>
              <a:rPr lang="vi-VN" b="0" dirty="0"/>
              <a:t> Ý tưởng và giải pháp </a:t>
            </a:r>
          </a:p>
          <a:p>
            <a:pPr lvl="1"/>
            <a:r>
              <a:rPr lang="vi-VN" b="0" dirty="0"/>
              <a:t> </a:t>
            </a:r>
            <a:r>
              <a:rPr lang="vi-VN" b="0" dirty="0">
                <a:solidFill>
                  <a:schemeClr val="accent5"/>
                </a:solidFill>
                <a:hlinkClick r:id="rId2" action="ppaction://hlinksldjump">
                  <a:extLst>
                    <a:ext uri="{A12FA001-AC4F-418D-AE19-62706E023703}">
                      <ahyp:hlinkClr xmlns:ahyp="http://schemas.microsoft.com/office/drawing/2018/hyperlinkcolor" val="tx"/>
                    </a:ext>
                  </a:extLst>
                </a:hlinkClick>
              </a:rPr>
              <a:t>Cung cấp ví dụ để chứng minh</a:t>
            </a:r>
            <a:endParaRPr lang="vi-VN" b="0" dirty="0">
              <a:solidFill>
                <a:schemeClr val="accent5"/>
              </a:solidFill>
            </a:endParaRPr>
          </a:p>
          <a:p>
            <a:pPr lvl="1"/>
            <a:r>
              <a:rPr lang="vi-VN" b="0" dirty="0"/>
              <a:t> Lợi ích khi áp dụng giải pháp</a:t>
            </a:r>
          </a:p>
          <a:p>
            <a:pPr lvl="1"/>
            <a:r>
              <a:rPr lang="vi-VN" b="0" dirty="0"/>
              <a:t> Chương trình hành động/các việc làm cụ thể</a:t>
            </a:r>
            <a:endParaRPr lang="en-US" b="0" dirty="0"/>
          </a:p>
        </p:txBody>
      </p:sp>
      <p:sp>
        <p:nvSpPr>
          <p:cNvPr id="4" name="Slide Number Placeholder 3"/>
          <p:cNvSpPr>
            <a:spLocks noGrp="1"/>
          </p:cNvSpPr>
          <p:nvPr>
            <p:ph type="sldNum" sz="quarter" idx="12"/>
          </p:nvPr>
        </p:nvSpPr>
        <p:spPr>
          <a:xfrm>
            <a:off x="9315450" y="6550025"/>
            <a:ext cx="2743200" cy="365125"/>
          </a:xfrm>
        </p:spPr>
        <p:txBody>
          <a:bodyPr/>
          <a:lstStyle/>
          <a:p>
            <a:fld id="{C7EFD60B-CFFC-4FDF-9E17-EF7379F48581}" type="slidenum">
              <a:rPr lang="en-US" sz="2000" smtClean="0">
                <a:latin typeface="Times New Roman" panose="02020603050405020304" pitchFamily="18" charset="0"/>
                <a:cs typeface="Times New Roman" panose="02020603050405020304" pitchFamily="18" charset="0"/>
              </a:rPr>
              <a:t>4</a:t>
            </a:fld>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473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14" y="1243103"/>
            <a:ext cx="10515600" cy="1325563"/>
          </a:xfrm>
        </p:spPr>
        <p:txBody>
          <a:bodyPr/>
          <a:lstStyle/>
          <a:p>
            <a:r>
              <a:rPr lang="vi-VN" dirty="0"/>
              <a:t>Phần kết</a:t>
            </a:r>
            <a:endParaRPr lang="en-US" dirty="0"/>
          </a:p>
        </p:txBody>
      </p:sp>
      <p:sp>
        <p:nvSpPr>
          <p:cNvPr id="3" name="Content Placeholder 2"/>
          <p:cNvSpPr>
            <a:spLocks noGrp="1"/>
          </p:cNvSpPr>
          <p:nvPr>
            <p:ph idx="1"/>
          </p:nvPr>
        </p:nvSpPr>
        <p:spPr>
          <a:xfrm>
            <a:off x="922343" y="2512780"/>
            <a:ext cx="10461171" cy="4369934"/>
          </a:xfrm>
        </p:spPr>
        <p:txBody>
          <a:bodyPr/>
          <a:lstStyle/>
          <a:p>
            <a:r>
              <a:rPr lang="vi-VN" b="0" dirty="0"/>
              <a:t>Tóm tắt</a:t>
            </a:r>
          </a:p>
          <a:p>
            <a:r>
              <a:rPr lang="vi-VN" b="0" dirty="0"/>
              <a:t>Kết luận cuối cùng</a:t>
            </a:r>
          </a:p>
          <a:p>
            <a:pPr lvl="1"/>
            <a:r>
              <a:rPr lang="vi-VN" b="0" dirty="0"/>
              <a:t> Liệu còn điều gì bạn muốn người nghe ghi nhớ?</a:t>
            </a:r>
            <a:endParaRPr lang="en-US" b="0" dirty="0"/>
          </a:p>
        </p:txBody>
      </p:sp>
      <p:sp>
        <p:nvSpPr>
          <p:cNvPr id="4" name="Slide Number Placeholder 3"/>
          <p:cNvSpPr>
            <a:spLocks noGrp="1"/>
          </p:cNvSpPr>
          <p:nvPr>
            <p:ph type="sldNum" sz="quarter" idx="12"/>
          </p:nvPr>
        </p:nvSpPr>
        <p:spPr>
          <a:xfrm>
            <a:off x="9353550" y="6546850"/>
            <a:ext cx="2743200" cy="365125"/>
          </a:xfrm>
        </p:spPr>
        <p:txBody>
          <a:bodyPr/>
          <a:lstStyle/>
          <a:p>
            <a:fld id="{C7EFD60B-CFFC-4FDF-9E17-EF7379F48581}" type="slidenum">
              <a:rPr lang="en-US" sz="2000" smtClean="0">
                <a:solidFill>
                  <a:schemeClr val="bg2">
                    <a:lumMod val="50000"/>
                  </a:schemeClr>
                </a:solidFill>
                <a:latin typeface="Times New Roman" panose="02020603050405020304" pitchFamily="18" charset="0"/>
                <a:cs typeface="Times New Roman" panose="02020603050405020304" pitchFamily="18" charset="0"/>
              </a:rPr>
              <a:t>5</a:t>
            </a:fld>
            <a:endParaRPr lang="en-US" sz="2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002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0028" y="2868839"/>
            <a:ext cx="10515600" cy="1325563"/>
          </a:xfrm>
        </p:spPr>
        <p:txBody>
          <a:bodyPr/>
          <a:lstStyle/>
          <a:p>
            <a:r>
              <a:rPr lang="vi-VN" dirty="0"/>
              <a:t>Cảm ơn sự chú ý của quý vị!</a:t>
            </a:r>
            <a:endParaRPr lang="en-US" dirty="0"/>
          </a:p>
        </p:txBody>
      </p:sp>
      <p:sp>
        <p:nvSpPr>
          <p:cNvPr id="3" name="Slide Number Placeholder 2"/>
          <p:cNvSpPr>
            <a:spLocks noGrp="1"/>
          </p:cNvSpPr>
          <p:nvPr>
            <p:ph type="sldNum" sz="quarter" idx="12"/>
          </p:nvPr>
        </p:nvSpPr>
        <p:spPr>
          <a:xfrm>
            <a:off x="9372600" y="6546850"/>
            <a:ext cx="2743200" cy="365125"/>
          </a:xfrm>
        </p:spPr>
        <p:txBody>
          <a:bodyPr/>
          <a:lstStyle/>
          <a:p>
            <a:fld id="{C7EFD60B-CFFC-4FDF-9E17-EF7379F48581}" type="slidenum">
              <a:rPr lang="en-US" sz="2000" smtClean="0">
                <a:solidFill>
                  <a:schemeClr val="bg2">
                    <a:lumMod val="50000"/>
                  </a:schemeClr>
                </a:solidFill>
                <a:latin typeface="Times New Roman" panose="02020603050405020304" pitchFamily="18" charset="0"/>
                <a:cs typeface="Times New Roman" panose="02020603050405020304" pitchFamily="18" charset="0"/>
              </a:rPr>
              <a:t>6</a:t>
            </a:fld>
            <a:endParaRPr lang="en-US" sz="2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9402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777" y="111079"/>
            <a:ext cx="11988114" cy="1325563"/>
          </a:xfrm>
        </p:spPr>
        <p:txBody>
          <a:bodyPr>
            <a:normAutofit/>
          </a:bodyPr>
          <a:lstStyle/>
          <a:p>
            <a:r>
              <a:rPr lang="vi-VN" dirty="0"/>
              <a:t>Ví dụ: sử dụng một đoạn trích dẫn khi giới thiệu</a:t>
            </a:r>
            <a:endParaRPr lang="en-US" dirty="0"/>
          </a:p>
        </p:txBody>
      </p:sp>
      <p:sp>
        <p:nvSpPr>
          <p:cNvPr id="3" name="Content Placeholder 2"/>
          <p:cNvSpPr>
            <a:spLocks noGrp="1"/>
          </p:cNvSpPr>
          <p:nvPr>
            <p:ph idx="1"/>
          </p:nvPr>
        </p:nvSpPr>
        <p:spPr>
          <a:xfrm>
            <a:off x="900953" y="1791750"/>
            <a:ext cx="10515600" cy="4369934"/>
          </a:xfrm>
        </p:spPr>
        <p:txBody>
          <a:bodyPr>
            <a:normAutofit/>
          </a:bodyPr>
          <a:lstStyle/>
          <a:p>
            <a:pPr algn="just"/>
            <a:r>
              <a:rPr lang="vi-VN" b="0" dirty="0"/>
              <a:t>Ví dụ: Ta có thể phát biểu trích dẫn lợi ích khi học ngành công nghệ thông tin</a:t>
            </a:r>
          </a:p>
          <a:p>
            <a:pPr marL="0" indent="0" algn="just">
              <a:buNone/>
            </a:pPr>
            <a:r>
              <a:rPr lang="vi-VN" b="0" dirty="0"/>
              <a:t>	“Hàng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b="0" dirty="0"/>
          </a:p>
        </p:txBody>
      </p:sp>
      <p:sp>
        <p:nvSpPr>
          <p:cNvPr id="4" name="Slide Number Placeholder 3"/>
          <p:cNvSpPr>
            <a:spLocks noGrp="1"/>
          </p:cNvSpPr>
          <p:nvPr>
            <p:ph type="sldNum" sz="quarter" idx="12"/>
          </p:nvPr>
        </p:nvSpPr>
        <p:spPr>
          <a:xfrm>
            <a:off x="9334500" y="6546850"/>
            <a:ext cx="2743200" cy="365125"/>
          </a:xfrm>
        </p:spPr>
        <p:txBody>
          <a:bodyPr/>
          <a:lstStyle/>
          <a:p>
            <a:fld id="{C7EFD60B-CFFC-4FDF-9E17-EF7379F48581}" type="slidenum">
              <a:rPr lang="en-US" sz="2000" smtClean="0">
                <a:solidFill>
                  <a:schemeClr val="bg2">
                    <a:lumMod val="50000"/>
                  </a:schemeClr>
                </a:solidFill>
                <a:latin typeface="Times New Roman" panose="02020603050405020304" pitchFamily="18" charset="0"/>
                <a:cs typeface="Times New Roman" panose="02020603050405020304" pitchFamily="18" charset="0"/>
              </a:rPr>
              <a:t>7</a:t>
            </a:fld>
            <a:endParaRPr lang="en-US" sz="200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Action Button: Return 4">
            <a:hlinkClick r:id="rId2" action="ppaction://hlinksldjump" highlightClick="1"/>
            <a:extLst>
              <a:ext uri="{FF2B5EF4-FFF2-40B4-BE49-F238E27FC236}">
                <a16:creationId xmlns:a16="http://schemas.microsoft.com/office/drawing/2014/main" id="{4E8BFE27-439F-342D-B2F1-F34BEBB8B2C4}"/>
              </a:ext>
            </a:extLst>
          </p:cNvPr>
          <p:cNvSpPr/>
          <p:nvPr/>
        </p:nvSpPr>
        <p:spPr>
          <a:xfrm>
            <a:off x="5857103" y="5882563"/>
            <a:ext cx="1083276" cy="558242"/>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87611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904" y="1064591"/>
            <a:ext cx="10515600" cy="1325563"/>
          </a:xfrm>
        </p:spPr>
        <p:txBody>
          <a:bodyPr>
            <a:normAutofit/>
          </a:bodyPr>
          <a:lstStyle/>
          <a:p>
            <a:r>
              <a:rPr lang="vi-VN" dirty="0"/>
              <a:t>Ví dụ minh chứng một vấn đề </a:t>
            </a:r>
            <a:endParaRPr lang="en-US" dirty="0"/>
          </a:p>
        </p:txBody>
      </p:sp>
      <p:sp>
        <p:nvSpPr>
          <p:cNvPr id="3" name="Content Placeholder 2"/>
          <p:cNvSpPr>
            <a:spLocks noGrp="1"/>
          </p:cNvSpPr>
          <p:nvPr>
            <p:ph idx="1"/>
          </p:nvPr>
        </p:nvSpPr>
        <p:spPr>
          <a:xfrm>
            <a:off x="892628" y="2004741"/>
            <a:ext cx="10461171" cy="696685"/>
          </a:xfrm>
        </p:spPr>
        <p:txBody>
          <a:bodyPr>
            <a:normAutofit/>
          </a:bodyPr>
          <a:lstStyle/>
          <a:p>
            <a:r>
              <a:rPr lang="vi-VN" b="0" dirty="0"/>
              <a:t>Bảng thống kê kết quả tuyển sinh 2020</a:t>
            </a:r>
            <a:endParaRPr lang="en-US" b="0" dirty="0"/>
          </a:p>
        </p:txBody>
      </p:sp>
      <p:sp>
        <p:nvSpPr>
          <p:cNvPr id="4" name="Slide Number Placeholder 3"/>
          <p:cNvSpPr>
            <a:spLocks noGrp="1"/>
          </p:cNvSpPr>
          <p:nvPr>
            <p:ph type="sldNum" sz="quarter" idx="12"/>
          </p:nvPr>
        </p:nvSpPr>
        <p:spPr>
          <a:xfrm>
            <a:off x="9467850" y="6546850"/>
            <a:ext cx="2743200" cy="365125"/>
          </a:xfrm>
        </p:spPr>
        <p:txBody>
          <a:bodyPr/>
          <a:lstStyle/>
          <a:p>
            <a:fld id="{C7EFD60B-CFFC-4FDF-9E17-EF7379F48581}" type="slidenum">
              <a:rPr lang="en-US" sz="2000" smtClean="0">
                <a:solidFill>
                  <a:schemeClr val="bg2">
                    <a:lumMod val="50000"/>
                  </a:schemeClr>
                </a:solidFill>
                <a:latin typeface="Times New Roman" panose="02020603050405020304" pitchFamily="18" charset="0"/>
                <a:cs typeface="Times New Roman" panose="02020603050405020304" pitchFamily="18" charset="0"/>
              </a:rPr>
              <a:t>8</a:t>
            </a:fld>
            <a:endParaRPr lang="en-US" sz="2000">
              <a:solidFill>
                <a:schemeClr val="bg2">
                  <a:lumMod val="50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614041955"/>
              </p:ext>
            </p:extLst>
          </p:nvPr>
        </p:nvGraphicFramePr>
        <p:xfrm>
          <a:off x="1404522" y="2624278"/>
          <a:ext cx="9437382" cy="3720310"/>
        </p:xfrm>
        <a:graphic>
          <a:graphicData uri="http://schemas.openxmlformats.org/drawingml/2006/table">
            <a:tbl>
              <a:tblPr firstRow="1" firstCol="1" bandRow="1">
                <a:tableStyleId>{5940675A-B579-460E-94D1-54222C63F5DA}</a:tableStyleId>
              </a:tblPr>
              <a:tblGrid>
                <a:gridCol w="6108966">
                  <a:extLst>
                    <a:ext uri="{9D8B030D-6E8A-4147-A177-3AD203B41FA5}">
                      <a16:colId xmlns:a16="http://schemas.microsoft.com/office/drawing/2014/main" val="20000"/>
                    </a:ext>
                  </a:extLst>
                </a:gridCol>
                <a:gridCol w="3328416">
                  <a:extLst>
                    <a:ext uri="{9D8B030D-6E8A-4147-A177-3AD203B41FA5}">
                      <a16:colId xmlns:a16="http://schemas.microsoft.com/office/drawing/2014/main" val="20001"/>
                    </a:ext>
                  </a:extLst>
                </a:gridCol>
              </a:tblGrid>
              <a:tr h="372031">
                <a:tc>
                  <a:txBody>
                    <a:bodyPr/>
                    <a:lstStyle/>
                    <a:p>
                      <a:pPr>
                        <a:spcAft>
                          <a:spcPts val="0"/>
                        </a:spcAft>
                      </a:pPr>
                      <a:r>
                        <a:rPr lang="en-US" sz="2400" dirty="0" err="1">
                          <a:effectLst/>
                          <a:latin typeface="Times New Roman" panose="02020603050405020304" pitchFamily="18" charset="0"/>
                          <a:cs typeface="Times New Roman" panose="02020603050405020304" pitchFamily="18" charset="0"/>
                        </a:rPr>
                        <a:t>Tên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ngành</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chuyên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ngành</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Số lượng tuyến sinh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0"/>
                  </a:ext>
                </a:extLst>
              </a:tr>
              <a:tr h="372031">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Công </a:t>
                      </a:r>
                      <a:r>
                        <a:rPr lang="en-US" sz="2400" dirty="0" err="1">
                          <a:effectLst/>
                          <a:latin typeface="Times New Roman" panose="02020603050405020304" pitchFamily="18" charset="0"/>
                          <a:cs typeface="Times New Roman" panose="02020603050405020304" pitchFamily="18" charset="0"/>
                        </a:rPr>
                        <a:t>nghệ</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cs typeface="Times New Roman" panose="02020603050405020304" pitchFamily="18" charset="0"/>
                        </a:rPr>
                        <a:t> tin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272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1"/>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Công nghệ thông tin - CLC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144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2"/>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Công nghệ thông tin - HA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75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3"/>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Mạng máy tính và truyền thông dữ liệu</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149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4"/>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Kỹ thuật phần mềm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266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5"/>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Hệ thống thông tin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135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6"/>
                  </a:ext>
                </a:extLst>
              </a:tr>
              <a:tr h="372031">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Khoa </a:t>
                      </a:r>
                      <a:r>
                        <a:rPr lang="en-US" sz="2400" dirty="0" err="1">
                          <a:effectLst/>
                          <a:latin typeface="Times New Roman" panose="02020603050405020304" pitchFamily="18" charset="0"/>
                          <a:cs typeface="Times New Roman" panose="02020603050405020304" pitchFamily="18" charset="0"/>
                        </a:rPr>
                        <a:t>học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máy</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tính</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dirty="0">
                          <a:effectLst/>
                          <a:latin typeface="Times New Roman" panose="02020603050405020304" pitchFamily="18" charset="0"/>
                          <a:cs typeface="Times New Roman" panose="02020603050405020304" pitchFamily="18" charset="0"/>
                        </a:rPr>
                        <a:t>178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7"/>
                  </a:ext>
                </a:extLst>
              </a:tr>
              <a:tr h="372031">
                <a:tc>
                  <a:txBody>
                    <a:bodyPr/>
                    <a:lstStyle/>
                    <a:p>
                      <a:pPr>
                        <a:spcAft>
                          <a:spcPts val="0"/>
                        </a:spcAft>
                      </a:pPr>
                      <a:r>
                        <a:rPr lang="en-US" sz="2400">
                          <a:effectLst/>
                          <a:latin typeface="Times New Roman" panose="02020603050405020304" pitchFamily="18" charset="0"/>
                          <a:cs typeface="Times New Roman" panose="02020603050405020304" pitchFamily="18" charset="0"/>
                        </a:rPr>
                        <a:t>Tin học Ứng dụng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en-US" sz="2400">
                          <a:effectLst/>
                          <a:latin typeface="Times New Roman" panose="02020603050405020304" pitchFamily="18" charset="0"/>
                          <a:cs typeface="Times New Roman" panose="02020603050405020304" pitchFamily="18" charset="0"/>
                        </a:rPr>
                        <a:t>32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8"/>
                  </a:ext>
                </a:extLst>
              </a:tr>
              <a:tr h="372031">
                <a:tc>
                  <a:txBody>
                    <a:bodyPr/>
                    <a:lstStyle/>
                    <a:p>
                      <a:pPr>
                        <a:spcAft>
                          <a:spcPts val="0"/>
                        </a:spcAft>
                      </a:pPr>
                      <a:r>
                        <a:rPr lang="vi-VN" sz="2400" dirty="0">
                          <a:effectLst/>
                          <a:latin typeface="Times New Roman" panose="02020603050405020304" pitchFamily="18" charset="0"/>
                          <a:cs typeface="Times New Roman" panose="02020603050405020304" pitchFamily="18" charset="0"/>
                        </a:rPr>
                        <a:t>Tổng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r">
                        <a:spcAft>
                          <a:spcPts val="0"/>
                        </a:spcAft>
                      </a:pPr>
                      <a:r>
                        <a:rPr lang="vi-VN" sz="2400" dirty="0">
                          <a:effectLst/>
                          <a:latin typeface="Times New Roman" panose="02020603050405020304" pitchFamily="18" charset="0"/>
                          <a:cs typeface="Times New Roman" panose="02020603050405020304" pitchFamily="18" charset="0"/>
                        </a:rPr>
                        <a:t>1251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9"/>
                  </a:ext>
                </a:extLst>
              </a:tr>
            </a:tbl>
          </a:graphicData>
        </a:graphic>
      </p:graphicFrame>
      <p:sp>
        <p:nvSpPr>
          <p:cNvPr id="5" name="Action Button: Return 4">
            <a:hlinkClick r:id="rId2" action="ppaction://hlinksldjump" highlightClick="1"/>
            <a:extLst>
              <a:ext uri="{FF2B5EF4-FFF2-40B4-BE49-F238E27FC236}">
                <a16:creationId xmlns:a16="http://schemas.microsoft.com/office/drawing/2014/main" id="{3E5B10F8-438C-513B-46E6-A30C11560E81}"/>
              </a:ext>
            </a:extLst>
          </p:cNvPr>
          <p:cNvSpPr/>
          <p:nvPr/>
        </p:nvSpPr>
        <p:spPr>
          <a:xfrm>
            <a:off x="9314935" y="1694972"/>
            <a:ext cx="667265" cy="619537"/>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44462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393</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BỐ CỤC MỘT BÀI THUYẾT TRÌNH</vt:lpstr>
      <vt:lpstr>Giới thiệu</vt:lpstr>
      <vt:lpstr>Phần mở đầu</vt:lpstr>
      <vt:lpstr>Phần chính</vt:lpstr>
      <vt:lpstr>Phần kết</vt:lpstr>
      <vt:lpstr>Cảm ơn sự chú ý của quý vị!</vt:lpstr>
      <vt:lpstr>Ví dụ: sử dụng một đoạn trích dẫn khi giới thiệu</vt:lpstr>
      <vt:lpstr>Ví dụ minh chứng một vấn đề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Ngoc Nguyen</cp:lastModifiedBy>
  <cp:revision>14</cp:revision>
  <dcterms:created xsi:type="dcterms:W3CDTF">2025-10-10T00:44:14Z</dcterms:created>
  <dcterms:modified xsi:type="dcterms:W3CDTF">2025-10-12T16:03:34Z</dcterms:modified>
</cp:coreProperties>
</file>