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2A32-6DB5-4CBF-93D4-0CF7E183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40D12-EEF3-48BC-8175-F0EDDD391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3EEC-7E91-47D1-83F0-5D471E99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0EF4-EEE8-404A-8A56-4E4CAB04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E0A1-40BF-419A-8D4A-F33730C6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9542-0F0F-4C42-8A55-951D286A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6691E-F356-40C4-87E4-22ACF760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5419-3A7B-46AB-A3E5-3ED405EB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57BF-D5E6-4C47-BB4A-815DEB21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4151-E226-48DC-BD5C-F4C213C2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C6040-6F44-4332-B9F2-DB710EF37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EAFE8-23AA-44CE-A360-A88C4517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AAA7-673C-4612-BCA6-DA3D0AD4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5D7A-3A78-4BF2-B539-10993E4F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826A-206F-458F-B617-0DEBC04C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2ACD-530E-4BA6-B058-B435443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1B73-8F11-4E75-BCD0-861FD413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0D23-6F5D-4833-BC53-F771440F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D41F-1872-4F35-89FB-C53AF35D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88EE-1566-4AF0-9E55-BE4E475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25A7-8D01-4E68-AAB4-F4CE747E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8542-0074-466C-90C2-E74E6443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17B9-6C5E-4FE9-B633-3EBED00F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64F5-5933-47A0-9846-6AF00595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BA7D-9E6B-41C8-BE77-40856F4C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C8F4-901B-4CA9-99BA-8BB4CDC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6C70-CA58-4367-8710-3D88341BA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5B9E-A14C-4193-8AC9-ECCE651B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F662-FA70-4A36-B29E-964B1895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681D-70ED-4626-91A2-27164113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0E6B-E45E-4C37-BB3F-A4F5F4B8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A5AB-42F5-42FE-9F80-49E7FDB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71FB-B1B8-4763-B5CF-E3C7C765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9EE7A-0970-403D-9008-7CBD528D4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E924E-41F5-4191-967D-D3F78C0D2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72523-2332-44B7-A915-C0849CD6D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5BB94-55F4-47AF-88EF-0F77EE3D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5F015-5220-4177-B44F-2DE813D8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D2BF4-0416-41E1-A4DA-6D998FF2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8DF-EBF7-4C98-BBA7-52C97E2D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65BD8-3355-4C02-BE6C-A78D1CDB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978B-B7D6-49D9-A363-A9BED00C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47C15-F382-4349-A364-A831AA0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F1EDE-10EF-416B-8406-63E47FE5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C8527-BB94-462B-859C-19EA4967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2999F-1B1D-4BAA-8C78-0FB7547B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7E41-5B6A-4905-A2A2-EC4C40C3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1CA-DE4A-4950-BA1B-D0D13989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B8E88-C907-416D-B1A2-5208845D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73CD-E02D-4ADE-A282-2C943CAE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5944-BD46-4A1E-9250-5E55D2EE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E43F7-463E-4CBB-8926-C25F5A6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99C8-46F0-4159-829D-DE5D8F2F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9E743-A035-4AA0-954B-8209D54E7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255AF-0325-46B0-B5DE-3AF29DEF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D02AD-2442-4970-8C10-65CA9E49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90C7-1CD0-43D0-A60A-10FF0E0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81EAF-C5A2-4C36-B053-3E661DC3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8253E-5910-45DC-B383-EB1A3FA6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3D08-D596-4E9B-A9F9-023A9513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6D7B-67EA-42AD-A875-99B291E2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E5EA-B511-470D-BF9A-10042F0DBB15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C00E-99F0-4E01-9E71-38BB1CCB7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8BE7-D186-4BB6-92AE-C45C6D697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75EA-C25E-45A7-A9F8-E80F6E5A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necting-apache-hive-to-microsoft-power-bi-d460e227872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C8AAD-69DA-4BFE-8C40-4D965F365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MS Power BI&amp;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E8AB0-2138-45B8-A608-E6904349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42" y="6381750"/>
            <a:ext cx="11918407" cy="337197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vi-VN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hlinkClick r:id="rId3"/>
              </a:rPr>
              <a:t>https://towardsdatascience.com/connecting-apache-hive-to-microsoft-power-bi-d460e2278720</a:t>
            </a:r>
            <a:endParaRPr lang="vi-VN" sz="200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AA14-069A-4837-863C-55EFE625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8343A-9A02-40E7-8817-2391284B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470"/>
            <a:ext cx="12192000" cy="61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446C-39B8-4750-A950-A781EAC4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0"/>
            <a:ext cx="10515600" cy="1325563"/>
          </a:xfrm>
        </p:spPr>
        <p:txBody>
          <a:bodyPr/>
          <a:lstStyle/>
          <a:p>
            <a:r>
              <a:rPr lang="en-US" dirty="0"/>
              <a:t>Power BI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1D122-A8DC-46DE-BBA9-D48AC1DF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997814"/>
            <a:ext cx="11639550" cy="579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C918-1A3A-4A7B-93C5-D86E6260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69850"/>
            <a:ext cx="10515600" cy="854075"/>
          </a:xfrm>
        </p:spPr>
        <p:txBody>
          <a:bodyPr/>
          <a:lstStyle/>
          <a:p>
            <a:r>
              <a:rPr lang="en-US" dirty="0"/>
              <a:t>Power BI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8AF66-3C16-4508-B081-86F728FE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663699"/>
            <a:ext cx="12192000" cy="6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MS Power BI&amp; Hive</vt:lpstr>
      <vt:lpstr>PowerPoint Presentation</vt:lpstr>
      <vt:lpstr>Power BI Desktop</vt:lpstr>
      <vt:lpstr>Power BI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 BI&amp; Hive</dc:title>
  <dc:creator>Bao</dc:creator>
  <cp:lastModifiedBy>Bao</cp:lastModifiedBy>
  <cp:revision>1</cp:revision>
  <dcterms:created xsi:type="dcterms:W3CDTF">2020-09-27T06:17:15Z</dcterms:created>
  <dcterms:modified xsi:type="dcterms:W3CDTF">2020-09-27T06:17:28Z</dcterms:modified>
</cp:coreProperties>
</file>