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095" autoAdjust="0"/>
  </p:normalViewPr>
  <p:slideViewPr>
    <p:cSldViewPr snapToGrid="0">
      <p:cViewPr varScale="1">
        <p:scale>
          <a:sx n="62" d="100"/>
          <a:sy n="62" d="100"/>
        </p:scale>
        <p:origin x="77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42074-D6FC-4C24-8BC3-59CF854F3722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8F0FC-F591-4D2F-B273-6F0DDAB3D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7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https://blog.clairvoyantsoft.com/installing-apache-kafka-on-clouderas-quickstart-vm-8245d8d0ebe5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8F0FC-F591-4D2F-B273-6F0DDAB3D8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02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https://stackoverflow.com/questions/36400366/kafka-configuration-on-existing-cdh-5-5-2-cluster</a:t>
            </a:r>
          </a:p>
          <a:p>
            <a:r>
              <a:rPr lang="en-US" dirty="0"/>
              <a:t>https://community.cloudera.com/t5/Support-Questions/CDH-5-7-kafka-parcel-add-service-throws-java-lang/m-p/40343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8F0FC-F591-4D2F-B273-6F0DDAB3D8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15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B554F-4B6C-4A7D-BB98-17F82D8CB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5D445-4668-4770-A2DA-987ECF1C5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94232-BA86-4F3D-9E8B-4639BA1B1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A6DA-0A59-4BEF-B0C6-FC4FA22311D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FCEEB-DA4E-4D27-BCB4-34EF2E500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BFFAA-6DAF-4012-B077-6DA5C9874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04B1F-0B66-444C-87E7-B78054AC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4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2D859-A87F-4C53-878D-19D041E1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4C80A-D2A8-462D-B06B-67CD43419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1A569-FBC2-4E81-B149-4FEB5B558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A6DA-0A59-4BEF-B0C6-FC4FA22311D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F4780-0848-4324-98CB-BDB29ECD7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A34F6-1268-4963-8656-104BCE9E1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04B1F-0B66-444C-87E7-B78054AC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3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081F63-0A61-4E26-97C9-5758A0340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B9DBF-7674-4864-A097-AE51B8A21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BFF12-4467-4F0A-89A0-E61D93CDC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A6DA-0A59-4BEF-B0C6-FC4FA22311D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EFBBC-A5BB-4C9C-B2A3-BB2EBA3F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E1781-731B-4A43-80B6-F597B1F1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04B1F-0B66-444C-87E7-B78054AC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8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B2EB-F8D5-42A7-A86B-FA709109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DB124-24A9-47EE-92A7-6CF3C301D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A5DE9-CACA-4117-9703-4FFEA4BE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A6DA-0A59-4BEF-B0C6-FC4FA22311D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C50DF-8AE1-4D08-A2C2-65D6BD452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71470-3766-489A-A2A9-C60EE366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04B1F-0B66-444C-87E7-B78054AC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3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3E815-AA8C-426D-BA09-FCE4354AC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10B3E-D809-4F36-9805-BB06EBBFF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5C5EB-70E9-432C-AA66-86F29EF3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A6DA-0A59-4BEF-B0C6-FC4FA22311D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13-EE32-469E-B696-FF6D1EECE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139B7-AA2D-4B88-BB57-2D7F4F164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04B1F-0B66-444C-87E7-B78054AC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EF9DD-298E-4987-A230-E6B2A6756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06D9E-0862-4D4C-AEBB-0433F73F8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30725-98CB-4332-B085-9DD41160A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7F1FE-97AE-4776-9311-06AD9B72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A6DA-0A59-4BEF-B0C6-FC4FA22311D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E1579-F1AB-4C13-96D6-9189CD9D2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D4B7E-36B8-47AB-AAF7-9CFAA19D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04B1F-0B66-444C-87E7-B78054AC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9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E566-74AC-4AA8-938F-98AE4A9D7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692CB-187B-4A12-9A80-E907D6E21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6EEEC-C491-40DC-A8BA-069DCA746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1BCCFF-41B7-48A8-812F-649461667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ACB793-B31F-44BE-AC50-6B2F359F8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11A65-F868-4C1D-97AE-B8354CE2F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A6DA-0A59-4BEF-B0C6-FC4FA22311D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553435-B0F7-46AE-9839-E30DDBE5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EC485-9104-49F0-B8C2-C9C88B4F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04B1F-0B66-444C-87E7-B78054AC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351A3-E707-4138-A3DF-535DB783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C7F363-4D6A-4576-9C83-25F7D3DF9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A6DA-0A59-4BEF-B0C6-FC4FA22311D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2AADE-E8F8-4159-A41E-EC51514C0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36C7F-AC16-435A-8548-D0CF6D22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04B1F-0B66-444C-87E7-B78054AC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6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3C8F9-C47D-4C34-B7D8-B87BBEF4C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A6DA-0A59-4BEF-B0C6-FC4FA22311D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469A76-69E3-4502-A743-24405AA7B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A9F61-4E31-417F-AF54-368E8F58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04B1F-0B66-444C-87E7-B78054AC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8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E1D53-867C-4D27-A254-A061138CB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86909-CF0B-4C0D-B8F9-566593A68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B66F1-5AF1-4D13-841C-DF1FD19ED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A298D-656A-4E18-A46C-8183749DB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A6DA-0A59-4BEF-B0C6-FC4FA22311D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D1107-E740-4E4D-AF47-E6F4F798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D0981-4BB1-4836-AF1A-9E2B55210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04B1F-0B66-444C-87E7-B78054AC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4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2F40-6799-4189-B1E8-D25609574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1A477A-CAAA-4108-AA59-4BB9CA044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B9E6D-BA69-4E50-B470-A309E03A3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91931-517D-448C-B566-3FB4BBEC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A6DA-0A59-4BEF-B0C6-FC4FA22311D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66D20-64DA-4A50-AB9D-C32CFE45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C27B4-D239-4EFF-9800-91F90DCBF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04B1F-0B66-444C-87E7-B78054AC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0137-F622-419E-9700-B821DBF6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FF777-F1DA-4609-B921-75DAA7067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28484-4202-43B8-95CD-8E9D06BA6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DA6DA-0A59-4BEF-B0C6-FC4FA22311D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BD9D4-B8E2-4989-B828-F2AC19175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786A2-7D98-4A5A-A8C8-9424E4CE7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04B1F-0B66-444C-87E7-B78054AC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6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log.clairvoyantsoft.com/installing-apache-kafka-on-clouderas-quickstart-vm-8245d8d0ebe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551D3-7798-4E33-BCFE-D256F96E3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BIG DATA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B27F2-9FA3-4F8C-A7A9-DE764C741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Install Kafka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02F9BD-C3D0-4976-8468-97B2B4876F43}"/>
              </a:ext>
            </a:extLst>
          </p:cNvPr>
          <p:cNvSpPr txBox="1"/>
          <p:nvPr/>
        </p:nvSpPr>
        <p:spPr>
          <a:xfrm>
            <a:off x="55982" y="6434819"/>
            <a:ext cx="112083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Ref: </a:t>
            </a:r>
            <a:r>
              <a:rPr lang="en-US" dirty="0">
                <a:hlinkClick r:id="rId4"/>
              </a:rPr>
              <a:t>https://blog.clairvoyantsoft.com/installing-apache-kafka-on-clouderas-quickstart-vm-8245d8d0ebe5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5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1E11-D9F7-4C09-8EC3-E529FF21F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68262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50A458-44AC-4789-9491-319F90517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2806"/>
            <a:ext cx="12192000" cy="563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4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AC3746-78B7-48EC-A7CD-A3CFE9B56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331"/>
            <a:ext cx="12192000" cy="56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C670E5-09E6-4380-910F-E4D334A81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4882"/>
            <a:ext cx="12192000" cy="564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DD0418-ACC9-41D9-8FF9-A5DB7C1A7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0333"/>
            <a:ext cx="12192000" cy="575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82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1FE4B6-45B7-4725-9DD7-795111392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5292"/>
            <a:ext cx="12192000" cy="561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85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C2F996-AE3F-4EC4-B008-17236E5B2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5512"/>
            <a:ext cx="12192000" cy="56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5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4593A0-C584-4553-85A4-A7210CE8D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3800"/>
            <a:ext cx="12192000" cy="59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79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968248-B3FC-4664-B0D6-D218885C2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2222"/>
            <a:ext cx="12192000" cy="584600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8AC2840-5B2C-4808-85F0-4888BC0DF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69850"/>
            <a:ext cx="10515600" cy="682625"/>
          </a:xfrm>
        </p:spPr>
        <p:txBody>
          <a:bodyPr>
            <a:normAutofit fontScale="90000"/>
          </a:bodyPr>
          <a:lstStyle/>
          <a:p>
            <a:r>
              <a:rPr lang="en-US" dirty="0"/>
              <a:t>Kafka Service works.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7C2516A-B5B2-4480-975E-3DD5B8631A73}"/>
              </a:ext>
            </a:extLst>
          </p:cNvPr>
          <p:cNvSpPr/>
          <p:nvPr/>
        </p:nvSpPr>
        <p:spPr>
          <a:xfrm>
            <a:off x="6943725" y="4676775"/>
            <a:ext cx="4076700" cy="1399003"/>
          </a:xfrm>
          <a:prstGeom prst="wedgeRectCallout">
            <a:avLst>
              <a:gd name="adj1" fmla="val -37482"/>
              <a:gd name="adj2" fmla="val -864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Producer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b="0" i="0" dirty="0" err="1">
                <a:solidFill>
                  <a:schemeClr val="bg1"/>
                </a:solidFill>
                <a:effectLst/>
                <a:latin typeface="Menlo"/>
              </a:rPr>
              <a:t>kafka</a:t>
            </a:r>
            <a:r>
              <a:rPr lang="en-US" b="0" i="0" dirty="0">
                <a:solidFill>
                  <a:schemeClr val="bg1"/>
                </a:solidFill>
                <a:effectLst/>
                <a:latin typeface="Menlo"/>
              </a:rPr>
              <a:t>-console-producer --broker-list quickstart.cloudera:9092 --topic test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919F4132-A976-411B-BA15-96C43117CDEB}"/>
              </a:ext>
            </a:extLst>
          </p:cNvPr>
          <p:cNvSpPr/>
          <p:nvPr/>
        </p:nvSpPr>
        <p:spPr>
          <a:xfrm>
            <a:off x="1044116" y="4640638"/>
            <a:ext cx="4076700" cy="1399003"/>
          </a:xfrm>
          <a:prstGeom prst="wedgeRectCallout">
            <a:avLst>
              <a:gd name="adj1" fmla="val -37482"/>
              <a:gd name="adj2" fmla="val -864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Consumer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b="0" i="0" dirty="0" err="1">
                <a:solidFill>
                  <a:schemeClr val="bg1"/>
                </a:solidFill>
                <a:effectLst/>
                <a:latin typeface="Menlo"/>
              </a:rPr>
              <a:t>kafka</a:t>
            </a:r>
            <a:r>
              <a:rPr lang="en-US" b="0" i="0" dirty="0">
                <a:solidFill>
                  <a:schemeClr val="bg1"/>
                </a:solidFill>
                <a:effectLst/>
                <a:latin typeface="Menlo"/>
              </a:rPr>
              <a:t>-console-consumer --zookeeper quickstart.cloudera:2181 --topic test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6EFC1-9540-4473-9859-0373191E0EAF}"/>
              </a:ext>
            </a:extLst>
          </p:cNvPr>
          <p:cNvSpPr/>
          <p:nvPr/>
        </p:nvSpPr>
        <p:spPr>
          <a:xfrm>
            <a:off x="1112363" y="1140643"/>
            <a:ext cx="4260915" cy="30071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4882C9-BC3C-4AE2-B385-6727688FD59C}"/>
              </a:ext>
            </a:extLst>
          </p:cNvPr>
          <p:cNvSpPr/>
          <p:nvPr/>
        </p:nvSpPr>
        <p:spPr>
          <a:xfrm>
            <a:off x="6788868" y="1236481"/>
            <a:ext cx="4260915" cy="30071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74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83</Words>
  <Application>Microsoft Office PowerPoint</Application>
  <PresentationFormat>Widescreen</PresentationFormat>
  <Paragraphs>15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Menlo</vt:lpstr>
      <vt:lpstr>Office Theme</vt:lpstr>
      <vt:lpstr>BIG DATA TECHNOLOGY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Kafka Service works.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Bao</dc:creator>
  <cp:lastModifiedBy>Bao</cp:lastModifiedBy>
  <cp:revision>19</cp:revision>
  <dcterms:created xsi:type="dcterms:W3CDTF">2020-09-16T02:43:19Z</dcterms:created>
  <dcterms:modified xsi:type="dcterms:W3CDTF">2020-09-18T03:22:48Z</dcterms:modified>
</cp:coreProperties>
</file>