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81" r:id="rId3"/>
    <p:sldId id="320" r:id="rId4"/>
    <p:sldId id="257" r:id="rId5"/>
    <p:sldId id="313" r:id="rId6"/>
    <p:sldId id="319" r:id="rId7"/>
    <p:sldId id="312" r:id="rId8"/>
    <p:sldId id="317" r:id="rId9"/>
    <p:sldId id="318" r:id="rId10"/>
    <p:sldId id="31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8"/>
    <p:restoredTop sz="95217"/>
  </p:normalViewPr>
  <p:slideViewPr>
    <p:cSldViewPr snapToGrid="0" snapToObjects="1">
      <p:cViewPr varScale="1">
        <p:scale>
          <a:sx n="95" d="100"/>
          <a:sy n="95" d="100"/>
        </p:scale>
        <p:origin x="1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D6FF74-AC0D-9D48-B8B5-823E2A21BCF0}" type="doc">
      <dgm:prSet loTypeId="urn:microsoft.com/office/officeart/2005/8/layout/vList5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6C5B2B3-00F1-454B-A7A6-1D5EEB28A8FB}">
      <dgm:prSet phldrT="[Text]"/>
      <dgm:spPr/>
      <dgm:t>
        <a:bodyPr/>
        <a:lstStyle/>
        <a:p>
          <a:r>
            <a:rPr lang="en-US" dirty="0"/>
            <a:t>Data source</a:t>
          </a:r>
        </a:p>
      </dgm:t>
    </dgm:pt>
    <dgm:pt modelId="{BF6F17B7-EAAB-C840-971C-37BB8E9DAF5C}" type="parTrans" cxnId="{4A0C444D-DB9A-0545-B2BC-2E64F6811586}">
      <dgm:prSet/>
      <dgm:spPr/>
      <dgm:t>
        <a:bodyPr/>
        <a:lstStyle/>
        <a:p>
          <a:endParaRPr lang="en-US"/>
        </a:p>
      </dgm:t>
    </dgm:pt>
    <dgm:pt modelId="{3397F24B-3AC2-B044-B3A4-9C2C6D22B8BB}" type="sibTrans" cxnId="{4A0C444D-DB9A-0545-B2BC-2E64F6811586}">
      <dgm:prSet/>
      <dgm:spPr/>
      <dgm:t>
        <a:bodyPr/>
        <a:lstStyle/>
        <a:p>
          <a:endParaRPr lang="en-US"/>
        </a:p>
      </dgm:t>
    </dgm:pt>
    <dgm:pt modelId="{51614F00-6134-1246-87C2-EC3AEE47D8ED}">
      <dgm:prSet phldrT="[Text]"/>
      <dgm:spPr/>
      <dgm:t>
        <a:bodyPr/>
        <a:lstStyle/>
        <a:p>
          <a:r>
            <a:rPr lang="en-US" dirty="0"/>
            <a:t>Web Restful API (Financial data and services)</a:t>
          </a:r>
        </a:p>
      </dgm:t>
    </dgm:pt>
    <dgm:pt modelId="{B8F7D077-AC2F-B440-B4DA-5EB93C53445F}" type="parTrans" cxnId="{4FAA3DF5-91C5-A546-98F4-93DCF388D619}">
      <dgm:prSet/>
      <dgm:spPr/>
      <dgm:t>
        <a:bodyPr/>
        <a:lstStyle/>
        <a:p>
          <a:endParaRPr lang="en-US"/>
        </a:p>
      </dgm:t>
    </dgm:pt>
    <dgm:pt modelId="{11BFBB9B-E441-8D40-AEFC-90785C02613F}" type="sibTrans" cxnId="{4FAA3DF5-91C5-A546-98F4-93DCF388D619}">
      <dgm:prSet/>
      <dgm:spPr/>
      <dgm:t>
        <a:bodyPr/>
        <a:lstStyle/>
        <a:p>
          <a:endParaRPr lang="en-US"/>
        </a:p>
      </dgm:t>
    </dgm:pt>
    <dgm:pt modelId="{ECF02A9E-1E7A-6A45-BCC4-78196D09C10F}">
      <dgm:prSet phldrT="[Text]"/>
      <dgm:spPr/>
      <dgm:t>
        <a:bodyPr/>
        <a:lstStyle/>
        <a:p>
          <a:r>
            <a:rPr lang="en-US" dirty="0"/>
            <a:t>https://iexcloud.io</a:t>
          </a:r>
        </a:p>
      </dgm:t>
    </dgm:pt>
    <dgm:pt modelId="{D2D6C5D1-0652-3340-B0E5-17D9C08B382B}" type="parTrans" cxnId="{B9D00D46-DF40-F44B-8330-684BEF6A74BC}">
      <dgm:prSet/>
      <dgm:spPr/>
      <dgm:t>
        <a:bodyPr/>
        <a:lstStyle/>
        <a:p>
          <a:endParaRPr lang="en-US"/>
        </a:p>
      </dgm:t>
    </dgm:pt>
    <dgm:pt modelId="{B52DB695-C9A6-CA4D-8748-628D5623263E}" type="sibTrans" cxnId="{B9D00D46-DF40-F44B-8330-684BEF6A74BC}">
      <dgm:prSet/>
      <dgm:spPr/>
      <dgm:t>
        <a:bodyPr/>
        <a:lstStyle/>
        <a:p>
          <a:endParaRPr lang="en-US"/>
        </a:p>
      </dgm:t>
    </dgm:pt>
    <dgm:pt modelId="{57136DBB-9562-2F40-947F-8AE93355AFF6}">
      <dgm:prSet phldrT="[Text]"/>
      <dgm:spPr/>
      <dgm:t>
        <a:bodyPr/>
        <a:lstStyle/>
        <a:p>
          <a:r>
            <a:rPr lang="en-US" dirty="0"/>
            <a:t>Producer</a:t>
          </a:r>
        </a:p>
      </dgm:t>
    </dgm:pt>
    <dgm:pt modelId="{77E64A8E-9405-474C-970D-58B269FAC09F}" type="parTrans" cxnId="{7B8148DE-BF62-4640-9140-6574E32A1D60}">
      <dgm:prSet/>
      <dgm:spPr/>
      <dgm:t>
        <a:bodyPr/>
        <a:lstStyle/>
        <a:p>
          <a:endParaRPr lang="en-US"/>
        </a:p>
      </dgm:t>
    </dgm:pt>
    <dgm:pt modelId="{54ADA64A-5774-2944-ABF8-7AE6C6865DF3}" type="sibTrans" cxnId="{7B8148DE-BF62-4640-9140-6574E32A1D60}">
      <dgm:prSet/>
      <dgm:spPr/>
      <dgm:t>
        <a:bodyPr/>
        <a:lstStyle/>
        <a:p>
          <a:endParaRPr lang="en-US"/>
        </a:p>
      </dgm:t>
    </dgm:pt>
    <dgm:pt modelId="{45A0B1FB-AEF1-944D-90A7-BE0DB0D3C34A}">
      <dgm:prSet phldrT="[Text]"/>
      <dgm:spPr/>
      <dgm:t>
        <a:bodyPr/>
        <a:lstStyle/>
        <a:p>
          <a:r>
            <a:rPr lang="en-US" dirty="0"/>
            <a:t>Apache Kafka</a:t>
          </a:r>
        </a:p>
      </dgm:t>
    </dgm:pt>
    <dgm:pt modelId="{E467C171-9A3D-BE4C-BC61-6370F5BCE5E2}" type="parTrans" cxnId="{A2A7671A-C154-054B-AF21-ED38E3EC1FBF}">
      <dgm:prSet/>
      <dgm:spPr/>
      <dgm:t>
        <a:bodyPr/>
        <a:lstStyle/>
        <a:p>
          <a:endParaRPr lang="en-US"/>
        </a:p>
      </dgm:t>
    </dgm:pt>
    <dgm:pt modelId="{A5142B55-5C43-3E45-B8BB-CFAB0380A564}" type="sibTrans" cxnId="{A2A7671A-C154-054B-AF21-ED38E3EC1FBF}">
      <dgm:prSet/>
      <dgm:spPr/>
      <dgm:t>
        <a:bodyPr/>
        <a:lstStyle/>
        <a:p>
          <a:endParaRPr lang="en-US"/>
        </a:p>
      </dgm:t>
    </dgm:pt>
    <dgm:pt modelId="{C9199470-CB77-E947-BEE1-9D04DF42E5FE}">
      <dgm:prSet phldrT="[Text]"/>
      <dgm:spPr/>
      <dgm:t>
        <a:bodyPr/>
        <a:lstStyle/>
        <a:p>
          <a:r>
            <a:rPr lang="en-US" dirty="0"/>
            <a:t>Streaming</a:t>
          </a:r>
        </a:p>
      </dgm:t>
    </dgm:pt>
    <dgm:pt modelId="{36003495-11A7-DF4C-B20D-B745D5F2AA8E}" type="parTrans" cxnId="{14F3D8E0-1581-7343-BFB7-171D37DDE23F}">
      <dgm:prSet/>
      <dgm:spPr/>
      <dgm:t>
        <a:bodyPr/>
        <a:lstStyle/>
        <a:p>
          <a:endParaRPr lang="en-US"/>
        </a:p>
      </dgm:t>
    </dgm:pt>
    <dgm:pt modelId="{B3A1BE0C-969E-2C43-A4D9-14CC92EF0B5D}" type="sibTrans" cxnId="{14F3D8E0-1581-7343-BFB7-171D37DDE23F}">
      <dgm:prSet/>
      <dgm:spPr/>
      <dgm:t>
        <a:bodyPr/>
        <a:lstStyle/>
        <a:p>
          <a:endParaRPr lang="en-US"/>
        </a:p>
      </dgm:t>
    </dgm:pt>
    <dgm:pt modelId="{CB4EE542-4AF1-0E44-849C-C1DE681EE9ED}">
      <dgm:prSet phldrT="[Text]"/>
      <dgm:spPr/>
      <dgm:t>
        <a:bodyPr/>
        <a:lstStyle/>
        <a:p>
          <a:r>
            <a:rPr lang="en-US" dirty="0"/>
            <a:t>Spark Streaming Kafka</a:t>
          </a:r>
        </a:p>
      </dgm:t>
    </dgm:pt>
    <dgm:pt modelId="{7BB62D7F-19F4-4B41-B0CC-BA33E6EC0BB5}" type="parTrans" cxnId="{213ABC9A-7CA4-6844-85DF-71F04477BD5C}">
      <dgm:prSet/>
      <dgm:spPr/>
      <dgm:t>
        <a:bodyPr/>
        <a:lstStyle/>
        <a:p>
          <a:endParaRPr lang="en-US"/>
        </a:p>
      </dgm:t>
    </dgm:pt>
    <dgm:pt modelId="{03A72C06-29BB-7548-918F-FA2FD7BE3309}" type="sibTrans" cxnId="{213ABC9A-7CA4-6844-85DF-71F04477BD5C}">
      <dgm:prSet/>
      <dgm:spPr/>
      <dgm:t>
        <a:bodyPr/>
        <a:lstStyle/>
        <a:p>
          <a:endParaRPr lang="en-US"/>
        </a:p>
      </dgm:t>
    </dgm:pt>
    <dgm:pt modelId="{60A413B3-2C05-1643-856E-DB719FDACA19}">
      <dgm:prSet phldrT="[Text]"/>
      <dgm:spPr/>
      <dgm:t>
        <a:bodyPr/>
        <a:lstStyle/>
        <a:p>
          <a:r>
            <a:rPr lang="en-US" dirty="0"/>
            <a:t>Consumer</a:t>
          </a:r>
        </a:p>
      </dgm:t>
    </dgm:pt>
    <dgm:pt modelId="{B1507316-6E91-6642-AD13-49EF39933AF6}" type="parTrans" cxnId="{5E14A674-C5F3-7E4C-999F-2E05C45CE5F9}">
      <dgm:prSet/>
      <dgm:spPr/>
      <dgm:t>
        <a:bodyPr/>
        <a:lstStyle/>
        <a:p>
          <a:endParaRPr lang="en-US"/>
        </a:p>
      </dgm:t>
    </dgm:pt>
    <dgm:pt modelId="{0E67CE17-B02A-DB4A-AD03-C63E8D4BB2E9}" type="sibTrans" cxnId="{5E14A674-C5F3-7E4C-999F-2E05C45CE5F9}">
      <dgm:prSet/>
      <dgm:spPr/>
      <dgm:t>
        <a:bodyPr/>
        <a:lstStyle/>
        <a:p>
          <a:endParaRPr lang="en-US"/>
        </a:p>
      </dgm:t>
    </dgm:pt>
    <dgm:pt modelId="{0B08FEC3-9D86-544D-8109-03374BFE1385}">
      <dgm:prSet phldrT="[Text]"/>
      <dgm:spPr/>
      <dgm:t>
        <a:bodyPr/>
        <a:lstStyle/>
        <a:p>
          <a:r>
            <a:rPr lang="en-US" dirty="0"/>
            <a:t>Apache Kafka</a:t>
          </a:r>
        </a:p>
      </dgm:t>
    </dgm:pt>
    <dgm:pt modelId="{E078A5EF-F989-0144-B46C-0BA1EED9556E}" type="parTrans" cxnId="{7860FE62-26A7-C449-AEAF-8C6A3E4BEF1B}">
      <dgm:prSet/>
      <dgm:spPr/>
      <dgm:t>
        <a:bodyPr/>
        <a:lstStyle/>
        <a:p>
          <a:endParaRPr lang="en-US"/>
        </a:p>
      </dgm:t>
    </dgm:pt>
    <dgm:pt modelId="{405A6C63-BA9C-1A40-A481-E004218A9337}" type="sibTrans" cxnId="{7860FE62-26A7-C449-AEAF-8C6A3E4BEF1B}">
      <dgm:prSet/>
      <dgm:spPr/>
      <dgm:t>
        <a:bodyPr/>
        <a:lstStyle/>
        <a:p>
          <a:endParaRPr lang="en-US"/>
        </a:p>
      </dgm:t>
    </dgm:pt>
    <dgm:pt modelId="{2B860266-C629-4110-961E-D309C592A89A}">
      <dgm:prSet phldrT="[Text]"/>
      <dgm:spPr/>
      <dgm:t>
        <a:bodyPr/>
        <a:lstStyle/>
        <a:p>
          <a:r>
            <a:rPr lang="en-US" dirty="0"/>
            <a:t>Data Storage</a:t>
          </a:r>
        </a:p>
      </dgm:t>
    </dgm:pt>
    <dgm:pt modelId="{8B453634-B395-4C27-BD10-BE881112D37E}" type="parTrans" cxnId="{E1D4CB4B-5484-478E-AD83-64557CD87748}">
      <dgm:prSet/>
      <dgm:spPr/>
      <dgm:t>
        <a:bodyPr/>
        <a:lstStyle/>
        <a:p>
          <a:endParaRPr lang="en-US"/>
        </a:p>
      </dgm:t>
    </dgm:pt>
    <dgm:pt modelId="{14CB9637-78CC-44F7-95F4-106204A359C6}" type="sibTrans" cxnId="{E1D4CB4B-5484-478E-AD83-64557CD87748}">
      <dgm:prSet/>
      <dgm:spPr/>
      <dgm:t>
        <a:bodyPr/>
        <a:lstStyle/>
        <a:p>
          <a:endParaRPr lang="en-US"/>
        </a:p>
      </dgm:t>
    </dgm:pt>
    <dgm:pt modelId="{BF07658A-3EB5-40FF-BDAA-012A337FC0CC}">
      <dgm:prSet phldrT="[Text]"/>
      <dgm:spPr/>
      <dgm:t>
        <a:bodyPr/>
        <a:lstStyle/>
        <a:p>
          <a:r>
            <a:rPr lang="en-US" dirty="0"/>
            <a:t>Hive</a:t>
          </a:r>
        </a:p>
      </dgm:t>
    </dgm:pt>
    <dgm:pt modelId="{51ECA2B2-43DA-4F28-BE06-40B90679762A}" type="parTrans" cxnId="{577F296F-740E-483D-9C62-48544723A5A0}">
      <dgm:prSet/>
      <dgm:spPr/>
      <dgm:t>
        <a:bodyPr/>
        <a:lstStyle/>
        <a:p>
          <a:endParaRPr lang="en-US"/>
        </a:p>
      </dgm:t>
    </dgm:pt>
    <dgm:pt modelId="{D33F62C6-9D7A-4492-AE95-0E4265530524}" type="sibTrans" cxnId="{577F296F-740E-483D-9C62-48544723A5A0}">
      <dgm:prSet/>
      <dgm:spPr/>
      <dgm:t>
        <a:bodyPr/>
        <a:lstStyle/>
        <a:p>
          <a:endParaRPr lang="en-US"/>
        </a:p>
      </dgm:t>
    </dgm:pt>
    <dgm:pt modelId="{37C5C66A-3B7F-41B4-B107-7801DEA7F325}">
      <dgm:prSet phldrT="[Text]"/>
      <dgm:spPr/>
      <dgm:t>
        <a:bodyPr/>
        <a:lstStyle/>
        <a:p>
          <a:r>
            <a:rPr lang="en-US" dirty="0"/>
            <a:t>Reporting &amp; Analysis Tools</a:t>
          </a:r>
        </a:p>
      </dgm:t>
    </dgm:pt>
    <dgm:pt modelId="{098E9B2D-410E-417A-B6F6-81833B815A5E}" type="parTrans" cxnId="{2E5D3E3D-BFB0-4168-B14D-AD0604E06AC3}">
      <dgm:prSet/>
      <dgm:spPr/>
      <dgm:t>
        <a:bodyPr/>
        <a:lstStyle/>
        <a:p>
          <a:endParaRPr lang="en-US"/>
        </a:p>
      </dgm:t>
    </dgm:pt>
    <dgm:pt modelId="{842A10D4-9CD8-4F99-B91E-D91ED5D8046B}" type="sibTrans" cxnId="{2E5D3E3D-BFB0-4168-B14D-AD0604E06AC3}">
      <dgm:prSet/>
      <dgm:spPr/>
      <dgm:t>
        <a:bodyPr/>
        <a:lstStyle/>
        <a:p>
          <a:endParaRPr lang="en-US"/>
        </a:p>
      </dgm:t>
    </dgm:pt>
    <dgm:pt modelId="{813278D8-BD6E-40EA-805E-8AA5D8F4F6F0}">
      <dgm:prSet phldrT="[Text]"/>
      <dgm:spPr/>
      <dgm:t>
        <a:bodyPr/>
        <a:lstStyle/>
        <a:p>
          <a:r>
            <a:rPr lang="en-US" dirty="0"/>
            <a:t>Power BI</a:t>
          </a:r>
        </a:p>
      </dgm:t>
    </dgm:pt>
    <dgm:pt modelId="{54C6DCDC-735A-42CE-8E62-5626283B5205}" type="parTrans" cxnId="{D940EE1D-6C71-4584-AF90-937E61BCD1EE}">
      <dgm:prSet/>
      <dgm:spPr/>
      <dgm:t>
        <a:bodyPr/>
        <a:lstStyle/>
        <a:p>
          <a:endParaRPr lang="en-US"/>
        </a:p>
      </dgm:t>
    </dgm:pt>
    <dgm:pt modelId="{776BE48A-0139-48B6-982B-19FD0439C5D9}" type="sibTrans" cxnId="{D940EE1D-6C71-4584-AF90-937E61BCD1EE}">
      <dgm:prSet/>
      <dgm:spPr/>
      <dgm:t>
        <a:bodyPr/>
        <a:lstStyle/>
        <a:p>
          <a:endParaRPr lang="en-US"/>
        </a:p>
      </dgm:t>
    </dgm:pt>
    <dgm:pt modelId="{43BC988D-2F07-4A2D-90E2-E95AC1EF13BB}">
      <dgm:prSet phldrT="[Text]"/>
      <dgm:spPr/>
      <dgm:t>
        <a:bodyPr/>
        <a:lstStyle/>
        <a:p>
          <a:r>
            <a:rPr lang="en-US" dirty="0"/>
            <a:t>Excel</a:t>
          </a:r>
        </a:p>
      </dgm:t>
    </dgm:pt>
    <dgm:pt modelId="{608EF626-F163-4EDB-AF1B-DCF8BD643814}" type="parTrans" cxnId="{9D5A4B59-EBC9-4CEF-AD5C-D27D0D51C3D4}">
      <dgm:prSet/>
      <dgm:spPr/>
      <dgm:t>
        <a:bodyPr/>
        <a:lstStyle/>
        <a:p>
          <a:endParaRPr lang="en-US"/>
        </a:p>
      </dgm:t>
    </dgm:pt>
    <dgm:pt modelId="{D58EA974-E3C1-4265-A069-752CECAF34FC}" type="sibTrans" cxnId="{9D5A4B59-EBC9-4CEF-AD5C-D27D0D51C3D4}">
      <dgm:prSet/>
      <dgm:spPr/>
      <dgm:t>
        <a:bodyPr/>
        <a:lstStyle/>
        <a:p>
          <a:endParaRPr lang="en-US"/>
        </a:p>
      </dgm:t>
    </dgm:pt>
    <dgm:pt modelId="{AA0CB866-E10F-40E4-B959-45AD53B11E86}">
      <dgm:prSet phldrT="[Text]"/>
      <dgm:spPr/>
      <dgm:t>
        <a:bodyPr/>
        <a:lstStyle/>
        <a:p>
          <a:r>
            <a:rPr lang="en-US" dirty="0"/>
            <a:t>https://kafka.apache.org/</a:t>
          </a:r>
        </a:p>
      </dgm:t>
    </dgm:pt>
    <dgm:pt modelId="{9D0503D4-0BF5-408F-AEC0-17E2A53E03A2}" type="parTrans" cxnId="{334584E5-BE7D-47DE-8A42-9DA006949850}">
      <dgm:prSet/>
      <dgm:spPr/>
      <dgm:t>
        <a:bodyPr/>
        <a:lstStyle/>
        <a:p>
          <a:endParaRPr lang="en-US"/>
        </a:p>
      </dgm:t>
    </dgm:pt>
    <dgm:pt modelId="{421F8BAA-ED7B-4CF1-BC51-B9AD239BFB92}" type="sibTrans" cxnId="{334584E5-BE7D-47DE-8A42-9DA006949850}">
      <dgm:prSet/>
      <dgm:spPr/>
      <dgm:t>
        <a:bodyPr/>
        <a:lstStyle/>
        <a:p>
          <a:endParaRPr lang="en-US"/>
        </a:p>
      </dgm:t>
    </dgm:pt>
    <dgm:pt modelId="{92262C63-7293-474F-83E0-88CCA5CD9335}">
      <dgm:prSet phldrT="[Text]"/>
      <dgm:spPr/>
      <dgm:t>
        <a:bodyPr/>
        <a:lstStyle/>
        <a:p>
          <a:r>
            <a:rPr lang="en-US" dirty="0"/>
            <a:t>https://kafka.apache.org/</a:t>
          </a:r>
        </a:p>
      </dgm:t>
    </dgm:pt>
    <dgm:pt modelId="{6C7809B4-CDFA-4EBD-A9FB-8E23BD93F009}" type="parTrans" cxnId="{D622CF91-3703-4F36-B303-9A6D5B5D8B7C}">
      <dgm:prSet/>
      <dgm:spPr/>
      <dgm:t>
        <a:bodyPr/>
        <a:lstStyle/>
        <a:p>
          <a:endParaRPr lang="en-US"/>
        </a:p>
      </dgm:t>
    </dgm:pt>
    <dgm:pt modelId="{0E4C9CAF-E96E-4B33-AC80-C23BC78DAB97}" type="sibTrans" cxnId="{D622CF91-3703-4F36-B303-9A6D5B5D8B7C}">
      <dgm:prSet/>
      <dgm:spPr/>
      <dgm:t>
        <a:bodyPr/>
        <a:lstStyle/>
        <a:p>
          <a:endParaRPr lang="en-US"/>
        </a:p>
      </dgm:t>
    </dgm:pt>
    <dgm:pt modelId="{1ED0E447-92CE-46FF-8298-B0995463F389}">
      <dgm:prSet phldrT="[Text]"/>
      <dgm:spPr/>
      <dgm:t>
        <a:bodyPr/>
        <a:lstStyle/>
        <a:p>
          <a:r>
            <a:rPr lang="en-US"/>
            <a:t>https://spark.apache.org/</a:t>
          </a:r>
          <a:endParaRPr lang="en-US" dirty="0"/>
        </a:p>
      </dgm:t>
    </dgm:pt>
    <dgm:pt modelId="{7AE91268-B12F-42E4-81EA-FF176C38FD8A}" type="parTrans" cxnId="{EC85AA3B-7EC4-47A7-9949-A7605E034D5B}">
      <dgm:prSet/>
      <dgm:spPr/>
      <dgm:t>
        <a:bodyPr/>
        <a:lstStyle/>
        <a:p>
          <a:endParaRPr lang="en-US"/>
        </a:p>
      </dgm:t>
    </dgm:pt>
    <dgm:pt modelId="{84B0C526-D934-42EE-82E5-59070E2D383E}" type="sibTrans" cxnId="{EC85AA3B-7EC4-47A7-9949-A7605E034D5B}">
      <dgm:prSet/>
      <dgm:spPr/>
      <dgm:t>
        <a:bodyPr/>
        <a:lstStyle/>
        <a:p>
          <a:endParaRPr lang="en-US"/>
        </a:p>
      </dgm:t>
    </dgm:pt>
    <dgm:pt modelId="{7173C99E-5EF4-44C7-AF3E-614B59952031}">
      <dgm:prSet phldrT="[Text]"/>
      <dgm:spPr/>
      <dgm:t>
        <a:bodyPr/>
        <a:lstStyle/>
        <a:p>
          <a:r>
            <a:rPr lang="en-US"/>
            <a:t>https://hive.apache.org/</a:t>
          </a:r>
          <a:endParaRPr lang="en-US" dirty="0"/>
        </a:p>
      </dgm:t>
    </dgm:pt>
    <dgm:pt modelId="{CD05D925-D7DE-48F4-9235-323C32EA8EF1}" type="parTrans" cxnId="{9D118ABC-FAE7-4C71-BA29-F36D8A8405FC}">
      <dgm:prSet/>
      <dgm:spPr/>
      <dgm:t>
        <a:bodyPr/>
        <a:lstStyle/>
        <a:p>
          <a:endParaRPr lang="en-US"/>
        </a:p>
      </dgm:t>
    </dgm:pt>
    <dgm:pt modelId="{A109DDC1-3A11-44A9-82DA-A580C5DEAC68}" type="sibTrans" cxnId="{9D118ABC-FAE7-4C71-BA29-F36D8A8405FC}">
      <dgm:prSet/>
      <dgm:spPr/>
      <dgm:t>
        <a:bodyPr/>
        <a:lstStyle/>
        <a:p>
          <a:endParaRPr lang="en-US"/>
        </a:p>
      </dgm:t>
    </dgm:pt>
    <dgm:pt modelId="{97690BBD-B888-4622-92DF-88B9FC4202AD}">
      <dgm:prSet phldrT="[Text]"/>
      <dgm:spPr/>
      <dgm:t>
        <a:bodyPr/>
        <a:lstStyle/>
        <a:p>
          <a:r>
            <a:rPr lang="en-US" dirty="0"/>
            <a:t>Environments</a:t>
          </a:r>
        </a:p>
      </dgm:t>
    </dgm:pt>
    <dgm:pt modelId="{AE2C92A5-3435-40F2-8501-BA8B6B9F4404}" type="parTrans" cxnId="{1321877F-7E72-4FD9-BFE8-7984F2A01AD8}">
      <dgm:prSet/>
      <dgm:spPr/>
      <dgm:t>
        <a:bodyPr/>
        <a:lstStyle/>
        <a:p>
          <a:endParaRPr lang="en-US"/>
        </a:p>
      </dgm:t>
    </dgm:pt>
    <dgm:pt modelId="{B01A6470-CC75-4380-AD05-D9FF21DE4467}" type="sibTrans" cxnId="{1321877F-7E72-4FD9-BFE8-7984F2A01AD8}">
      <dgm:prSet/>
      <dgm:spPr/>
      <dgm:t>
        <a:bodyPr/>
        <a:lstStyle/>
        <a:p>
          <a:endParaRPr lang="en-US"/>
        </a:p>
      </dgm:t>
    </dgm:pt>
    <dgm:pt modelId="{A631FCA4-36F0-4489-B8E8-81020207A878}">
      <dgm:prSet phldrT="[Text]"/>
      <dgm:spPr/>
      <dgm:t>
        <a:bodyPr/>
        <a:lstStyle/>
        <a:p>
          <a:r>
            <a:rPr lang="en-US" dirty="0"/>
            <a:t>Cloudera (VM Quick start)</a:t>
          </a:r>
        </a:p>
      </dgm:t>
    </dgm:pt>
    <dgm:pt modelId="{6CC17507-5987-41B5-B02A-043537547CBE}" type="parTrans" cxnId="{0936F021-D922-4808-9324-B4CA8FE1A6C8}">
      <dgm:prSet/>
      <dgm:spPr/>
      <dgm:t>
        <a:bodyPr/>
        <a:lstStyle/>
        <a:p>
          <a:endParaRPr lang="en-US"/>
        </a:p>
      </dgm:t>
    </dgm:pt>
    <dgm:pt modelId="{51E1F18B-1A6B-445F-A165-BB9E089249F6}" type="sibTrans" cxnId="{0936F021-D922-4808-9324-B4CA8FE1A6C8}">
      <dgm:prSet/>
      <dgm:spPr/>
      <dgm:t>
        <a:bodyPr/>
        <a:lstStyle/>
        <a:p>
          <a:endParaRPr lang="en-US"/>
        </a:p>
      </dgm:t>
    </dgm:pt>
    <dgm:pt modelId="{8C30EB91-8E81-9A41-ADFC-7441C256A0C2}" type="pres">
      <dgm:prSet presAssocID="{FFD6FF74-AC0D-9D48-B8B5-823E2A21BCF0}" presName="Name0" presStyleCnt="0">
        <dgm:presLayoutVars>
          <dgm:dir/>
          <dgm:animLvl val="lvl"/>
          <dgm:resizeHandles val="exact"/>
        </dgm:presLayoutVars>
      </dgm:prSet>
      <dgm:spPr/>
    </dgm:pt>
    <dgm:pt modelId="{A4833333-C350-1B42-AF89-8DD8DD4CD320}" type="pres">
      <dgm:prSet presAssocID="{E6C5B2B3-00F1-454B-A7A6-1D5EEB28A8FB}" presName="linNode" presStyleCnt="0"/>
      <dgm:spPr/>
    </dgm:pt>
    <dgm:pt modelId="{E00FCE48-2385-EF48-9C64-823B54C93C3D}" type="pres">
      <dgm:prSet presAssocID="{E6C5B2B3-00F1-454B-A7A6-1D5EEB28A8FB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09BFA9A6-0BAB-7141-A4F7-40F23B5BD2DD}" type="pres">
      <dgm:prSet presAssocID="{E6C5B2B3-00F1-454B-A7A6-1D5EEB28A8FB}" presName="descendantText" presStyleLbl="alignAccFollowNode1" presStyleIdx="0" presStyleCnt="7">
        <dgm:presLayoutVars>
          <dgm:bulletEnabled val="1"/>
        </dgm:presLayoutVars>
      </dgm:prSet>
      <dgm:spPr/>
    </dgm:pt>
    <dgm:pt modelId="{90EFC0A7-1CA3-E442-8D8F-59C1432AC149}" type="pres">
      <dgm:prSet presAssocID="{3397F24B-3AC2-B044-B3A4-9C2C6D22B8BB}" presName="sp" presStyleCnt="0"/>
      <dgm:spPr/>
    </dgm:pt>
    <dgm:pt modelId="{47E93647-7DBA-7E47-A35A-D8AB0ADA0EEA}" type="pres">
      <dgm:prSet presAssocID="{57136DBB-9562-2F40-947F-8AE93355AFF6}" presName="linNode" presStyleCnt="0"/>
      <dgm:spPr/>
    </dgm:pt>
    <dgm:pt modelId="{FA077A2C-6D49-1546-83DE-5780B73C9A4B}" type="pres">
      <dgm:prSet presAssocID="{57136DBB-9562-2F40-947F-8AE93355AFF6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9DF3127C-1A65-E141-A68A-CAC3829BE5BD}" type="pres">
      <dgm:prSet presAssocID="{57136DBB-9562-2F40-947F-8AE93355AFF6}" presName="descendantText" presStyleLbl="alignAccFollowNode1" presStyleIdx="1" presStyleCnt="7">
        <dgm:presLayoutVars>
          <dgm:bulletEnabled val="1"/>
        </dgm:presLayoutVars>
      </dgm:prSet>
      <dgm:spPr/>
    </dgm:pt>
    <dgm:pt modelId="{EC3F3165-408D-1448-BC73-83EBEAF11CA6}" type="pres">
      <dgm:prSet presAssocID="{54ADA64A-5774-2944-ABF8-7AE6C6865DF3}" presName="sp" presStyleCnt="0"/>
      <dgm:spPr/>
    </dgm:pt>
    <dgm:pt modelId="{09912D97-F50F-C944-BD56-89EADCEC2DF6}" type="pres">
      <dgm:prSet presAssocID="{60A413B3-2C05-1643-856E-DB719FDACA19}" presName="linNode" presStyleCnt="0"/>
      <dgm:spPr/>
    </dgm:pt>
    <dgm:pt modelId="{943148E9-8279-8345-AAD3-DC082C3A8D1A}" type="pres">
      <dgm:prSet presAssocID="{60A413B3-2C05-1643-856E-DB719FDACA19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761A8C3A-4048-6B4E-8AD8-B984F27D135F}" type="pres">
      <dgm:prSet presAssocID="{60A413B3-2C05-1643-856E-DB719FDACA19}" presName="descendantText" presStyleLbl="alignAccFollowNode1" presStyleIdx="2" presStyleCnt="7">
        <dgm:presLayoutVars>
          <dgm:bulletEnabled val="1"/>
        </dgm:presLayoutVars>
      </dgm:prSet>
      <dgm:spPr/>
    </dgm:pt>
    <dgm:pt modelId="{F53B3514-7708-3347-AF1F-2E7B917ABF4D}" type="pres">
      <dgm:prSet presAssocID="{0E67CE17-B02A-DB4A-AD03-C63E8D4BB2E9}" presName="sp" presStyleCnt="0"/>
      <dgm:spPr/>
    </dgm:pt>
    <dgm:pt modelId="{BB3C59E4-F784-2F45-BC7C-03A14CD5867D}" type="pres">
      <dgm:prSet presAssocID="{C9199470-CB77-E947-BEE1-9D04DF42E5FE}" presName="linNode" presStyleCnt="0"/>
      <dgm:spPr/>
    </dgm:pt>
    <dgm:pt modelId="{C3D87D58-F8E6-3445-8C18-E6733888AD9D}" type="pres">
      <dgm:prSet presAssocID="{C9199470-CB77-E947-BEE1-9D04DF42E5FE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DFA4C8CD-A089-D444-BD67-2AFBF904CE7C}" type="pres">
      <dgm:prSet presAssocID="{C9199470-CB77-E947-BEE1-9D04DF42E5FE}" presName="descendantText" presStyleLbl="alignAccFollowNode1" presStyleIdx="3" presStyleCnt="7">
        <dgm:presLayoutVars>
          <dgm:bulletEnabled val="1"/>
        </dgm:presLayoutVars>
      </dgm:prSet>
      <dgm:spPr/>
    </dgm:pt>
    <dgm:pt modelId="{B2DA7662-B02F-4BD0-9D53-D74DD25D42C6}" type="pres">
      <dgm:prSet presAssocID="{B3A1BE0C-969E-2C43-A4D9-14CC92EF0B5D}" presName="sp" presStyleCnt="0"/>
      <dgm:spPr/>
    </dgm:pt>
    <dgm:pt modelId="{CAEA2F9D-54F0-4C17-9D63-0EB17CC95071}" type="pres">
      <dgm:prSet presAssocID="{2B860266-C629-4110-961E-D309C592A89A}" presName="linNode" presStyleCnt="0"/>
      <dgm:spPr/>
    </dgm:pt>
    <dgm:pt modelId="{9B6FC884-CD4A-4F26-ADEC-7340A34B19F3}" type="pres">
      <dgm:prSet presAssocID="{2B860266-C629-4110-961E-D309C592A89A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E42AB1C6-39AD-41A0-A8ED-17422807ADFD}" type="pres">
      <dgm:prSet presAssocID="{2B860266-C629-4110-961E-D309C592A89A}" presName="descendantText" presStyleLbl="alignAccFollowNode1" presStyleIdx="4" presStyleCnt="7">
        <dgm:presLayoutVars>
          <dgm:bulletEnabled val="1"/>
        </dgm:presLayoutVars>
      </dgm:prSet>
      <dgm:spPr/>
    </dgm:pt>
    <dgm:pt modelId="{58E9B431-23B6-4702-86FC-E9D32385F96A}" type="pres">
      <dgm:prSet presAssocID="{14CB9637-78CC-44F7-95F4-106204A359C6}" presName="sp" presStyleCnt="0"/>
      <dgm:spPr/>
    </dgm:pt>
    <dgm:pt modelId="{F7694258-72F8-4A57-B8AA-4CF75D9604FA}" type="pres">
      <dgm:prSet presAssocID="{37C5C66A-3B7F-41B4-B107-7801DEA7F325}" presName="linNode" presStyleCnt="0"/>
      <dgm:spPr/>
    </dgm:pt>
    <dgm:pt modelId="{4DD39037-9269-4391-B3CB-ABA98D4BCE10}" type="pres">
      <dgm:prSet presAssocID="{37C5C66A-3B7F-41B4-B107-7801DEA7F325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19983F9D-F8E5-45E9-9FFC-5F838C0B3D7C}" type="pres">
      <dgm:prSet presAssocID="{37C5C66A-3B7F-41B4-B107-7801DEA7F325}" presName="descendantText" presStyleLbl="alignAccFollowNode1" presStyleIdx="5" presStyleCnt="7">
        <dgm:presLayoutVars>
          <dgm:bulletEnabled val="1"/>
        </dgm:presLayoutVars>
      </dgm:prSet>
      <dgm:spPr/>
    </dgm:pt>
    <dgm:pt modelId="{818D691C-ADEA-4908-8D4C-A647EA20D6D6}" type="pres">
      <dgm:prSet presAssocID="{842A10D4-9CD8-4F99-B91E-D91ED5D8046B}" presName="sp" presStyleCnt="0"/>
      <dgm:spPr/>
    </dgm:pt>
    <dgm:pt modelId="{74CD15BA-98C3-478B-BF8E-3E72410FBF7C}" type="pres">
      <dgm:prSet presAssocID="{97690BBD-B888-4622-92DF-88B9FC4202AD}" presName="linNode" presStyleCnt="0"/>
      <dgm:spPr/>
    </dgm:pt>
    <dgm:pt modelId="{14349291-05EF-4A37-B59C-7F54C1ED46D9}" type="pres">
      <dgm:prSet presAssocID="{97690BBD-B888-4622-92DF-88B9FC4202AD}" presName="parentText" presStyleLbl="node1" presStyleIdx="6" presStyleCnt="7">
        <dgm:presLayoutVars>
          <dgm:chMax val="1"/>
          <dgm:bulletEnabled val="1"/>
        </dgm:presLayoutVars>
      </dgm:prSet>
      <dgm:spPr/>
    </dgm:pt>
    <dgm:pt modelId="{6211207A-CD54-4585-8A31-ADFB55647E9A}" type="pres">
      <dgm:prSet presAssocID="{97690BBD-B888-4622-92DF-88B9FC4202AD}" presName="descendantText" presStyleLbl="alignAccFollowNode1" presStyleIdx="6" presStyleCnt="7">
        <dgm:presLayoutVars>
          <dgm:bulletEnabled val="1"/>
        </dgm:presLayoutVars>
      </dgm:prSet>
      <dgm:spPr/>
    </dgm:pt>
  </dgm:ptLst>
  <dgm:cxnLst>
    <dgm:cxn modelId="{CB7E8911-0CF9-5F4B-BF48-43FC7C369C88}" type="presOf" srcId="{CB4EE542-4AF1-0E44-849C-C1DE681EE9ED}" destId="{DFA4C8CD-A089-D444-BD67-2AFBF904CE7C}" srcOrd="0" destOrd="0" presId="urn:microsoft.com/office/officeart/2005/8/layout/vList5"/>
    <dgm:cxn modelId="{A2A7671A-C154-054B-AF21-ED38E3EC1FBF}" srcId="{57136DBB-9562-2F40-947F-8AE93355AFF6}" destId="{45A0B1FB-AEF1-944D-90A7-BE0DB0D3C34A}" srcOrd="0" destOrd="0" parTransId="{E467C171-9A3D-BE4C-BC61-6370F5BCE5E2}" sibTransId="{A5142B55-5C43-3E45-B8BB-CFAB0380A564}"/>
    <dgm:cxn modelId="{D940EE1D-6C71-4584-AF90-937E61BCD1EE}" srcId="{37C5C66A-3B7F-41B4-B107-7801DEA7F325}" destId="{813278D8-BD6E-40EA-805E-8AA5D8F4F6F0}" srcOrd="0" destOrd="0" parTransId="{54C6DCDC-735A-42CE-8E62-5626283B5205}" sibTransId="{776BE48A-0139-48B6-982B-19FD0439C5D9}"/>
    <dgm:cxn modelId="{E6D08F1F-AB12-42D7-AF79-A70DD3AC01CD}" type="presOf" srcId="{92262C63-7293-474F-83E0-88CCA5CD9335}" destId="{761A8C3A-4048-6B4E-8AD8-B984F27D135F}" srcOrd="0" destOrd="1" presId="urn:microsoft.com/office/officeart/2005/8/layout/vList5"/>
    <dgm:cxn modelId="{0936F021-D922-4808-9324-B4CA8FE1A6C8}" srcId="{97690BBD-B888-4622-92DF-88B9FC4202AD}" destId="{A631FCA4-36F0-4489-B8E8-81020207A878}" srcOrd="0" destOrd="0" parTransId="{6CC17507-5987-41B5-B02A-043537547CBE}" sibTransId="{51E1F18B-1A6B-445F-A165-BB9E089249F6}"/>
    <dgm:cxn modelId="{67307B37-3C0D-478C-AD52-A57B543677A1}" type="presOf" srcId="{1ED0E447-92CE-46FF-8298-B0995463F389}" destId="{DFA4C8CD-A089-D444-BD67-2AFBF904CE7C}" srcOrd="0" destOrd="1" presId="urn:microsoft.com/office/officeart/2005/8/layout/vList5"/>
    <dgm:cxn modelId="{EC85AA3B-7EC4-47A7-9949-A7605E034D5B}" srcId="{C9199470-CB77-E947-BEE1-9D04DF42E5FE}" destId="{1ED0E447-92CE-46FF-8298-B0995463F389}" srcOrd="1" destOrd="0" parTransId="{7AE91268-B12F-42E4-81EA-FF176C38FD8A}" sibTransId="{84B0C526-D934-42EE-82E5-59070E2D383E}"/>
    <dgm:cxn modelId="{2E5D3E3D-BFB0-4168-B14D-AD0604E06AC3}" srcId="{FFD6FF74-AC0D-9D48-B8B5-823E2A21BCF0}" destId="{37C5C66A-3B7F-41B4-B107-7801DEA7F325}" srcOrd="5" destOrd="0" parTransId="{098E9B2D-410E-417A-B6F6-81833B815A5E}" sibTransId="{842A10D4-9CD8-4F99-B91E-D91ED5D8046B}"/>
    <dgm:cxn modelId="{81A46A61-24ED-FC46-BDD8-CEEE4FCD052F}" type="presOf" srcId="{E6C5B2B3-00F1-454B-A7A6-1D5EEB28A8FB}" destId="{E00FCE48-2385-EF48-9C64-823B54C93C3D}" srcOrd="0" destOrd="0" presId="urn:microsoft.com/office/officeart/2005/8/layout/vList5"/>
    <dgm:cxn modelId="{A4DC6562-ED6D-4D46-87E5-40B475DE9B55}" type="presOf" srcId="{57136DBB-9562-2F40-947F-8AE93355AFF6}" destId="{FA077A2C-6D49-1546-83DE-5780B73C9A4B}" srcOrd="0" destOrd="0" presId="urn:microsoft.com/office/officeart/2005/8/layout/vList5"/>
    <dgm:cxn modelId="{7860FE62-26A7-C449-AEAF-8C6A3E4BEF1B}" srcId="{60A413B3-2C05-1643-856E-DB719FDACA19}" destId="{0B08FEC3-9D86-544D-8109-03374BFE1385}" srcOrd="0" destOrd="0" parTransId="{E078A5EF-F989-0144-B46C-0BA1EED9556E}" sibTransId="{405A6C63-BA9C-1A40-A481-E004218A9337}"/>
    <dgm:cxn modelId="{B9D00D46-DF40-F44B-8330-684BEF6A74BC}" srcId="{E6C5B2B3-00F1-454B-A7A6-1D5EEB28A8FB}" destId="{ECF02A9E-1E7A-6A45-BCC4-78196D09C10F}" srcOrd="1" destOrd="0" parTransId="{D2D6C5D1-0652-3340-B0E5-17D9C08B382B}" sibTransId="{B52DB695-C9A6-CA4D-8748-628D5623263E}"/>
    <dgm:cxn modelId="{A9492C69-A0C9-4298-B17C-BAB2B9C8A2BF}" type="presOf" srcId="{43BC988D-2F07-4A2D-90E2-E95AC1EF13BB}" destId="{19983F9D-F8E5-45E9-9FFC-5F838C0B3D7C}" srcOrd="0" destOrd="1" presId="urn:microsoft.com/office/officeart/2005/8/layout/vList5"/>
    <dgm:cxn modelId="{03C77C4A-FF78-2549-9F68-A953C1D061DA}" type="presOf" srcId="{FFD6FF74-AC0D-9D48-B8B5-823E2A21BCF0}" destId="{8C30EB91-8E81-9A41-ADFC-7441C256A0C2}" srcOrd="0" destOrd="0" presId="urn:microsoft.com/office/officeart/2005/8/layout/vList5"/>
    <dgm:cxn modelId="{A74BC16A-537C-4D6A-8A3C-699EE6969679}" type="presOf" srcId="{A631FCA4-36F0-4489-B8E8-81020207A878}" destId="{6211207A-CD54-4585-8A31-ADFB55647E9A}" srcOrd="0" destOrd="0" presId="urn:microsoft.com/office/officeart/2005/8/layout/vList5"/>
    <dgm:cxn modelId="{E1D4CB4B-5484-478E-AD83-64557CD87748}" srcId="{FFD6FF74-AC0D-9D48-B8B5-823E2A21BCF0}" destId="{2B860266-C629-4110-961E-D309C592A89A}" srcOrd="4" destOrd="0" parTransId="{8B453634-B395-4C27-BD10-BE881112D37E}" sibTransId="{14CB9637-78CC-44F7-95F4-106204A359C6}"/>
    <dgm:cxn modelId="{4A0C444D-DB9A-0545-B2BC-2E64F6811586}" srcId="{FFD6FF74-AC0D-9D48-B8B5-823E2A21BCF0}" destId="{E6C5B2B3-00F1-454B-A7A6-1D5EEB28A8FB}" srcOrd="0" destOrd="0" parTransId="{BF6F17B7-EAAB-C840-971C-37BB8E9DAF5C}" sibTransId="{3397F24B-3AC2-B044-B3A4-9C2C6D22B8BB}"/>
    <dgm:cxn modelId="{577F296F-740E-483D-9C62-48544723A5A0}" srcId="{2B860266-C629-4110-961E-D309C592A89A}" destId="{BF07658A-3EB5-40FF-BDAA-012A337FC0CC}" srcOrd="0" destOrd="0" parTransId="{51ECA2B2-43DA-4F28-BE06-40B90679762A}" sibTransId="{D33F62C6-9D7A-4492-AE95-0E4265530524}"/>
    <dgm:cxn modelId="{E63D2853-0C82-47F5-9A6F-C582BC95BCA7}" type="presOf" srcId="{BF07658A-3EB5-40FF-BDAA-012A337FC0CC}" destId="{E42AB1C6-39AD-41A0-A8ED-17422807ADFD}" srcOrd="0" destOrd="0" presId="urn:microsoft.com/office/officeart/2005/8/layout/vList5"/>
    <dgm:cxn modelId="{5E14A674-C5F3-7E4C-999F-2E05C45CE5F9}" srcId="{FFD6FF74-AC0D-9D48-B8B5-823E2A21BCF0}" destId="{60A413B3-2C05-1643-856E-DB719FDACA19}" srcOrd="2" destOrd="0" parTransId="{B1507316-6E91-6642-AD13-49EF39933AF6}" sibTransId="{0E67CE17-B02A-DB4A-AD03-C63E8D4BB2E9}"/>
    <dgm:cxn modelId="{56620E75-58C8-A248-886C-4F626EEECEF7}" type="presOf" srcId="{0B08FEC3-9D86-544D-8109-03374BFE1385}" destId="{761A8C3A-4048-6B4E-8AD8-B984F27D135F}" srcOrd="0" destOrd="0" presId="urn:microsoft.com/office/officeart/2005/8/layout/vList5"/>
    <dgm:cxn modelId="{9D5A4B59-EBC9-4CEF-AD5C-D27D0D51C3D4}" srcId="{37C5C66A-3B7F-41B4-B107-7801DEA7F325}" destId="{43BC988D-2F07-4A2D-90E2-E95AC1EF13BB}" srcOrd="1" destOrd="0" parTransId="{608EF626-F163-4EDB-AF1B-DCF8BD643814}" sibTransId="{D58EA974-E3C1-4265-A069-752CECAF34FC}"/>
    <dgm:cxn modelId="{AFB5627C-3F4A-D042-9283-8D4F8D72D75F}" type="presOf" srcId="{60A413B3-2C05-1643-856E-DB719FDACA19}" destId="{943148E9-8279-8345-AAD3-DC082C3A8D1A}" srcOrd="0" destOrd="0" presId="urn:microsoft.com/office/officeart/2005/8/layout/vList5"/>
    <dgm:cxn modelId="{1321877F-7E72-4FD9-BFE8-7984F2A01AD8}" srcId="{FFD6FF74-AC0D-9D48-B8B5-823E2A21BCF0}" destId="{97690BBD-B888-4622-92DF-88B9FC4202AD}" srcOrd="6" destOrd="0" parTransId="{AE2C92A5-3435-40F2-8501-BA8B6B9F4404}" sibTransId="{B01A6470-CC75-4380-AD05-D9FF21DE4467}"/>
    <dgm:cxn modelId="{F638DC83-19B2-4B33-B37A-E6B4C7BBB37F}" type="presOf" srcId="{AA0CB866-E10F-40E4-B959-45AD53B11E86}" destId="{9DF3127C-1A65-E141-A68A-CAC3829BE5BD}" srcOrd="0" destOrd="1" presId="urn:microsoft.com/office/officeart/2005/8/layout/vList5"/>
    <dgm:cxn modelId="{ED186D89-7261-4A5D-A421-55EE90B5A36D}" type="presOf" srcId="{2B860266-C629-4110-961E-D309C592A89A}" destId="{9B6FC884-CD4A-4F26-ADEC-7340A34B19F3}" srcOrd="0" destOrd="0" presId="urn:microsoft.com/office/officeart/2005/8/layout/vList5"/>
    <dgm:cxn modelId="{811CCE8A-2B44-40DF-A63F-8C3CC1B0AEC9}" type="presOf" srcId="{37C5C66A-3B7F-41B4-B107-7801DEA7F325}" destId="{4DD39037-9269-4391-B3CB-ABA98D4BCE10}" srcOrd="0" destOrd="0" presId="urn:microsoft.com/office/officeart/2005/8/layout/vList5"/>
    <dgm:cxn modelId="{D622CF91-3703-4F36-B303-9A6D5B5D8B7C}" srcId="{60A413B3-2C05-1643-856E-DB719FDACA19}" destId="{92262C63-7293-474F-83E0-88CCA5CD9335}" srcOrd="1" destOrd="0" parTransId="{6C7809B4-CDFA-4EBD-A9FB-8E23BD93F009}" sibTransId="{0E4C9CAF-E96E-4B33-AC80-C23BC78DAB97}"/>
    <dgm:cxn modelId="{213ABC9A-7CA4-6844-85DF-71F04477BD5C}" srcId="{C9199470-CB77-E947-BEE1-9D04DF42E5FE}" destId="{CB4EE542-4AF1-0E44-849C-C1DE681EE9ED}" srcOrd="0" destOrd="0" parTransId="{7BB62D7F-19F4-4B41-B0CC-BA33E6EC0BB5}" sibTransId="{03A72C06-29BB-7548-918F-FA2FD7BE3309}"/>
    <dgm:cxn modelId="{F8F18CA9-E20F-4F2E-BC0A-01EA7324A118}" type="presOf" srcId="{813278D8-BD6E-40EA-805E-8AA5D8F4F6F0}" destId="{19983F9D-F8E5-45E9-9FFC-5F838C0B3D7C}" srcOrd="0" destOrd="0" presId="urn:microsoft.com/office/officeart/2005/8/layout/vList5"/>
    <dgm:cxn modelId="{1ADE05B5-80B3-4648-B894-FF2E089A9DE6}" type="presOf" srcId="{45A0B1FB-AEF1-944D-90A7-BE0DB0D3C34A}" destId="{9DF3127C-1A65-E141-A68A-CAC3829BE5BD}" srcOrd="0" destOrd="0" presId="urn:microsoft.com/office/officeart/2005/8/layout/vList5"/>
    <dgm:cxn modelId="{9D118ABC-FAE7-4C71-BA29-F36D8A8405FC}" srcId="{2B860266-C629-4110-961E-D309C592A89A}" destId="{7173C99E-5EF4-44C7-AF3E-614B59952031}" srcOrd="1" destOrd="0" parTransId="{CD05D925-D7DE-48F4-9235-323C32EA8EF1}" sibTransId="{A109DDC1-3A11-44A9-82DA-A580C5DEAC68}"/>
    <dgm:cxn modelId="{06C11FC6-4AEC-42F1-930A-C3D28D68C1E0}" type="presOf" srcId="{97690BBD-B888-4622-92DF-88B9FC4202AD}" destId="{14349291-05EF-4A37-B59C-7F54C1ED46D9}" srcOrd="0" destOrd="0" presId="urn:microsoft.com/office/officeart/2005/8/layout/vList5"/>
    <dgm:cxn modelId="{FC38F3DC-D94D-41FE-AABC-95D4853F1A82}" type="presOf" srcId="{7173C99E-5EF4-44C7-AF3E-614B59952031}" destId="{E42AB1C6-39AD-41A0-A8ED-17422807ADFD}" srcOrd="0" destOrd="1" presId="urn:microsoft.com/office/officeart/2005/8/layout/vList5"/>
    <dgm:cxn modelId="{E0970DDE-7CFE-9242-8C5F-FCFF601A37CF}" type="presOf" srcId="{C9199470-CB77-E947-BEE1-9D04DF42E5FE}" destId="{C3D87D58-F8E6-3445-8C18-E6733888AD9D}" srcOrd="0" destOrd="0" presId="urn:microsoft.com/office/officeart/2005/8/layout/vList5"/>
    <dgm:cxn modelId="{7B8148DE-BF62-4640-9140-6574E32A1D60}" srcId="{FFD6FF74-AC0D-9D48-B8B5-823E2A21BCF0}" destId="{57136DBB-9562-2F40-947F-8AE93355AFF6}" srcOrd="1" destOrd="0" parTransId="{77E64A8E-9405-474C-970D-58B269FAC09F}" sibTransId="{54ADA64A-5774-2944-ABF8-7AE6C6865DF3}"/>
    <dgm:cxn modelId="{14F3D8E0-1581-7343-BFB7-171D37DDE23F}" srcId="{FFD6FF74-AC0D-9D48-B8B5-823E2A21BCF0}" destId="{C9199470-CB77-E947-BEE1-9D04DF42E5FE}" srcOrd="3" destOrd="0" parTransId="{36003495-11A7-DF4C-B20D-B745D5F2AA8E}" sibTransId="{B3A1BE0C-969E-2C43-A4D9-14CC92EF0B5D}"/>
    <dgm:cxn modelId="{63422CE5-87D4-DC44-BC72-9C528F6365CB}" type="presOf" srcId="{51614F00-6134-1246-87C2-EC3AEE47D8ED}" destId="{09BFA9A6-0BAB-7141-A4F7-40F23B5BD2DD}" srcOrd="0" destOrd="0" presId="urn:microsoft.com/office/officeart/2005/8/layout/vList5"/>
    <dgm:cxn modelId="{334584E5-BE7D-47DE-8A42-9DA006949850}" srcId="{57136DBB-9562-2F40-947F-8AE93355AFF6}" destId="{AA0CB866-E10F-40E4-B959-45AD53B11E86}" srcOrd="1" destOrd="0" parTransId="{9D0503D4-0BF5-408F-AEC0-17E2A53E03A2}" sibTransId="{421F8BAA-ED7B-4CF1-BC51-B9AD239BFB92}"/>
    <dgm:cxn modelId="{4FAA3DF5-91C5-A546-98F4-93DCF388D619}" srcId="{E6C5B2B3-00F1-454B-A7A6-1D5EEB28A8FB}" destId="{51614F00-6134-1246-87C2-EC3AEE47D8ED}" srcOrd="0" destOrd="0" parTransId="{B8F7D077-AC2F-B440-B4DA-5EB93C53445F}" sibTransId="{11BFBB9B-E441-8D40-AEFC-90785C02613F}"/>
    <dgm:cxn modelId="{840102F7-EB94-EC4E-8BE8-B9837871B2B7}" type="presOf" srcId="{ECF02A9E-1E7A-6A45-BCC4-78196D09C10F}" destId="{09BFA9A6-0BAB-7141-A4F7-40F23B5BD2DD}" srcOrd="0" destOrd="1" presId="urn:microsoft.com/office/officeart/2005/8/layout/vList5"/>
    <dgm:cxn modelId="{97DBA4B8-6B0A-D046-B67E-16EE2C212A62}" type="presParOf" srcId="{8C30EB91-8E81-9A41-ADFC-7441C256A0C2}" destId="{A4833333-C350-1B42-AF89-8DD8DD4CD320}" srcOrd="0" destOrd="0" presId="urn:microsoft.com/office/officeart/2005/8/layout/vList5"/>
    <dgm:cxn modelId="{4460C29F-9368-5642-B5ED-84CD0E8B2B86}" type="presParOf" srcId="{A4833333-C350-1B42-AF89-8DD8DD4CD320}" destId="{E00FCE48-2385-EF48-9C64-823B54C93C3D}" srcOrd="0" destOrd="0" presId="urn:microsoft.com/office/officeart/2005/8/layout/vList5"/>
    <dgm:cxn modelId="{CECA1B30-0BBC-AF4C-8213-D26214813436}" type="presParOf" srcId="{A4833333-C350-1B42-AF89-8DD8DD4CD320}" destId="{09BFA9A6-0BAB-7141-A4F7-40F23B5BD2DD}" srcOrd="1" destOrd="0" presId="urn:microsoft.com/office/officeart/2005/8/layout/vList5"/>
    <dgm:cxn modelId="{F2E0E525-A585-7D4A-B2CC-DB8D0A04DA33}" type="presParOf" srcId="{8C30EB91-8E81-9A41-ADFC-7441C256A0C2}" destId="{90EFC0A7-1CA3-E442-8D8F-59C1432AC149}" srcOrd="1" destOrd="0" presId="urn:microsoft.com/office/officeart/2005/8/layout/vList5"/>
    <dgm:cxn modelId="{837E216B-C1D7-F643-AA82-3946AEBB1BC5}" type="presParOf" srcId="{8C30EB91-8E81-9A41-ADFC-7441C256A0C2}" destId="{47E93647-7DBA-7E47-A35A-D8AB0ADA0EEA}" srcOrd="2" destOrd="0" presId="urn:microsoft.com/office/officeart/2005/8/layout/vList5"/>
    <dgm:cxn modelId="{67236287-F59E-0D4A-B0F0-5DE89280780C}" type="presParOf" srcId="{47E93647-7DBA-7E47-A35A-D8AB0ADA0EEA}" destId="{FA077A2C-6D49-1546-83DE-5780B73C9A4B}" srcOrd="0" destOrd="0" presId="urn:microsoft.com/office/officeart/2005/8/layout/vList5"/>
    <dgm:cxn modelId="{D379A23C-794D-5244-98DC-919799DA10BF}" type="presParOf" srcId="{47E93647-7DBA-7E47-A35A-D8AB0ADA0EEA}" destId="{9DF3127C-1A65-E141-A68A-CAC3829BE5BD}" srcOrd="1" destOrd="0" presId="urn:microsoft.com/office/officeart/2005/8/layout/vList5"/>
    <dgm:cxn modelId="{D3999853-02AB-A546-A935-7B5050B71F7F}" type="presParOf" srcId="{8C30EB91-8E81-9A41-ADFC-7441C256A0C2}" destId="{EC3F3165-408D-1448-BC73-83EBEAF11CA6}" srcOrd="3" destOrd="0" presId="urn:microsoft.com/office/officeart/2005/8/layout/vList5"/>
    <dgm:cxn modelId="{6C263B78-728C-6047-BF84-6B46B5323309}" type="presParOf" srcId="{8C30EB91-8E81-9A41-ADFC-7441C256A0C2}" destId="{09912D97-F50F-C944-BD56-89EADCEC2DF6}" srcOrd="4" destOrd="0" presId="urn:microsoft.com/office/officeart/2005/8/layout/vList5"/>
    <dgm:cxn modelId="{13969969-BF6C-0F4E-B557-07BEEB182028}" type="presParOf" srcId="{09912D97-F50F-C944-BD56-89EADCEC2DF6}" destId="{943148E9-8279-8345-AAD3-DC082C3A8D1A}" srcOrd="0" destOrd="0" presId="urn:microsoft.com/office/officeart/2005/8/layout/vList5"/>
    <dgm:cxn modelId="{181B97B0-E00D-8047-9309-ABAB92D84A68}" type="presParOf" srcId="{09912D97-F50F-C944-BD56-89EADCEC2DF6}" destId="{761A8C3A-4048-6B4E-8AD8-B984F27D135F}" srcOrd="1" destOrd="0" presId="urn:microsoft.com/office/officeart/2005/8/layout/vList5"/>
    <dgm:cxn modelId="{7DBE6B23-2FB6-864A-8977-B49CF84A8A67}" type="presParOf" srcId="{8C30EB91-8E81-9A41-ADFC-7441C256A0C2}" destId="{F53B3514-7708-3347-AF1F-2E7B917ABF4D}" srcOrd="5" destOrd="0" presId="urn:microsoft.com/office/officeart/2005/8/layout/vList5"/>
    <dgm:cxn modelId="{ED11D24C-126D-9E4C-95CD-28CD6FE2F90B}" type="presParOf" srcId="{8C30EB91-8E81-9A41-ADFC-7441C256A0C2}" destId="{BB3C59E4-F784-2F45-BC7C-03A14CD5867D}" srcOrd="6" destOrd="0" presId="urn:microsoft.com/office/officeart/2005/8/layout/vList5"/>
    <dgm:cxn modelId="{BA67E45A-C6D7-3646-8486-0767FA7728F7}" type="presParOf" srcId="{BB3C59E4-F784-2F45-BC7C-03A14CD5867D}" destId="{C3D87D58-F8E6-3445-8C18-E6733888AD9D}" srcOrd="0" destOrd="0" presId="urn:microsoft.com/office/officeart/2005/8/layout/vList5"/>
    <dgm:cxn modelId="{C5D7499B-094D-F045-ADE6-78AB9E4208A7}" type="presParOf" srcId="{BB3C59E4-F784-2F45-BC7C-03A14CD5867D}" destId="{DFA4C8CD-A089-D444-BD67-2AFBF904CE7C}" srcOrd="1" destOrd="0" presId="urn:microsoft.com/office/officeart/2005/8/layout/vList5"/>
    <dgm:cxn modelId="{EF596F6F-A601-44F7-98D3-C3D6C5665DE6}" type="presParOf" srcId="{8C30EB91-8E81-9A41-ADFC-7441C256A0C2}" destId="{B2DA7662-B02F-4BD0-9D53-D74DD25D42C6}" srcOrd="7" destOrd="0" presId="urn:microsoft.com/office/officeart/2005/8/layout/vList5"/>
    <dgm:cxn modelId="{A655B2CE-BE6B-47CE-91EC-9C43B334B5C8}" type="presParOf" srcId="{8C30EB91-8E81-9A41-ADFC-7441C256A0C2}" destId="{CAEA2F9D-54F0-4C17-9D63-0EB17CC95071}" srcOrd="8" destOrd="0" presId="urn:microsoft.com/office/officeart/2005/8/layout/vList5"/>
    <dgm:cxn modelId="{D2F31E28-CE19-4F0F-A10A-C5ED1D6DD8DE}" type="presParOf" srcId="{CAEA2F9D-54F0-4C17-9D63-0EB17CC95071}" destId="{9B6FC884-CD4A-4F26-ADEC-7340A34B19F3}" srcOrd="0" destOrd="0" presId="urn:microsoft.com/office/officeart/2005/8/layout/vList5"/>
    <dgm:cxn modelId="{F0B9114D-0614-4091-A2DE-C19DD98AF378}" type="presParOf" srcId="{CAEA2F9D-54F0-4C17-9D63-0EB17CC95071}" destId="{E42AB1C6-39AD-41A0-A8ED-17422807ADFD}" srcOrd="1" destOrd="0" presId="urn:microsoft.com/office/officeart/2005/8/layout/vList5"/>
    <dgm:cxn modelId="{826DDFFC-CE79-4A2D-930C-3F4D891BA37E}" type="presParOf" srcId="{8C30EB91-8E81-9A41-ADFC-7441C256A0C2}" destId="{58E9B431-23B6-4702-86FC-E9D32385F96A}" srcOrd="9" destOrd="0" presId="urn:microsoft.com/office/officeart/2005/8/layout/vList5"/>
    <dgm:cxn modelId="{084B25CE-9B3F-407C-9162-B0E25C1443B0}" type="presParOf" srcId="{8C30EB91-8E81-9A41-ADFC-7441C256A0C2}" destId="{F7694258-72F8-4A57-B8AA-4CF75D9604FA}" srcOrd="10" destOrd="0" presId="urn:microsoft.com/office/officeart/2005/8/layout/vList5"/>
    <dgm:cxn modelId="{4DFB4F1D-D04C-4099-98E6-E52F11D10994}" type="presParOf" srcId="{F7694258-72F8-4A57-B8AA-4CF75D9604FA}" destId="{4DD39037-9269-4391-B3CB-ABA98D4BCE10}" srcOrd="0" destOrd="0" presId="urn:microsoft.com/office/officeart/2005/8/layout/vList5"/>
    <dgm:cxn modelId="{E4498D99-B89A-46B5-835A-02FE50B86463}" type="presParOf" srcId="{F7694258-72F8-4A57-B8AA-4CF75D9604FA}" destId="{19983F9D-F8E5-45E9-9FFC-5F838C0B3D7C}" srcOrd="1" destOrd="0" presId="urn:microsoft.com/office/officeart/2005/8/layout/vList5"/>
    <dgm:cxn modelId="{B921FB63-D4D1-46E2-9147-6987CE86BE99}" type="presParOf" srcId="{8C30EB91-8E81-9A41-ADFC-7441C256A0C2}" destId="{818D691C-ADEA-4908-8D4C-A647EA20D6D6}" srcOrd="11" destOrd="0" presId="urn:microsoft.com/office/officeart/2005/8/layout/vList5"/>
    <dgm:cxn modelId="{E47FB97A-DAE5-4EB0-8C4A-AC222BC0A012}" type="presParOf" srcId="{8C30EB91-8E81-9A41-ADFC-7441C256A0C2}" destId="{74CD15BA-98C3-478B-BF8E-3E72410FBF7C}" srcOrd="12" destOrd="0" presId="urn:microsoft.com/office/officeart/2005/8/layout/vList5"/>
    <dgm:cxn modelId="{DF3DCBFB-9C5A-49FD-9768-6CC6B3DAFBDF}" type="presParOf" srcId="{74CD15BA-98C3-478B-BF8E-3E72410FBF7C}" destId="{14349291-05EF-4A37-B59C-7F54C1ED46D9}" srcOrd="0" destOrd="0" presId="urn:microsoft.com/office/officeart/2005/8/layout/vList5"/>
    <dgm:cxn modelId="{510EFBCA-67F2-4765-A39F-A654559E0CFE}" type="presParOf" srcId="{74CD15BA-98C3-478B-BF8E-3E72410FBF7C}" destId="{6211207A-CD54-4585-8A31-ADFB55647E9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FA9A6-0BAB-7141-A4F7-40F23B5BD2DD}">
      <dsp:nvSpPr>
        <dsp:cNvPr id="0" name=""/>
        <dsp:cNvSpPr/>
      </dsp:nvSpPr>
      <dsp:spPr>
        <a:xfrm rot="5400000">
          <a:off x="7306300" y="-3197517"/>
          <a:ext cx="616517" cy="716664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Web Restful API (Financial data and services)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https://iexcloud.io</a:t>
          </a:r>
        </a:p>
      </dsp:txBody>
      <dsp:txXfrm rot="-5400000">
        <a:off x="4031237" y="107642"/>
        <a:ext cx="7136548" cy="556325"/>
      </dsp:txXfrm>
    </dsp:sp>
    <dsp:sp modelId="{E00FCE48-2385-EF48-9C64-823B54C93C3D}">
      <dsp:nvSpPr>
        <dsp:cNvPr id="0" name=""/>
        <dsp:cNvSpPr/>
      </dsp:nvSpPr>
      <dsp:spPr>
        <a:xfrm>
          <a:off x="0" y="480"/>
          <a:ext cx="4031237" cy="77064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 source</a:t>
          </a:r>
        </a:p>
      </dsp:txBody>
      <dsp:txXfrm>
        <a:off x="37620" y="38100"/>
        <a:ext cx="3955997" cy="695407"/>
      </dsp:txXfrm>
    </dsp:sp>
    <dsp:sp modelId="{9DF3127C-1A65-E141-A68A-CAC3829BE5BD}">
      <dsp:nvSpPr>
        <dsp:cNvPr id="0" name=""/>
        <dsp:cNvSpPr/>
      </dsp:nvSpPr>
      <dsp:spPr>
        <a:xfrm rot="5400000">
          <a:off x="7306300" y="-2388338"/>
          <a:ext cx="616517" cy="7166644"/>
        </a:xfrm>
        <a:prstGeom prst="round2SameRect">
          <a:avLst/>
        </a:prstGeom>
        <a:solidFill>
          <a:schemeClr val="accent5">
            <a:tint val="40000"/>
            <a:alpha val="90000"/>
            <a:hueOff val="-1123294"/>
            <a:satOff val="-3805"/>
            <a:lumOff val="-48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123294"/>
              <a:satOff val="-3805"/>
              <a:lumOff val="-4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Apache Kafka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https://kafka.apache.org/</a:t>
          </a:r>
        </a:p>
      </dsp:txBody>
      <dsp:txXfrm rot="-5400000">
        <a:off x="4031237" y="916821"/>
        <a:ext cx="7136548" cy="556325"/>
      </dsp:txXfrm>
    </dsp:sp>
    <dsp:sp modelId="{FA077A2C-6D49-1546-83DE-5780B73C9A4B}">
      <dsp:nvSpPr>
        <dsp:cNvPr id="0" name=""/>
        <dsp:cNvSpPr/>
      </dsp:nvSpPr>
      <dsp:spPr>
        <a:xfrm>
          <a:off x="0" y="809660"/>
          <a:ext cx="4031237" cy="770647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Producer</a:t>
          </a:r>
        </a:p>
      </dsp:txBody>
      <dsp:txXfrm>
        <a:off x="37620" y="847280"/>
        <a:ext cx="3955997" cy="695407"/>
      </dsp:txXfrm>
    </dsp:sp>
    <dsp:sp modelId="{761A8C3A-4048-6B4E-8AD8-B984F27D135F}">
      <dsp:nvSpPr>
        <dsp:cNvPr id="0" name=""/>
        <dsp:cNvSpPr/>
      </dsp:nvSpPr>
      <dsp:spPr>
        <a:xfrm rot="5400000">
          <a:off x="7306300" y="-1579158"/>
          <a:ext cx="616517" cy="7166644"/>
        </a:xfrm>
        <a:prstGeom prst="round2Same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246587"/>
              <a:satOff val="-7611"/>
              <a:lumOff val="-9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Apache Kafka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https://kafka.apache.org/</a:t>
          </a:r>
        </a:p>
      </dsp:txBody>
      <dsp:txXfrm rot="-5400000">
        <a:off x="4031237" y="1726001"/>
        <a:ext cx="7136548" cy="556325"/>
      </dsp:txXfrm>
    </dsp:sp>
    <dsp:sp modelId="{943148E9-8279-8345-AAD3-DC082C3A8D1A}">
      <dsp:nvSpPr>
        <dsp:cNvPr id="0" name=""/>
        <dsp:cNvSpPr/>
      </dsp:nvSpPr>
      <dsp:spPr>
        <a:xfrm>
          <a:off x="0" y="1618839"/>
          <a:ext cx="4031237" cy="770647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Consumer</a:t>
          </a:r>
        </a:p>
      </dsp:txBody>
      <dsp:txXfrm>
        <a:off x="37620" y="1656459"/>
        <a:ext cx="3955997" cy="695407"/>
      </dsp:txXfrm>
    </dsp:sp>
    <dsp:sp modelId="{DFA4C8CD-A089-D444-BD67-2AFBF904CE7C}">
      <dsp:nvSpPr>
        <dsp:cNvPr id="0" name=""/>
        <dsp:cNvSpPr/>
      </dsp:nvSpPr>
      <dsp:spPr>
        <a:xfrm rot="5400000">
          <a:off x="7306300" y="-769979"/>
          <a:ext cx="616517" cy="7166644"/>
        </a:xfrm>
        <a:prstGeom prst="round2Same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Spark Streaming Kafka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https://spark.apache.org/</a:t>
          </a:r>
          <a:endParaRPr lang="en-US" sz="1600" kern="1200" dirty="0"/>
        </a:p>
      </dsp:txBody>
      <dsp:txXfrm rot="-5400000">
        <a:off x="4031237" y="2535180"/>
        <a:ext cx="7136548" cy="556325"/>
      </dsp:txXfrm>
    </dsp:sp>
    <dsp:sp modelId="{C3D87D58-F8E6-3445-8C18-E6733888AD9D}">
      <dsp:nvSpPr>
        <dsp:cNvPr id="0" name=""/>
        <dsp:cNvSpPr/>
      </dsp:nvSpPr>
      <dsp:spPr>
        <a:xfrm>
          <a:off x="0" y="2428019"/>
          <a:ext cx="4031237" cy="770647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Streaming</a:t>
          </a:r>
        </a:p>
      </dsp:txBody>
      <dsp:txXfrm>
        <a:off x="37620" y="2465639"/>
        <a:ext cx="3955997" cy="695407"/>
      </dsp:txXfrm>
    </dsp:sp>
    <dsp:sp modelId="{E42AB1C6-39AD-41A0-A8ED-17422807ADFD}">
      <dsp:nvSpPr>
        <dsp:cNvPr id="0" name=""/>
        <dsp:cNvSpPr/>
      </dsp:nvSpPr>
      <dsp:spPr>
        <a:xfrm rot="5400000">
          <a:off x="7306300" y="39200"/>
          <a:ext cx="616517" cy="7166644"/>
        </a:xfrm>
        <a:prstGeom prst="round2Same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493175"/>
              <a:satOff val="-15221"/>
              <a:lumOff val="-19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Hive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https://hive.apache.org/</a:t>
          </a:r>
          <a:endParaRPr lang="en-US" sz="1600" kern="1200" dirty="0"/>
        </a:p>
      </dsp:txBody>
      <dsp:txXfrm rot="-5400000">
        <a:off x="4031237" y="3344359"/>
        <a:ext cx="7136548" cy="556325"/>
      </dsp:txXfrm>
    </dsp:sp>
    <dsp:sp modelId="{9B6FC884-CD4A-4F26-ADEC-7340A34B19F3}">
      <dsp:nvSpPr>
        <dsp:cNvPr id="0" name=""/>
        <dsp:cNvSpPr/>
      </dsp:nvSpPr>
      <dsp:spPr>
        <a:xfrm>
          <a:off x="0" y="3237198"/>
          <a:ext cx="4031237" cy="770647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 Storage</a:t>
          </a:r>
        </a:p>
      </dsp:txBody>
      <dsp:txXfrm>
        <a:off x="37620" y="3274818"/>
        <a:ext cx="3955997" cy="695407"/>
      </dsp:txXfrm>
    </dsp:sp>
    <dsp:sp modelId="{19983F9D-F8E5-45E9-9FFC-5F838C0B3D7C}">
      <dsp:nvSpPr>
        <dsp:cNvPr id="0" name=""/>
        <dsp:cNvSpPr/>
      </dsp:nvSpPr>
      <dsp:spPr>
        <a:xfrm rot="5400000">
          <a:off x="7306300" y="848379"/>
          <a:ext cx="616517" cy="7166644"/>
        </a:xfrm>
        <a:prstGeom prst="round2SameRect">
          <a:avLst/>
        </a:prstGeom>
        <a:solidFill>
          <a:schemeClr val="accent5">
            <a:tint val="40000"/>
            <a:alpha val="90000"/>
            <a:hueOff val="-5616468"/>
            <a:satOff val="-19027"/>
            <a:lumOff val="-244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616468"/>
              <a:satOff val="-19027"/>
              <a:lumOff val="-24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Power BI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Excel</a:t>
          </a:r>
        </a:p>
      </dsp:txBody>
      <dsp:txXfrm rot="-5400000">
        <a:off x="4031237" y="4153538"/>
        <a:ext cx="7136548" cy="556325"/>
      </dsp:txXfrm>
    </dsp:sp>
    <dsp:sp modelId="{4DD39037-9269-4391-B3CB-ABA98D4BCE10}">
      <dsp:nvSpPr>
        <dsp:cNvPr id="0" name=""/>
        <dsp:cNvSpPr/>
      </dsp:nvSpPr>
      <dsp:spPr>
        <a:xfrm>
          <a:off x="0" y="4046378"/>
          <a:ext cx="4031237" cy="770647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Reporting &amp; Analysis Tools</a:t>
          </a:r>
        </a:p>
      </dsp:txBody>
      <dsp:txXfrm>
        <a:off x="37620" y="4083998"/>
        <a:ext cx="3955997" cy="695407"/>
      </dsp:txXfrm>
    </dsp:sp>
    <dsp:sp modelId="{6211207A-CD54-4585-8A31-ADFB55647E9A}">
      <dsp:nvSpPr>
        <dsp:cNvPr id="0" name=""/>
        <dsp:cNvSpPr/>
      </dsp:nvSpPr>
      <dsp:spPr>
        <a:xfrm rot="5400000">
          <a:off x="7306300" y="1657559"/>
          <a:ext cx="616517" cy="7166644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Cloudera (VM Quick start)</a:t>
          </a:r>
        </a:p>
      </dsp:txBody>
      <dsp:txXfrm rot="-5400000">
        <a:off x="4031237" y="4962718"/>
        <a:ext cx="7136548" cy="556325"/>
      </dsp:txXfrm>
    </dsp:sp>
    <dsp:sp modelId="{14349291-05EF-4A37-B59C-7F54C1ED46D9}">
      <dsp:nvSpPr>
        <dsp:cNvPr id="0" name=""/>
        <dsp:cNvSpPr/>
      </dsp:nvSpPr>
      <dsp:spPr>
        <a:xfrm>
          <a:off x="0" y="4855558"/>
          <a:ext cx="4031237" cy="77064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Environments</a:t>
          </a:r>
        </a:p>
      </dsp:txBody>
      <dsp:txXfrm>
        <a:off x="37620" y="4893178"/>
        <a:ext cx="3955997" cy="695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BECFE-0455-6449-84CF-CDA9E2911192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CAE41-07ED-D84E-AC43-3F304F68D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31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CAE41-07ED-D84E-AC43-3F304F68D3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59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CAE41-07ED-D84E-AC43-3F304F68D3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85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CAE41-07ED-D84E-AC43-3F304F68D3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62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CAE41-07ED-D84E-AC43-3F304F68D3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9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CAE41-07ED-D84E-AC43-3F304F68D3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61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CAE41-07ED-D84E-AC43-3F304F68D3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20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3028A-64B9-9540-99A9-E13EBBD52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3A604-3251-284C-9102-5B29B6E86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95194-C1EA-4B43-B32A-40680FC44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A12F-E663-9449-992E-1FF619467440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72906-031C-0D41-AE8A-257C0D9A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E7411-B5BC-2741-9A85-F0613C70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6493-9262-6946-894A-2A3634B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6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1882-E5DE-6F4A-BF69-69981A59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72786-4A49-834A-8F2E-0196A8ECB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14C26-CA8F-214F-9EE1-C642847DC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A12F-E663-9449-992E-1FF619467440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043FE-D3D9-FD47-B8C2-D9E1F6DD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EDA39-2C57-714F-8EF5-F63D8538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6493-9262-6946-894A-2A3634B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2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40391D-306C-F54F-A26D-2748C1404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076E7-4DA4-0744-8766-AF78AAE64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21910-AB6A-C74A-A66F-1168CB26B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A12F-E663-9449-992E-1FF619467440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08709-7807-1649-AC9C-4966C3B18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8A28B-76E8-BA43-B753-86487C37A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6493-9262-6946-894A-2A3634B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5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EB0F-E7B2-AE4C-A986-59413D22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98425"/>
            <a:ext cx="10515600" cy="942975"/>
          </a:xfrm>
        </p:spPr>
        <p:txBody>
          <a:bodyPr/>
          <a:lstStyle>
            <a:lvl1pPr>
              <a:defRPr>
                <a:solidFill>
                  <a:srgbClr val="0432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94955-CB3E-0E40-8614-F817008F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333500"/>
            <a:ext cx="10985500" cy="4843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8DADB-F77B-D042-9F90-15088759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A12F-E663-9449-992E-1FF619467440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B1995-1348-9642-8772-456D9649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05B38-721D-0C46-89DE-172DF9CE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6493-9262-6946-894A-2A3634B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6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347B5-7B6F-8F46-9EBF-2735AAE0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D6402-A864-7B4F-B435-E1045097B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DF476-3D99-AD42-A90D-977C62DE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A12F-E663-9449-992E-1FF619467440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33903-3077-8441-B2B5-EE977DF04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352BE-AC7B-7A4C-B550-E6A25B05E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6493-9262-6946-894A-2A3634B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9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0F83-5757-1945-9604-9925B753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05E9B-B6A6-7F42-927D-638A10C58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61A58-96C2-FD4F-854E-375344EBE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E4935-6339-2D4E-BE82-743F0EE4D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A12F-E663-9449-992E-1FF619467440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84CB0-AEBE-CF49-9520-09508720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2E930-33EF-8343-A522-B2610B94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6493-9262-6946-894A-2A3634B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8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DD83-E2E6-0D49-95BA-D2712E0C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8DC19-4EED-5D4B-B901-0DF153261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53C66-E12B-0545-98A2-3F6D21847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DB8D1-515F-DD4B-BDDB-88B48468C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F08BE5-F8C9-2F44-B2C9-784F6475E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D7FA6-2061-4C4B-B8D9-C6CE9CA7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A12F-E663-9449-992E-1FF619467440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FE1B63-D2B9-4948-8E06-0D424CF6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6D73EE-13B1-6245-952C-AB675331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6493-9262-6946-894A-2A3634B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0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424A-7542-F046-88C0-E9AAF994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4D6CD6-B82D-DC41-8E70-176C25488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A12F-E663-9449-992E-1FF619467440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5691D-0493-FD4E-B8B9-122C0F584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BED39-0C7F-9345-89FF-F53E873A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6493-9262-6946-894A-2A3634B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07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EA7007-828A-A748-A8E8-9BEDDD197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A12F-E663-9449-992E-1FF619467440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81C5A8-0A32-F44E-AEDB-20AC7111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EEB19-A693-6D4E-B4E6-8FA2A474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6493-9262-6946-894A-2A3634B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CEAA-95E2-E345-AC84-69ADB6F1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D318D-8C88-C54B-8106-551F4D0A8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0BEE9-E781-EF4A-9C4C-029BD4D32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7ECB8-C120-C741-8FC2-8BE43DD0E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A12F-E663-9449-992E-1FF619467440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9D533-82FD-6740-81AC-935357C9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26ABA-A243-B742-8306-4335598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6493-9262-6946-894A-2A3634B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2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CEEE-033F-474D-81F1-8B97FEB4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2B7A98-60AE-9141-91E4-02F4874F8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F74A8-F857-2D4B-8A9D-418193995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E23B4-B32C-974A-A7E0-88EC1352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A12F-E663-9449-992E-1FF619467440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F1D4F-B3E9-EE4A-8437-FC0A560B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E9BCB-867D-8D4A-BB18-DC28378A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26493-9262-6946-894A-2A3634B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91FC8-AEDD-7041-848A-41137CAB6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71961-8175-F742-9CF6-23DED5C07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01438-06E3-E54C-AF3A-0BD920589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EA12F-E663-9449-992E-1FF619467440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7B807-F7CF-6A43-9831-A3C9040D7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B552E-56DF-C144-8495-FA063A6E3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26493-9262-6946-894A-2A3634B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0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gocbaosp/BDT/blob/master/README.md" TargetMode="External"/><Relationship Id="rId2" Type="http://schemas.openxmlformats.org/officeDocument/2006/relationships/hyperlink" Target="https://github.com/ngocbaosp/BDT/tree/master/FinalProjec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3A74-4C03-9343-9F2D-7CDE6BA83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485054"/>
            <a:ext cx="11993732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Big Data Technology Final Project</a:t>
            </a:r>
            <a:br>
              <a:rPr lang="en-US" b="1" dirty="0"/>
            </a:br>
            <a:br>
              <a:rPr lang="en-US" b="1" dirty="0"/>
            </a:br>
            <a:r>
              <a:rPr lang="en-US" sz="4400" b="1" dirty="0"/>
              <a:t>Rest API + </a:t>
            </a:r>
            <a:r>
              <a:rPr lang="en-US" sz="4900" b="1" dirty="0"/>
              <a:t>Kafka + Spark Streaming + Hive + Power BI</a:t>
            </a:r>
            <a:endParaRPr lang="en-US" sz="8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86298-3666-AE4C-AA8F-9DBD299D5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7489" y="3601894"/>
            <a:ext cx="3879273" cy="1655762"/>
          </a:xfrm>
        </p:spPr>
        <p:txBody>
          <a:bodyPr>
            <a:normAutofit/>
          </a:bodyPr>
          <a:lstStyle/>
          <a:p>
            <a:r>
              <a:rPr lang="en-US" b="1" dirty="0"/>
              <a:t>Member</a:t>
            </a:r>
          </a:p>
          <a:p>
            <a:r>
              <a:rPr lang="en-US" dirty="0"/>
              <a:t>NGOC BAO TRAN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63D812A-D939-3040-A94B-304DB71FF1D5}"/>
              </a:ext>
            </a:extLst>
          </p:cNvPr>
          <p:cNvSpPr txBox="1">
            <a:spLocks/>
          </p:cNvSpPr>
          <p:nvPr/>
        </p:nvSpPr>
        <p:spPr>
          <a:xfrm>
            <a:off x="166253" y="3602038"/>
            <a:ext cx="387927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Advisor</a:t>
            </a:r>
          </a:p>
          <a:p>
            <a:r>
              <a:rPr lang="en-US" dirty="0"/>
              <a:t>Prof. </a:t>
            </a:r>
            <a:r>
              <a:rPr lang="en-US" dirty="0" err="1"/>
              <a:t>Mrudula</a:t>
            </a:r>
            <a:r>
              <a:rPr lang="en-US" dirty="0"/>
              <a:t> </a:t>
            </a:r>
            <a:r>
              <a:rPr lang="en-US" dirty="0" err="1"/>
              <a:t>Mukadam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8A320E-862C-7448-8E3F-99B296E0130C}"/>
              </a:ext>
            </a:extLst>
          </p:cNvPr>
          <p:cNvSpPr txBox="1">
            <a:spLocks/>
          </p:cNvSpPr>
          <p:nvPr/>
        </p:nvSpPr>
        <p:spPr>
          <a:xfrm>
            <a:off x="305376" y="3144982"/>
            <a:ext cx="11581823" cy="34125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FF0000"/>
                </a:solidFill>
              </a:rPr>
              <a:t>Source </a:t>
            </a:r>
            <a:r>
              <a:rPr lang="en-US" sz="2400" b="1" dirty="0" err="1">
                <a:solidFill>
                  <a:srgbClr val="FF0000"/>
                </a:solidFill>
              </a:rPr>
              <a:t>code:</a:t>
            </a:r>
            <a:r>
              <a:rPr lang="en-US" sz="2400" dirty="0" err="1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://github.com/ngocbaosp/BDT/tree/master/FinalProject</a:t>
            </a:r>
            <a:endParaRPr lang="vi-VN" sz="2400" dirty="0"/>
          </a:p>
          <a:p>
            <a:r>
              <a:rPr lang="vi-VN" sz="2400" dirty="0">
                <a:solidFill>
                  <a:srgbClr val="FF0000"/>
                </a:solidFill>
              </a:rPr>
              <a:t>Readme</a:t>
            </a:r>
            <a:r>
              <a:rPr lang="en-US" sz="2400" b="1" dirty="0">
                <a:solidFill>
                  <a:srgbClr val="FF0000"/>
                </a:solidFill>
              </a:rPr>
              <a:t>: </a:t>
            </a:r>
            <a:r>
              <a:rPr lang="en-US" sz="2400" dirty="0">
                <a:hlinkClick r:id="rId3"/>
              </a:rPr>
              <a:t>https://github.com/ngocbaosp/BDT/blob/master/README.md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603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09037-327E-AE47-B513-275E0A2E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 for your attention !!!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01533-8DEF-F147-8503-1023AA1D46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6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7F15-E566-8246-80F6-F0C9549C5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89A3-FD2D-F74D-8BCB-F1F6D6351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Flow</a:t>
            </a:r>
          </a:p>
          <a:p>
            <a:r>
              <a:rPr lang="en-US" dirty="0"/>
              <a:t>Technologies</a:t>
            </a:r>
          </a:p>
          <a:p>
            <a:r>
              <a:rPr lang="en-US" dirty="0"/>
              <a:t>Demonstration</a:t>
            </a:r>
          </a:p>
          <a:p>
            <a:r>
              <a:rPr lang="en-US" dirty="0"/>
              <a:t>Q &amp; 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51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7F15-E566-8246-80F6-F0C9549C5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2964BE-4070-4E35-9A7F-974B24092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30" y="1040590"/>
            <a:ext cx="4683457" cy="3723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DC77D8-9062-4D99-AAE4-DBFDD1284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172" y="954774"/>
            <a:ext cx="4683458" cy="38947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C31C0D-78AF-4B06-93D8-31AE8CFA64D9}"/>
              </a:ext>
            </a:extLst>
          </p:cNvPr>
          <p:cNvSpPr txBox="1"/>
          <p:nvPr/>
        </p:nvSpPr>
        <p:spPr>
          <a:xfrm>
            <a:off x="396452" y="5467610"/>
            <a:ext cx="10806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we want to analyze the stock data in real-time </a:t>
            </a:r>
            <a:r>
              <a:rPr lang="en-US" dirty="0">
                <a:sym typeface="Wingdings" panose="05000000000000000000" pitchFamily="2" charset="2"/>
              </a:rPr>
              <a:t> </a:t>
            </a:r>
          </a:p>
          <a:p>
            <a:r>
              <a:rPr lang="en-US" dirty="0">
                <a:sym typeface="Wingdings" panose="05000000000000000000" pitchFamily="2" charset="2"/>
              </a:rPr>
              <a:t>In this project we will do data streaming from the real-time cloud API (using IEX Cloud Service https://iexcloud.io)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0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A726-5779-F04F-8B5A-04A08831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106802"/>
            <a:ext cx="6001834" cy="942975"/>
          </a:xfrm>
        </p:spPr>
        <p:txBody>
          <a:bodyPr/>
          <a:lstStyle/>
          <a:p>
            <a:r>
              <a:rPr lang="en-US" dirty="0"/>
              <a:t>Application Flow</a:t>
            </a:r>
          </a:p>
        </p:txBody>
      </p:sp>
      <p:sp>
        <p:nvSpPr>
          <p:cNvPr id="3" name="Flowchart: Multidocument 2">
            <a:extLst>
              <a:ext uri="{FF2B5EF4-FFF2-40B4-BE49-F238E27FC236}">
                <a16:creationId xmlns:a16="http://schemas.microsoft.com/office/drawing/2014/main" id="{22D8B749-7991-4487-9762-069BACE0438A}"/>
              </a:ext>
            </a:extLst>
          </p:cNvPr>
          <p:cNvSpPr/>
          <p:nvPr/>
        </p:nvSpPr>
        <p:spPr>
          <a:xfrm>
            <a:off x="235812" y="516799"/>
            <a:ext cx="3581586" cy="106595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Realtime Web API Data source </a:t>
            </a:r>
          </a:p>
          <a:p>
            <a:pPr algn="ctr"/>
            <a:r>
              <a:rPr lang="en-US" dirty="0"/>
              <a:t>(https://iexcloud.io)</a:t>
            </a:r>
          </a:p>
          <a:p>
            <a:pPr algn="ctr"/>
            <a:endParaRPr lang="en-US" dirty="0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319CBF59-41AE-4E8F-A858-2A9ACF268FE2}"/>
              </a:ext>
            </a:extLst>
          </p:cNvPr>
          <p:cNvSpPr/>
          <p:nvPr/>
        </p:nvSpPr>
        <p:spPr>
          <a:xfrm>
            <a:off x="929719" y="1847565"/>
            <a:ext cx="1711478" cy="52231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432FF"/>
                </a:solidFill>
              </a:rPr>
              <a:t>Kafka Producer</a:t>
            </a:r>
          </a:p>
        </p:txBody>
      </p:sp>
      <p:sp>
        <p:nvSpPr>
          <p:cNvPr id="6" name="Can 59">
            <a:extLst>
              <a:ext uri="{FF2B5EF4-FFF2-40B4-BE49-F238E27FC236}">
                <a16:creationId xmlns:a16="http://schemas.microsoft.com/office/drawing/2014/main" id="{E96A09A9-800E-4009-878B-8E9EFAF25A9A}"/>
              </a:ext>
            </a:extLst>
          </p:cNvPr>
          <p:cNvSpPr/>
          <p:nvPr/>
        </p:nvSpPr>
        <p:spPr>
          <a:xfrm>
            <a:off x="3236049" y="1796674"/>
            <a:ext cx="1458898" cy="6176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Topic</a:t>
            </a: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E195BF14-3E4E-492C-8102-2F914978F863}"/>
              </a:ext>
            </a:extLst>
          </p:cNvPr>
          <p:cNvSpPr/>
          <p:nvPr/>
        </p:nvSpPr>
        <p:spPr>
          <a:xfrm>
            <a:off x="2641197" y="2679255"/>
            <a:ext cx="2658771" cy="53413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432FF"/>
                </a:solidFill>
              </a:rPr>
              <a:t>Spark Streaming + Kafka</a:t>
            </a:r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3FD90973-6208-4DC2-A9D9-C06410A2EBCB}"/>
              </a:ext>
            </a:extLst>
          </p:cNvPr>
          <p:cNvSpPr/>
          <p:nvPr/>
        </p:nvSpPr>
        <p:spPr>
          <a:xfrm>
            <a:off x="5575176" y="2679255"/>
            <a:ext cx="1285350" cy="53413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HDFS</a:t>
            </a:r>
          </a:p>
        </p:txBody>
      </p:sp>
      <p:sp>
        <p:nvSpPr>
          <p:cNvPr id="19" name="Can 59">
            <a:extLst>
              <a:ext uri="{FF2B5EF4-FFF2-40B4-BE49-F238E27FC236}">
                <a16:creationId xmlns:a16="http://schemas.microsoft.com/office/drawing/2014/main" id="{937B9AAD-7B04-495B-8DDB-DCB94B8D53FE}"/>
              </a:ext>
            </a:extLst>
          </p:cNvPr>
          <p:cNvSpPr/>
          <p:nvPr/>
        </p:nvSpPr>
        <p:spPr>
          <a:xfrm>
            <a:off x="7428880" y="2640444"/>
            <a:ext cx="1458898" cy="6176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Hive</a:t>
            </a:r>
          </a:p>
        </p:txBody>
      </p:sp>
      <p:sp>
        <p:nvSpPr>
          <p:cNvPr id="21" name="Rounded Rectangle 4">
            <a:extLst>
              <a:ext uri="{FF2B5EF4-FFF2-40B4-BE49-F238E27FC236}">
                <a16:creationId xmlns:a16="http://schemas.microsoft.com/office/drawing/2014/main" id="{DA382BCD-3C18-49B8-9812-D89F600BC8D2}"/>
              </a:ext>
            </a:extLst>
          </p:cNvPr>
          <p:cNvSpPr/>
          <p:nvPr/>
        </p:nvSpPr>
        <p:spPr>
          <a:xfrm>
            <a:off x="6647381" y="3623951"/>
            <a:ext cx="3020726" cy="53413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432FF"/>
                </a:solidFill>
              </a:rPr>
              <a:t>Create report using Power PI</a:t>
            </a:r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484DE25D-4F77-434F-A07B-E23FCEA8ED3C}"/>
              </a:ext>
            </a:extLst>
          </p:cNvPr>
          <p:cNvSpPr/>
          <p:nvPr/>
        </p:nvSpPr>
        <p:spPr>
          <a:xfrm>
            <a:off x="10060944" y="3523822"/>
            <a:ext cx="2004676" cy="73164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BI Report</a:t>
            </a:r>
          </a:p>
        </p:txBody>
      </p:sp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C62959E9-9612-48B2-AEEB-6282D9FCDBAB}"/>
              </a:ext>
            </a:extLst>
          </p:cNvPr>
          <p:cNvSpPr/>
          <p:nvPr/>
        </p:nvSpPr>
        <p:spPr>
          <a:xfrm>
            <a:off x="9996256" y="4732790"/>
            <a:ext cx="2154855" cy="53413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432FF"/>
                </a:solidFill>
              </a:rPr>
              <a:t>Publish Report </a:t>
            </a:r>
          </a:p>
          <a:p>
            <a:pPr algn="ctr"/>
            <a:r>
              <a:rPr lang="en-US" dirty="0">
                <a:solidFill>
                  <a:srgbClr val="0432FF"/>
                </a:solidFill>
              </a:rPr>
              <a:t>to Web Power BI</a:t>
            </a:r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B98EA445-856F-4E57-B7B9-F264D5E1FEA9}"/>
              </a:ext>
            </a:extLst>
          </p:cNvPr>
          <p:cNvSpPr/>
          <p:nvPr/>
        </p:nvSpPr>
        <p:spPr>
          <a:xfrm>
            <a:off x="10123090" y="5676438"/>
            <a:ext cx="1900394" cy="73164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Report/Chart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9B950C-381C-48C8-B214-AD53DE9D6240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777552" y="1542388"/>
            <a:ext cx="7906" cy="30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FF040B-8284-4DA1-BB7B-5907B4234F14}"/>
              </a:ext>
            </a:extLst>
          </p:cNvPr>
          <p:cNvCxnSpPr>
            <a:stCxn id="4" idx="3"/>
            <a:endCxn id="6" idx="2"/>
          </p:cNvCxnSpPr>
          <p:nvPr/>
        </p:nvCxnSpPr>
        <p:spPr>
          <a:xfrm flipV="1">
            <a:off x="2641197" y="2105515"/>
            <a:ext cx="594852" cy="3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C97F5E1-05C7-4A56-80DD-0D5688959036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>
            <a:off x="3965498" y="2414356"/>
            <a:ext cx="5085" cy="26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78C93D-24BF-4282-ABFA-15C529FFBBA7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5299968" y="2946325"/>
            <a:ext cx="275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D83C67-9033-4EB8-9160-9A17ED28E85F}"/>
              </a:ext>
            </a:extLst>
          </p:cNvPr>
          <p:cNvCxnSpPr>
            <a:stCxn id="19" idx="3"/>
            <a:endCxn id="21" idx="0"/>
          </p:cNvCxnSpPr>
          <p:nvPr/>
        </p:nvCxnSpPr>
        <p:spPr>
          <a:xfrm flipH="1">
            <a:off x="8157744" y="3258126"/>
            <a:ext cx="585" cy="36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1A02B8F-E72D-48FC-A8E1-A9B9387ADCE3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 flipV="1">
            <a:off x="9668107" y="3889644"/>
            <a:ext cx="392837" cy="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CC3D78-D262-4CA7-B0BE-3D4A4F995C57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11063282" y="4207096"/>
            <a:ext cx="10402" cy="52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F0806D6-6694-4B6E-9BE6-FE5147F882E4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 flipH="1">
            <a:off x="11073287" y="5266929"/>
            <a:ext cx="397" cy="409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4081DD6-9D58-4BE2-9D4D-6AFF37116826}"/>
              </a:ext>
            </a:extLst>
          </p:cNvPr>
          <p:cNvCxnSpPr>
            <a:stCxn id="13" idx="3"/>
            <a:endCxn id="19" idx="2"/>
          </p:cNvCxnSpPr>
          <p:nvPr/>
        </p:nvCxnSpPr>
        <p:spPr>
          <a:xfrm>
            <a:off x="6860526" y="2946325"/>
            <a:ext cx="568354" cy="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03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10" grpId="0" animBg="1"/>
      <p:bldP spid="13" grpId="0" animBg="1"/>
      <p:bldP spid="19" grpId="0" animBg="1"/>
      <p:bldP spid="21" grpId="0" animBg="1"/>
      <p:bldP spid="22" grpId="0" animBg="1"/>
      <p:bldP spid="24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A726-5779-F04F-8B5A-04A08831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DA1C284-DDDC-A64C-9A37-73E7206606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5436645"/>
              </p:ext>
            </p:extLst>
          </p:nvPr>
        </p:nvGraphicFramePr>
        <p:xfrm>
          <a:off x="534573" y="1041400"/>
          <a:ext cx="11197882" cy="5626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044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F648D679-E0A0-4DA6-9F0D-8EB4316F1A08}"/>
              </a:ext>
            </a:extLst>
          </p:cNvPr>
          <p:cNvSpPr/>
          <p:nvPr/>
        </p:nvSpPr>
        <p:spPr>
          <a:xfrm>
            <a:off x="309732" y="1704511"/>
            <a:ext cx="1758765" cy="87888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IEX Cloud </a:t>
            </a:r>
          </a:p>
          <a:p>
            <a:pPr algn="ctr"/>
            <a:r>
              <a:rPr lang="en-US" dirty="0"/>
              <a:t>Rest API</a:t>
            </a:r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332435A3-1804-4511-BE8B-DA5005B710E3}"/>
              </a:ext>
            </a:extLst>
          </p:cNvPr>
          <p:cNvSpPr/>
          <p:nvPr/>
        </p:nvSpPr>
        <p:spPr>
          <a:xfrm>
            <a:off x="309731" y="3657136"/>
            <a:ext cx="1758765" cy="104802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IEX Cloud </a:t>
            </a:r>
          </a:p>
          <a:p>
            <a:pPr algn="ctr"/>
            <a:r>
              <a:rPr lang="en-US" dirty="0"/>
              <a:t>Rest API</a:t>
            </a:r>
          </a:p>
          <a:p>
            <a:pPr algn="ctr"/>
            <a:endParaRPr lang="en-US" dirty="0"/>
          </a:p>
        </p:txBody>
      </p:sp>
      <p:sp>
        <p:nvSpPr>
          <p:cNvPr id="16" name="Rounded Rectangle 4">
            <a:extLst>
              <a:ext uri="{FF2B5EF4-FFF2-40B4-BE49-F238E27FC236}">
                <a16:creationId xmlns:a16="http://schemas.microsoft.com/office/drawing/2014/main" id="{ECABDF8D-8B44-4723-9B72-51E62403ADA7}"/>
              </a:ext>
            </a:extLst>
          </p:cNvPr>
          <p:cNvSpPr/>
          <p:nvPr/>
        </p:nvSpPr>
        <p:spPr>
          <a:xfrm>
            <a:off x="2931544" y="1692012"/>
            <a:ext cx="1507292" cy="878889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Kafka Producer</a:t>
            </a:r>
          </a:p>
          <a:p>
            <a:pPr algn="ctr"/>
            <a:r>
              <a:rPr lang="en-US" sz="1200" dirty="0"/>
              <a:t>(Apple stock prices)</a:t>
            </a:r>
          </a:p>
        </p:txBody>
      </p:sp>
      <p:sp>
        <p:nvSpPr>
          <p:cNvPr id="18" name="Can 59">
            <a:extLst>
              <a:ext uri="{FF2B5EF4-FFF2-40B4-BE49-F238E27FC236}">
                <a16:creationId xmlns:a16="http://schemas.microsoft.com/office/drawing/2014/main" id="{3C5C0FCD-EAAF-4004-8FB4-F0B24F7F50FD}"/>
              </a:ext>
            </a:extLst>
          </p:cNvPr>
          <p:cNvSpPr/>
          <p:nvPr/>
        </p:nvSpPr>
        <p:spPr>
          <a:xfrm>
            <a:off x="5071065" y="1842585"/>
            <a:ext cx="1125550" cy="5672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Kafka Topic</a:t>
            </a:r>
          </a:p>
          <a:p>
            <a:pPr algn="ctr"/>
            <a:r>
              <a:rPr lang="en-US" sz="1200" dirty="0"/>
              <a:t>(Apple Data)</a:t>
            </a:r>
          </a:p>
        </p:txBody>
      </p:sp>
      <p:sp>
        <p:nvSpPr>
          <p:cNvPr id="22" name="Rounded Rectangle 4">
            <a:extLst>
              <a:ext uri="{FF2B5EF4-FFF2-40B4-BE49-F238E27FC236}">
                <a16:creationId xmlns:a16="http://schemas.microsoft.com/office/drawing/2014/main" id="{34AC242C-114D-4CEF-A612-D8A2854100FD}"/>
              </a:ext>
            </a:extLst>
          </p:cNvPr>
          <p:cNvSpPr/>
          <p:nvPr/>
        </p:nvSpPr>
        <p:spPr>
          <a:xfrm>
            <a:off x="2958178" y="3751145"/>
            <a:ext cx="1507292" cy="878889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Kafka Producer</a:t>
            </a:r>
          </a:p>
          <a:p>
            <a:pPr algn="ctr"/>
            <a:r>
              <a:rPr lang="en-US" sz="1100" dirty="0"/>
              <a:t>(Google stock prices)</a:t>
            </a:r>
          </a:p>
          <a:p>
            <a:pPr algn="ctr"/>
            <a:endParaRPr lang="en-US" sz="1100" dirty="0"/>
          </a:p>
        </p:txBody>
      </p:sp>
      <p:sp>
        <p:nvSpPr>
          <p:cNvPr id="26" name="Rounded Rectangle 4">
            <a:extLst>
              <a:ext uri="{FF2B5EF4-FFF2-40B4-BE49-F238E27FC236}">
                <a16:creationId xmlns:a16="http://schemas.microsoft.com/office/drawing/2014/main" id="{FE5527AC-F069-42B5-9413-B75B00C86334}"/>
              </a:ext>
            </a:extLst>
          </p:cNvPr>
          <p:cNvSpPr/>
          <p:nvPr/>
        </p:nvSpPr>
        <p:spPr>
          <a:xfrm>
            <a:off x="6693301" y="1776147"/>
            <a:ext cx="1829262" cy="6896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SparkStreaming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6B7131-3856-40C8-8452-0AFEED1D9E68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2068497" y="2131457"/>
            <a:ext cx="863047" cy="1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DB8C48-73F3-43D1-A063-87D4AEA8524E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068496" y="4172835"/>
            <a:ext cx="889682" cy="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64D79A9-E736-49C0-AFD6-3E9A7253A5DD}"/>
              </a:ext>
            </a:extLst>
          </p:cNvPr>
          <p:cNvSpPr txBox="1"/>
          <p:nvPr/>
        </p:nvSpPr>
        <p:spPr>
          <a:xfrm>
            <a:off x="100613" y="1119623"/>
            <a:ext cx="335491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505050"/>
                </a:solidFill>
                <a:effectLst/>
                <a:latin typeface="OpenSans"/>
              </a:rPr>
              <a:t>https://sandbox.iexapis.com/stable/stock/</a:t>
            </a:r>
            <a:r>
              <a:rPr lang="en-US" sz="1100" b="1" i="0" dirty="0">
                <a:solidFill>
                  <a:srgbClr val="FF0000"/>
                </a:solidFill>
                <a:effectLst/>
                <a:latin typeface="OpenSans"/>
              </a:rPr>
              <a:t>AAPL</a:t>
            </a:r>
            <a:r>
              <a:rPr lang="en-US" sz="1100" b="0" i="0" dirty="0">
                <a:solidFill>
                  <a:srgbClr val="505050"/>
                </a:solidFill>
                <a:effectLst/>
                <a:latin typeface="OpenSans"/>
              </a:rPr>
              <a:t>/quote?token=Tsk_2ec682f2ca234a04bb108023943ea5e8</a:t>
            </a:r>
            <a:endParaRPr 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ABBF58-A043-4108-80BA-8960007C0C6E}"/>
              </a:ext>
            </a:extLst>
          </p:cNvPr>
          <p:cNvSpPr txBox="1"/>
          <p:nvPr/>
        </p:nvSpPr>
        <p:spPr>
          <a:xfrm>
            <a:off x="100613" y="3090496"/>
            <a:ext cx="335491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505050"/>
                </a:solidFill>
                <a:effectLst/>
                <a:latin typeface="OpenSans"/>
              </a:rPr>
              <a:t>https://sandbox.iexapis.com/stable/stock/</a:t>
            </a:r>
            <a:r>
              <a:rPr lang="en-US" sz="1100" b="1" i="0" dirty="0">
                <a:solidFill>
                  <a:srgbClr val="FF0000"/>
                </a:solidFill>
                <a:effectLst/>
                <a:latin typeface="OpenSans"/>
              </a:rPr>
              <a:t>GOOGL</a:t>
            </a:r>
            <a:r>
              <a:rPr lang="en-US" sz="1100" b="0" i="0" dirty="0">
                <a:solidFill>
                  <a:srgbClr val="505050"/>
                </a:solidFill>
                <a:effectLst/>
                <a:latin typeface="OpenSans"/>
              </a:rPr>
              <a:t>/quote?token=Tsk_2ec682f2ca234a04bb108023943ea5e8</a:t>
            </a:r>
            <a:endParaRPr lang="en-US" sz="110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D9BC9FF0-8124-4B76-843E-A51F6CA3C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769"/>
            <a:ext cx="10515600" cy="942975"/>
          </a:xfrm>
        </p:spPr>
        <p:txBody>
          <a:bodyPr/>
          <a:lstStyle/>
          <a:p>
            <a:r>
              <a:rPr lang="en-US" dirty="0"/>
              <a:t>Demo – </a:t>
            </a:r>
            <a:r>
              <a:rPr lang="en-US" dirty="0" err="1"/>
              <a:t>Kafka+SparkStreaming</a:t>
            </a:r>
            <a:endParaRPr lang="en-US" dirty="0"/>
          </a:p>
        </p:txBody>
      </p:sp>
      <p:sp>
        <p:nvSpPr>
          <p:cNvPr id="11" name="Can 59">
            <a:extLst>
              <a:ext uri="{FF2B5EF4-FFF2-40B4-BE49-F238E27FC236}">
                <a16:creationId xmlns:a16="http://schemas.microsoft.com/office/drawing/2014/main" id="{13EB255A-8C74-4FE2-A496-BE09D3F2A81A}"/>
              </a:ext>
            </a:extLst>
          </p:cNvPr>
          <p:cNvSpPr/>
          <p:nvPr/>
        </p:nvSpPr>
        <p:spPr>
          <a:xfrm>
            <a:off x="4970450" y="3897534"/>
            <a:ext cx="1125550" cy="5672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Kafka Topic</a:t>
            </a:r>
          </a:p>
          <a:p>
            <a:pPr algn="ctr"/>
            <a:r>
              <a:rPr lang="en-US" sz="1200" dirty="0"/>
              <a:t>(Google Data)</a:t>
            </a:r>
          </a:p>
        </p:txBody>
      </p:sp>
      <p:sp>
        <p:nvSpPr>
          <p:cNvPr id="12" name="Flowchart: Multidocument 11">
            <a:extLst>
              <a:ext uri="{FF2B5EF4-FFF2-40B4-BE49-F238E27FC236}">
                <a16:creationId xmlns:a16="http://schemas.microsoft.com/office/drawing/2014/main" id="{225A7523-626A-46DC-8AE6-38D75DC0B181}"/>
              </a:ext>
            </a:extLst>
          </p:cNvPr>
          <p:cNvSpPr/>
          <p:nvPr/>
        </p:nvSpPr>
        <p:spPr>
          <a:xfrm>
            <a:off x="303813" y="5611475"/>
            <a:ext cx="1758765" cy="104802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IEX Cloud </a:t>
            </a:r>
          </a:p>
          <a:p>
            <a:pPr algn="ctr"/>
            <a:r>
              <a:rPr lang="en-US" dirty="0"/>
              <a:t>Rest API</a:t>
            </a:r>
          </a:p>
          <a:p>
            <a:pPr algn="ctr"/>
            <a:endParaRPr lang="en-US" dirty="0"/>
          </a:p>
        </p:txBody>
      </p:sp>
      <p:sp>
        <p:nvSpPr>
          <p:cNvPr id="15" name="Rounded Rectangle 4">
            <a:extLst>
              <a:ext uri="{FF2B5EF4-FFF2-40B4-BE49-F238E27FC236}">
                <a16:creationId xmlns:a16="http://schemas.microsoft.com/office/drawing/2014/main" id="{B7D31F6F-76F0-4AB9-84BE-ABAD3D5FA061}"/>
              </a:ext>
            </a:extLst>
          </p:cNvPr>
          <p:cNvSpPr/>
          <p:nvPr/>
        </p:nvSpPr>
        <p:spPr>
          <a:xfrm>
            <a:off x="2952259" y="5740998"/>
            <a:ext cx="1601986" cy="78473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Kafka Producer</a:t>
            </a:r>
          </a:p>
          <a:p>
            <a:pPr algn="ctr"/>
            <a:r>
              <a:rPr lang="en-US" sz="1050" dirty="0"/>
              <a:t>(Microsoft stock prices)</a:t>
            </a:r>
          </a:p>
          <a:p>
            <a:pPr algn="ctr"/>
            <a:endParaRPr 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345324-7BBE-4E52-822C-7076B8058608}"/>
              </a:ext>
            </a:extLst>
          </p:cNvPr>
          <p:cNvSpPr txBox="1"/>
          <p:nvPr/>
        </p:nvSpPr>
        <p:spPr>
          <a:xfrm>
            <a:off x="94695" y="5044835"/>
            <a:ext cx="335491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505050"/>
                </a:solidFill>
                <a:effectLst/>
                <a:latin typeface="OpenSans"/>
              </a:rPr>
              <a:t>https://sandbox.iexapis.com/stable/stock/</a:t>
            </a:r>
            <a:r>
              <a:rPr lang="en-US" sz="1100" b="1" i="0" dirty="0">
                <a:solidFill>
                  <a:srgbClr val="FF0000"/>
                </a:solidFill>
                <a:effectLst/>
                <a:latin typeface="OpenSans"/>
              </a:rPr>
              <a:t>MSFT</a:t>
            </a:r>
            <a:r>
              <a:rPr lang="en-US" sz="1100" b="0" i="0" dirty="0">
                <a:solidFill>
                  <a:srgbClr val="505050"/>
                </a:solidFill>
                <a:effectLst/>
                <a:latin typeface="OpenSans"/>
              </a:rPr>
              <a:t>/quote?token=Tsk_2ec682f2ca234a04bb108023943ea5e8</a:t>
            </a:r>
            <a:endParaRPr lang="en-US" sz="1100" dirty="0"/>
          </a:p>
        </p:txBody>
      </p:sp>
      <p:sp>
        <p:nvSpPr>
          <p:cNvPr id="19" name="Can 59">
            <a:extLst>
              <a:ext uri="{FF2B5EF4-FFF2-40B4-BE49-F238E27FC236}">
                <a16:creationId xmlns:a16="http://schemas.microsoft.com/office/drawing/2014/main" id="{731F721E-EB85-40AA-9827-4BF90AAEE088}"/>
              </a:ext>
            </a:extLst>
          </p:cNvPr>
          <p:cNvSpPr/>
          <p:nvPr/>
        </p:nvSpPr>
        <p:spPr>
          <a:xfrm>
            <a:off x="4991162" y="5851873"/>
            <a:ext cx="1223203" cy="5672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Kafka Topic</a:t>
            </a:r>
          </a:p>
          <a:p>
            <a:pPr algn="ctr"/>
            <a:r>
              <a:rPr lang="en-US" sz="1200" dirty="0"/>
              <a:t>(Microsoft Data)</a:t>
            </a:r>
          </a:p>
        </p:txBody>
      </p:sp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00180464-3CD5-4853-ABA3-BC2BB6348414}"/>
              </a:ext>
            </a:extLst>
          </p:cNvPr>
          <p:cNvSpPr/>
          <p:nvPr/>
        </p:nvSpPr>
        <p:spPr>
          <a:xfrm>
            <a:off x="6693301" y="5794263"/>
            <a:ext cx="1829262" cy="6896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SparkStreaming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Rounded Rectangle 4">
            <a:extLst>
              <a:ext uri="{FF2B5EF4-FFF2-40B4-BE49-F238E27FC236}">
                <a16:creationId xmlns:a16="http://schemas.microsoft.com/office/drawing/2014/main" id="{698A46BD-C0EA-4022-811E-1197CDBFE3EB}"/>
              </a:ext>
            </a:extLst>
          </p:cNvPr>
          <p:cNvSpPr/>
          <p:nvPr/>
        </p:nvSpPr>
        <p:spPr>
          <a:xfrm>
            <a:off x="6693301" y="3831651"/>
            <a:ext cx="1829262" cy="6896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SparkStreaming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Flowchart: Multidocument 26">
            <a:extLst>
              <a:ext uri="{FF2B5EF4-FFF2-40B4-BE49-F238E27FC236}">
                <a16:creationId xmlns:a16="http://schemas.microsoft.com/office/drawing/2014/main" id="{84865895-6839-4C76-85CA-B8BB45E13A42}"/>
              </a:ext>
            </a:extLst>
          </p:cNvPr>
          <p:cNvSpPr/>
          <p:nvPr/>
        </p:nvSpPr>
        <p:spPr>
          <a:xfrm>
            <a:off x="9060592" y="3833677"/>
            <a:ext cx="1130974" cy="68435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HDFS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3F6F449-3390-4440-A987-0A2F8BA00D44}"/>
              </a:ext>
            </a:extLst>
          </p:cNvPr>
          <p:cNvCxnSpPr>
            <a:cxnSpLocks/>
            <a:stCxn id="16" idx="3"/>
            <a:endCxn id="18" idx="2"/>
          </p:cNvCxnSpPr>
          <p:nvPr/>
        </p:nvCxnSpPr>
        <p:spPr>
          <a:xfrm flipV="1">
            <a:off x="4438836" y="2126200"/>
            <a:ext cx="632229" cy="5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722200B-6AC8-42E5-9C96-FFE9FF3F1EBB}"/>
              </a:ext>
            </a:extLst>
          </p:cNvPr>
          <p:cNvCxnSpPr>
            <a:stCxn id="18" idx="4"/>
            <a:endCxn id="26" idx="1"/>
          </p:cNvCxnSpPr>
          <p:nvPr/>
        </p:nvCxnSpPr>
        <p:spPr>
          <a:xfrm flipV="1">
            <a:off x="6196615" y="2120996"/>
            <a:ext cx="496686" cy="5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01CEEB-1C31-447C-9C9F-686A9727211C}"/>
              </a:ext>
            </a:extLst>
          </p:cNvPr>
          <p:cNvCxnSpPr>
            <a:stCxn id="22" idx="3"/>
            <a:endCxn id="11" idx="2"/>
          </p:cNvCxnSpPr>
          <p:nvPr/>
        </p:nvCxnSpPr>
        <p:spPr>
          <a:xfrm flipV="1">
            <a:off x="4465470" y="4181149"/>
            <a:ext cx="504980" cy="9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9121E3B-FD07-47D1-9C08-445DD0E4F9C1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2062578" y="6133364"/>
            <a:ext cx="889681" cy="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BF94034-B6C9-458A-82B7-860C528C844A}"/>
              </a:ext>
            </a:extLst>
          </p:cNvPr>
          <p:cNvCxnSpPr>
            <a:stCxn id="15" idx="3"/>
            <a:endCxn id="19" idx="2"/>
          </p:cNvCxnSpPr>
          <p:nvPr/>
        </p:nvCxnSpPr>
        <p:spPr>
          <a:xfrm>
            <a:off x="4554245" y="6133364"/>
            <a:ext cx="436917" cy="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961D74D-2E9A-409C-A94E-E6905A3C29B7}"/>
              </a:ext>
            </a:extLst>
          </p:cNvPr>
          <p:cNvCxnSpPr>
            <a:stCxn id="19" idx="4"/>
            <a:endCxn id="24" idx="1"/>
          </p:cNvCxnSpPr>
          <p:nvPr/>
        </p:nvCxnSpPr>
        <p:spPr>
          <a:xfrm>
            <a:off x="6214365" y="6135488"/>
            <a:ext cx="478936" cy="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F5E6657-307C-424A-8CBD-D3D94D094614}"/>
              </a:ext>
            </a:extLst>
          </p:cNvPr>
          <p:cNvCxnSpPr>
            <a:stCxn id="11" idx="4"/>
            <a:endCxn id="25" idx="1"/>
          </p:cNvCxnSpPr>
          <p:nvPr/>
        </p:nvCxnSpPr>
        <p:spPr>
          <a:xfrm flipV="1">
            <a:off x="6096000" y="4176500"/>
            <a:ext cx="597301" cy="4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161179B-9181-4A5E-A42F-3494CED8E60F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8522563" y="4175854"/>
            <a:ext cx="538029" cy="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EEF23CB9-5D40-4736-8E45-1380C7EC2056}"/>
              </a:ext>
            </a:extLst>
          </p:cNvPr>
          <p:cNvCxnSpPr>
            <a:cxnSpLocks/>
            <a:stCxn id="26" idx="3"/>
            <a:endCxn id="27" idx="0"/>
          </p:cNvCxnSpPr>
          <p:nvPr/>
        </p:nvCxnSpPr>
        <p:spPr>
          <a:xfrm>
            <a:off x="8522563" y="2120996"/>
            <a:ext cx="1181323" cy="1712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72828C04-B15F-4BC2-B48B-7F8AD17DC106}"/>
              </a:ext>
            </a:extLst>
          </p:cNvPr>
          <p:cNvCxnSpPr>
            <a:cxnSpLocks/>
            <a:stCxn id="24" idx="3"/>
            <a:endCxn id="27" idx="2"/>
          </p:cNvCxnSpPr>
          <p:nvPr/>
        </p:nvCxnSpPr>
        <p:spPr>
          <a:xfrm flipV="1">
            <a:off x="8522563" y="4492113"/>
            <a:ext cx="1024871" cy="16469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n 59">
            <a:extLst>
              <a:ext uri="{FF2B5EF4-FFF2-40B4-BE49-F238E27FC236}">
                <a16:creationId xmlns:a16="http://schemas.microsoft.com/office/drawing/2014/main" id="{0055B6E6-25BB-4087-BAB8-EDE9B8F8199E}"/>
              </a:ext>
            </a:extLst>
          </p:cNvPr>
          <p:cNvSpPr/>
          <p:nvPr/>
        </p:nvSpPr>
        <p:spPr>
          <a:xfrm>
            <a:off x="10529232" y="3893796"/>
            <a:ext cx="1002859" cy="5672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Hive table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6DBBEBA-3F5F-4050-8979-16A184FA4A83}"/>
              </a:ext>
            </a:extLst>
          </p:cNvPr>
          <p:cNvCxnSpPr>
            <a:cxnSpLocks/>
            <a:stCxn id="27" idx="3"/>
            <a:endCxn id="75" idx="2"/>
          </p:cNvCxnSpPr>
          <p:nvPr/>
        </p:nvCxnSpPr>
        <p:spPr>
          <a:xfrm>
            <a:off x="10191566" y="4175854"/>
            <a:ext cx="337666" cy="1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4">
            <a:extLst>
              <a:ext uri="{FF2B5EF4-FFF2-40B4-BE49-F238E27FC236}">
                <a16:creationId xmlns:a16="http://schemas.microsoft.com/office/drawing/2014/main" id="{A1B7807E-30FE-4696-8433-AF84A5A50203}"/>
              </a:ext>
            </a:extLst>
          </p:cNvPr>
          <p:cNvSpPr/>
          <p:nvPr/>
        </p:nvSpPr>
        <p:spPr>
          <a:xfrm>
            <a:off x="10019092" y="4874473"/>
            <a:ext cx="2023643" cy="77161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432FF"/>
                </a:solidFill>
              </a:rPr>
              <a:t>Create &amp; Publish report using Power BI</a:t>
            </a:r>
          </a:p>
        </p:txBody>
      </p:sp>
      <p:sp>
        <p:nvSpPr>
          <p:cNvPr id="84" name="Flowchart: Document 83">
            <a:extLst>
              <a:ext uri="{FF2B5EF4-FFF2-40B4-BE49-F238E27FC236}">
                <a16:creationId xmlns:a16="http://schemas.microsoft.com/office/drawing/2014/main" id="{13165368-E6C1-452F-A4D4-55A542A4FDCE}"/>
              </a:ext>
            </a:extLst>
          </p:cNvPr>
          <p:cNvSpPr/>
          <p:nvPr/>
        </p:nvSpPr>
        <p:spPr>
          <a:xfrm>
            <a:off x="10085032" y="6036505"/>
            <a:ext cx="1900394" cy="73164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Report/Chart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EBF8808-6408-46EA-824B-BCE496E5F577}"/>
              </a:ext>
            </a:extLst>
          </p:cNvPr>
          <p:cNvCxnSpPr>
            <a:stCxn id="75" idx="3"/>
            <a:endCxn id="82" idx="0"/>
          </p:cNvCxnSpPr>
          <p:nvPr/>
        </p:nvCxnSpPr>
        <p:spPr>
          <a:xfrm>
            <a:off x="11030662" y="4461025"/>
            <a:ext cx="252" cy="413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BF73CC7-D487-4E15-A33D-96C6C33C8FA2}"/>
              </a:ext>
            </a:extLst>
          </p:cNvPr>
          <p:cNvCxnSpPr>
            <a:stCxn id="82" idx="2"/>
            <a:endCxn id="84" idx="0"/>
          </p:cNvCxnSpPr>
          <p:nvPr/>
        </p:nvCxnSpPr>
        <p:spPr>
          <a:xfrm>
            <a:off x="11030914" y="5646083"/>
            <a:ext cx="4315" cy="390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92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A726-5779-F04F-8B5A-04A08831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</a:t>
            </a:r>
            <a:r>
              <a:rPr lang="en-US" dirty="0" err="1"/>
              <a:t>Kafka+SparkStreaming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D4210D8-55D5-4DC0-92FC-075060F56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333500"/>
            <a:ext cx="10985500" cy="4843463"/>
          </a:xfrm>
        </p:spPr>
        <p:txBody>
          <a:bodyPr>
            <a:normAutofit fontScale="70000" lnSpcReduction="20000"/>
          </a:bodyPr>
          <a:lstStyle/>
          <a:p>
            <a:r>
              <a:rPr lang="en-US" b="1" u="sng" dirty="0"/>
              <a:t>Step 1:</a:t>
            </a:r>
            <a:r>
              <a:rPr lang="en-US" dirty="0"/>
              <a:t> Create Kafka topic: 3 topics</a:t>
            </a:r>
          </a:p>
          <a:p>
            <a:pPr lvl="1"/>
            <a:r>
              <a:rPr lang="en-US" dirty="0"/>
              <a:t>One for Apple stock, one for Google stock and one for Microsoft stock </a:t>
            </a:r>
          </a:p>
          <a:p>
            <a:r>
              <a:rPr lang="en-US" b="1" u="sng" dirty="0"/>
              <a:t>Step 2:</a:t>
            </a:r>
            <a:r>
              <a:rPr lang="en-US" dirty="0"/>
              <a:t> Run Spark Streaming app</a:t>
            </a:r>
          </a:p>
          <a:p>
            <a:pPr lvl="1"/>
            <a:r>
              <a:rPr lang="en-US" dirty="0"/>
              <a:t>one for Apple stock and one for Google stock</a:t>
            </a:r>
          </a:p>
          <a:p>
            <a:r>
              <a:rPr lang="en-US" b="1" u="sng" dirty="0"/>
              <a:t>Step 3:</a:t>
            </a:r>
            <a:r>
              <a:rPr lang="en-US" dirty="0"/>
              <a:t> Run Kafka Producer</a:t>
            </a:r>
          </a:p>
          <a:p>
            <a:pPr lvl="1"/>
            <a:r>
              <a:rPr lang="en-US" dirty="0"/>
              <a:t>one for Apple stock and one for Google stock</a:t>
            </a:r>
          </a:p>
          <a:p>
            <a:r>
              <a:rPr lang="en-US" b="1" u="sng" dirty="0"/>
              <a:t>Step 4:</a:t>
            </a:r>
            <a:r>
              <a:rPr lang="en-US" dirty="0"/>
              <a:t> Check data in HDFS</a:t>
            </a:r>
          </a:p>
          <a:p>
            <a:r>
              <a:rPr lang="en-US" b="1" u="sng" dirty="0"/>
              <a:t>Step 5:</a:t>
            </a:r>
            <a:r>
              <a:rPr lang="en-US" dirty="0"/>
              <a:t> Create Hive table, create partitions (based on symbol), select data from Hive table</a:t>
            </a:r>
          </a:p>
          <a:p>
            <a:r>
              <a:rPr lang="en-US" b="1" u="sng" dirty="0"/>
              <a:t>Step 6:</a:t>
            </a:r>
            <a:r>
              <a:rPr lang="en-US" dirty="0"/>
              <a:t> Create report, chart using Power BI connects to Hive, then publish report to Web Power BI</a:t>
            </a:r>
          </a:p>
          <a:p>
            <a:r>
              <a:rPr lang="en-US" b="1" u="sng" dirty="0"/>
              <a:t>Step 7:</a:t>
            </a:r>
            <a:r>
              <a:rPr lang="en-US" dirty="0"/>
              <a:t> Run Spark Streaming app for Microsoft stock</a:t>
            </a:r>
          </a:p>
          <a:p>
            <a:r>
              <a:rPr lang="en-US" b="1" u="sng" dirty="0"/>
              <a:t>Step 8:</a:t>
            </a:r>
            <a:r>
              <a:rPr lang="en-US" dirty="0"/>
              <a:t> Run Kafka Producer app for Microsoft stock</a:t>
            </a:r>
          </a:p>
          <a:p>
            <a:r>
              <a:rPr lang="en-US" b="1" u="sng" dirty="0"/>
              <a:t>Step 9:</a:t>
            </a:r>
            <a:r>
              <a:rPr lang="en-US" dirty="0"/>
              <a:t> Refresh </a:t>
            </a:r>
            <a:r>
              <a:rPr lang="en-US" dirty="0" err="1"/>
              <a:t>PowerBI</a:t>
            </a:r>
            <a:r>
              <a:rPr lang="en-US" dirty="0"/>
              <a:t> report, verify data and republish report (will see Microsoft data added)</a:t>
            </a:r>
          </a:p>
          <a:p>
            <a:r>
              <a:rPr lang="en-US" b="1" u="sng" dirty="0"/>
              <a:t>Step 10:</a:t>
            </a:r>
            <a:r>
              <a:rPr lang="en-US" dirty="0"/>
              <a:t> Refresh report on Web </a:t>
            </a:r>
            <a:r>
              <a:rPr lang="en-US" dirty="0" err="1"/>
              <a:t>PowerBI</a:t>
            </a:r>
            <a:r>
              <a:rPr lang="en-US" dirty="0"/>
              <a:t> and verify data (will see Microsoft data added)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12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A726-5779-F04F-8B5A-04A08831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Kafka Producer &amp; Consumer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F648D679-E0A0-4DA6-9F0D-8EB4316F1A08}"/>
              </a:ext>
            </a:extLst>
          </p:cNvPr>
          <p:cNvSpPr/>
          <p:nvPr/>
        </p:nvSpPr>
        <p:spPr>
          <a:xfrm>
            <a:off x="309732" y="1802167"/>
            <a:ext cx="1758765" cy="87888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IEX Cloud </a:t>
            </a:r>
          </a:p>
          <a:p>
            <a:pPr algn="ctr"/>
            <a:r>
              <a:rPr lang="en-US" dirty="0"/>
              <a:t>Rest API</a:t>
            </a:r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332435A3-1804-4511-BE8B-DA5005B710E3}"/>
              </a:ext>
            </a:extLst>
          </p:cNvPr>
          <p:cNvSpPr/>
          <p:nvPr/>
        </p:nvSpPr>
        <p:spPr>
          <a:xfrm>
            <a:off x="309731" y="4030001"/>
            <a:ext cx="1758765" cy="104802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IEX Cloud </a:t>
            </a:r>
          </a:p>
          <a:p>
            <a:pPr algn="ctr"/>
            <a:r>
              <a:rPr lang="en-US" dirty="0"/>
              <a:t>Rest API</a:t>
            </a:r>
          </a:p>
          <a:p>
            <a:pPr algn="ctr"/>
            <a:endParaRPr lang="en-US" dirty="0"/>
          </a:p>
        </p:txBody>
      </p:sp>
      <p:sp>
        <p:nvSpPr>
          <p:cNvPr id="16" name="Rounded Rectangle 4">
            <a:extLst>
              <a:ext uri="{FF2B5EF4-FFF2-40B4-BE49-F238E27FC236}">
                <a16:creationId xmlns:a16="http://schemas.microsoft.com/office/drawing/2014/main" id="{ECABDF8D-8B44-4723-9B72-51E62403ADA7}"/>
              </a:ext>
            </a:extLst>
          </p:cNvPr>
          <p:cNvSpPr/>
          <p:nvPr/>
        </p:nvSpPr>
        <p:spPr>
          <a:xfrm>
            <a:off x="2931543" y="1789668"/>
            <a:ext cx="2199749" cy="886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Producer</a:t>
            </a:r>
          </a:p>
          <a:p>
            <a:pPr algn="ctr"/>
            <a:r>
              <a:rPr lang="en-US" sz="1600" dirty="0"/>
              <a:t>(Apple stock prices)</a:t>
            </a:r>
          </a:p>
        </p:txBody>
      </p:sp>
      <p:sp>
        <p:nvSpPr>
          <p:cNvPr id="18" name="Can 59">
            <a:extLst>
              <a:ext uri="{FF2B5EF4-FFF2-40B4-BE49-F238E27FC236}">
                <a16:creationId xmlns:a16="http://schemas.microsoft.com/office/drawing/2014/main" id="{3C5C0FCD-EAAF-4004-8FB4-F0B24F7F50FD}"/>
              </a:ext>
            </a:extLst>
          </p:cNvPr>
          <p:cNvSpPr/>
          <p:nvPr/>
        </p:nvSpPr>
        <p:spPr>
          <a:xfrm>
            <a:off x="5714259" y="2887939"/>
            <a:ext cx="1209821" cy="7174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Topic</a:t>
            </a:r>
          </a:p>
        </p:txBody>
      </p:sp>
      <p:sp>
        <p:nvSpPr>
          <p:cNvPr id="22" name="Rounded Rectangle 4">
            <a:extLst>
              <a:ext uri="{FF2B5EF4-FFF2-40B4-BE49-F238E27FC236}">
                <a16:creationId xmlns:a16="http://schemas.microsoft.com/office/drawing/2014/main" id="{34AC242C-114D-4CEF-A612-D8A2854100FD}"/>
              </a:ext>
            </a:extLst>
          </p:cNvPr>
          <p:cNvSpPr/>
          <p:nvPr/>
        </p:nvSpPr>
        <p:spPr>
          <a:xfrm>
            <a:off x="2958177" y="4106255"/>
            <a:ext cx="2279647" cy="886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Producer</a:t>
            </a:r>
          </a:p>
          <a:p>
            <a:pPr algn="ctr"/>
            <a:r>
              <a:rPr lang="en-US" sz="1800" dirty="0"/>
              <a:t>(Google stock prices)</a:t>
            </a:r>
          </a:p>
          <a:p>
            <a:pPr algn="ctr"/>
            <a:endParaRPr lang="en-US" dirty="0"/>
          </a:p>
        </p:txBody>
      </p:sp>
      <p:sp>
        <p:nvSpPr>
          <p:cNvPr id="26" name="Rounded Rectangle 4">
            <a:extLst>
              <a:ext uri="{FF2B5EF4-FFF2-40B4-BE49-F238E27FC236}">
                <a16:creationId xmlns:a16="http://schemas.microsoft.com/office/drawing/2014/main" id="{FE5527AC-F069-42B5-9413-B75B00C86334}"/>
              </a:ext>
            </a:extLst>
          </p:cNvPr>
          <p:cNvSpPr/>
          <p:nvPr/>
        </p:nvSpPr>
        <p:spPr>
          <a:xfrm>
            <a:off x="7629308" y="2767905"/>
            <a:ext cx="2011680" cy="95240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Kafka Consumer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6B7131-3856-40C8-8452-0AFEED1D9E68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2068497" y="2232800"/>
            <a:ext cx="863046" cy="8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DB8C48-73F3-43D1-A063-87D4AEA8524E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2068496" y="4549387"/>
            <a:ext cx="889681" cy="4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C377FBC-BEDB-49BC-B6F7-438FCB18E2EA}"/>
              </a:ext>
            </a:extLst>
          </p:cNvPr>
          <p:cNvCxnSpPr>
            <a:cxnSpLocks/>
            <a:stCxn id="22" idx="3"/>
            <a:endCxn id="18" idx="3"/>
          </p:cNvCxnSpPr>
          <p:nvPr/>
        </p:nvCxnSpPr>
        <p:spPr>
          <a:xfrm flipV="1">
            <a:off x="5237824" y="3605391"/>
            <a:ext cx="1081346" cy="9439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7DFC126-C9A5-425B-B5C1-8247D145F44F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5131292" y="2232800"/>
            <a:ext cx="1187878" cy="6551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737790A-8ED0-4BAA-BBDF-19C17C0F597D}"/>
              </a:ext>
            </a:extLst>
          </p:cNvPr>
          <p:cNvCxnSpPr>
            <a:stCxn id="18" idx="4"/>
            <a:endCxn id="26" idx="1"/>
          </p:cNvCxnSpPr>
          <p:nvPr/>
        </p:nvCxnSpPr>
        <p:spPr>
          <a:xfrm flipV="1">
            <a:off x="6924080" y="3244108"/>
            <a:ext cx="705228" cy="2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7410E990-1955-4529-9C1A-1F74CB2E0010}"/>
              </a:ext>
            </a:extLst>
          </p:cNvPr>
          <p:cNvSpPr/>
          <p:nvPr/>
        </p:nvSpPr>
        <p:spPr>
          <a:xfrm>
            <a:off x="10576757" y="2825793"/>
            <a:ext cx="1337076" cy="83237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Console log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060D3D-8A40-49D6-AF8F-7DEDDFBF5C62}"/>
              </a:ext>
            </a:extLst>
          </p:cNvPr>
          <p:cNvCxnSpPr>
            <a:stCxn id="26" idx="3"/>
            <a:endCxn id="40" idx="1"/>
          </p:cNvCxnSpPr>
          <p:nvPr/>
        </p:nvCxnSpPr>
        <p:spPr>
          <a:xfrm flipV="1">
            <a:off x="9640988" y="3241979"/>
            <a:ext cx="935769" cy="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64D79A9-E736-49C0-AFD6-3E9A7253A5DD}"/>
              </a:ext>
            </a:extLst>
          </p:cNvPr>
          <p:cNvSpPr txBox="1"/>
          <p:nvPr/>
        </p:nvSpPr>
        <p:spPr>
          <a:xfrm>
            <a:off x="100613" y="1217279"/>
            <a:ext cx="335491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505050"/>
                </a:solidFill>
                <a:effectLst/>
                <a:latin typeface="OpenSans"/>
              </a:rPr>
              <a:t>https://sandbox.iexapis.com/stable/stock/</a:t>
            </a:r>
            <a:r>
              <a:rPr lang="en-US" sz="1100" b="1" i="0" dirty="0">
                <a:solidFill>
                  <a:srgbClr val="FF0000"/>
                </a:solidFill>
                <a:effectLst/>
                <a:latin typeface="OpenSans"/>
              </a:rPr>
              <a:t>AAPL</a:t>
            </a:r>
            <a:r>
              <a:rPr lang="en-US" sz="1100" b="0" i="0" dirty="0">
                <a:solidFill>
                  <a:srgbClr val="505050"/>
                </a:solidFill>
                <a:effectLst/>
                <a:latin typeface="OpenSans"/>
              </a:rPr>
              <a:t>/quote?token=Tsk_2ec682f2ca234a04bb108023943ea5e8</a:t>
            </a:r>
            <a:endParaRPr 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ABBF58-A043-4108-80BA-8960007C0C6E}"/>
              </a:ext>
            </a:extLst>
          </p:cNvPr>
          <p:cNvSpPr txBox="1"/>
          <p:nvPr/>
        </p:nvSpPr>
        <p:spPr>
          <a:xfrm>
            <a:off x="100613" y="3463361"/>
            <a:ext cx="335491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505050"/>
                </a:solidFill>
                <a:effectLst/>
                <a:latin typeface="OpenSans"/>
              </a:rPr>
              <a:t>https://sandbox.iexapis.com/stable/stock/</a:t>
            </a:r>
            <a:r>
              <a:rPr lang="en-US" sz="1100" b="1" i="0" dirty="0">
                <a:solidFill>
                  <a:srgbClr val="FF0000"/>
                </a:solidFill>
                <a:effectLst/>
                <a:latin typeface="OpenSans"/>
              </a:rPr>
              <a:t>GOOGL</a:t>
            </a:r>
            <a:r>
              <a:rPr lang="en-US" sz="1100" b="0" i="0" dirty="0">
                <a:solidFill>
                  <a:srgbClr val="505050"/>
                </a:solidFill>
                <a:effectLst/>
                <a:latin typeface="OpenSans"/>
              </a:rPr>
              <a:t>/quote?token=Tsk_2ec682f2ca234a04bb108023943ea5e8</a:t>
            </a:r>
            <a:endParaRPr 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3C51E8-9C00-4D39-8C9D-3234C1716624}"/>
              </a:ext>
            </a:extLst>
          </p:cNvPr>
          <p:cNvSpPr txBox="1"/>
          <p:nvPr/>
        </p:nvSpPr>
        <p:spPr>
          <a:xfrm>
            <a:off x="5714259" y="4869714"/>
            <a:ext cx="64669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Notes:</a:t>
            </a:r>
            <a:r>
              <a:rPr lang="en-US" dirty="0"/>
              <a:t> Using Kafka we can create any flows as below</a:t>
            </a:r>
          </a:p>
          <a:p>
            <a:r>
              <a:rPr lang="en-US" dirty="0"/>
              <a:t> + one producer – one topic  - one consumer</a:t>
            </a:r>
          </a:p>
          <a:p>
            <a:r>
              <a:rPr lang="en-US" dirty="0"/>
              <a:t> + multiple producers – one topic  - one consumer</a:t>
            </a:r>
          </a:p>
          <a:p>
            <a:r>
              <a:rPr lang="en-US" dirty="0"/>
              <a:t> + multiple producers – one topic  - multiple consumers</a:t>
            </a:r>
          </a:p>
          <a:p>
            <a:r>
              <a:rPr lang="en-US" dirty="0"/>
              <a:t> + multiple producers – multiple topics  - multiple consumers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06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A726-5779-F04F-8B5A-04A08831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Kafka Producer &amp; Consumer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EA9C7A4-C613-468F-988B-F1279BD2F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333500"/>
            <a:ext cx="10985500" cy="4843463"/>
          </a:xfrm>
        </p:spPr>
        <p:txBody>
          <a:bodyPr/>
          <a:lstStyle/>
          <a:p>
            <a:r>
              <a:rPr lang="en-US" dirty="0"/>
              <a:t>Step 1: Create Kafka topic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Step 2: Run consumer app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Step 3: Run producer app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4BDA7D0-CE80-4EFE-A352-9A3454E1F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38" y="2262765"/>
            <a:ext cx="9836458" cy="246221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kafka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-topics --zookeeper quickstart.cloudera:2181 --create --topic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demoTopic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--partitions 1 --replication-factor 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CB8363F-B7D1-46CE-B284-4BDC222F9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38" y="3632122"/>
            <a:ext cx="10653204" cy="246221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java -jar '/home/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cloudera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/workspace/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FinalProject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RunnableJarFiles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/consumer.jar’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demoTopic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17D7F7B-092F-4239-BC1B-D4EB69B81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38" y="5169521"/>
            <a:ext cx="10985500" cy="246221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java -jar '/home/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cloudera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/workspace/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FinalProject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RunnableJarFiles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/producer.jar'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demoTopic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AAPL 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BC8F7DB-B191-49FF-9ACF-0CF3D6613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150" y="5877081"/>
            <a:ext cx="11344306" cy="246221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java -jar '/home/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cloudera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/workspace/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FinalProject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RunnableJarFiles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/producer.jar'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demoTopic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GOOGL 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3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3739</TotalTime>
  <Words>771</Words>
  <Application>Microsoft Office PowerPoint</Application>
  <PresentationFormat>Widescreen</PresentationFormat>
  <Paragraphs>133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OpenSans</vt:lpstr>
      <vt:lpstr>SFMono-Regular</vt:lpstr>
      <vt:lpstr>Times New Roman</vt:lpstr>
      <vt:lpstr>Office Theme</vt:lpstr>
      <vt:lpstr>Big Data Technology Final Project  Rest API + Kafka + Spark Streaming + Hive + Power BI</vt:lpstr>
      <vt:lpstr>Outline</vt:lpstr>
      <vt:lpstr>About Project</vt:lpstr>
      <vt:lpstr>Application Flow</vt:lpstr>
      <vt:lpstr>Technologies</vt:lpstr>
      <vt:lpstr>Demo – Kafka+SparkStreaming</vt:lpstr>
      <vt:lpstr>Demo – Kafka+SparkStreaming</vt:lpstr>
      <vt:lpstr>Demo – Kafka Producer &amp; Consumer</vt:lpstr>
      <vt:lpstr>Demo – Kafka Producer &amp; Consumer (cont)</vt:lpstr>
      <vt:lpstr>Thank you for your attention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Nhu Nguyen</dc:creator>
  <cp:lastModifiedBy>Bao</cp:lastModifiedBy>
  <cp:revision>357</cp:revision>
  <dcterms:created xsi:type="dcterms:W3CDTF">2019-04-23T01:20:11Z</dcterms:created>
  <dcterms:modified xsi:type="dcterms:W3CDTF">2020-09-27T22:15:41Z</dcterms:modified>
</cp:coreProperties>
</file>