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97A4-4612-4D29-AA77-968FAD4B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5DB8D-E60E-468F-9AD9-8DC0846B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2727-F6E0-46CB-B08A-5A6A8B6D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DB4C-4E63-44C7-9849-F93245E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4E78-1054-49FB-9C64-9C920EDA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3716-742A-46F6-9746-E040F54A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E2B4-F56D-4992-8B5C-A8AF5A5A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8380-8A23-4824-9E97-D80DC67F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4E61-8707-4D91-A6C3-70BF28D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256F-3D78-469A-899C-88AFFCA6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38E58-0C00-4518-847F-D13E81065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42024-B9D0-41D5-B41B-C436E882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0D58-1D45-419D-A9DD-153C93A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3E4D-1366-4F82-9C9D-CA4EF620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2641-98A1-4C83-BE4B-7E87D9F1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A7FD-63A2-4671-9571-831FF729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F964-9EE0-4C16-993D-EC77893D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6569-D1C4-4C87-B9AD-0889725D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F46D-CB3F-4ACE-A5F3-493034A0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13AB-A713-41B2-82A8-76D0C1DF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C0F0-8F49-4A00-A17A-9F7833C9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8B4A-B35F-4C97-BCFB-5BAE91B8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DE01-7C8A-4D7C-8460-44DD7763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57E8-3E24-45B8-8542-B161780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C11D-D8A0-4688-81A6-084A5E52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C72B-6365-4255-AC12-1401B4A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D12A-311F-4E5A-B86E-57935E764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173B1-2355-465C-A8B7-DFE16682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F648-4A8E-45BC-B0EB-31C1534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EAD2-A4FE-4FB6-9D95-99510870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CC59-6558-4491-A466-A1F3BDA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1FAB-323C-4585-BD3E-E5B51088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06A1E-45F4-4DC6-9BD8-B467C1F0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75EA9-A963-4288-AC6F-16224376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2F214-AE72-45C1-96E7-42E5F24B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99F1-6739-41C1-A44B-23AE1633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FE6FD-1F41-49FE-A2F2-5234F27C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23BF-BC8C-4CEA-AA0A-1F2FC862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968B0-3FC2-4FFE-81A1-07D325A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6F1C-91F0-42AE-8891-B49603B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2F02D-55E9-4B88-8164-CDA46989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82580-13E8-471F-9238-AA3A10EC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36EC8-39A9-4B51-B337-FB261E5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8214-54ED-4159-8D59-96BA276E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CF902-4F94-4BB8-9578-D512D1C6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28A5-1782-456E-97B4-F5B559E2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EC27-8AF3-4A5E-93C7-5B016409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2437-4DEE-421E-A09E-F8EDBB9E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3C90-2E4F-4424-836A-EAEF1CD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6B23-DC29-470E-B24F-9DDE3E49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F9C72-7CC2-4CF7-AFD5-1054318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6E1CB-FA60-4865-9D7E-745154E9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4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B3E4-5D49-4421-B58A-B91364F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BC1F1-96A7-4C85-846F-A9A03C374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A6E5-DA5F-48F9-8656-EE58EFE6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8977-267C-4198-8FD4-F9092E0B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4AD3-77A6-4314-AE9D-D98BA751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CB6D6-86A8-41CB-98C0-94B2E22E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0EA28-4945-42E6-A21B-AB1D462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42D5-0575-4C5F-90D6-0494F682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8E69-B1ED-42EF-BCB5-D52C2BB9D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5B2A-5029-4AAD-B41E-B2FC5375C30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201F-65D1-4FAB-A916-8A839758C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4651-8060-4017-8DB3-1EB14036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10F8-0D67-4AD7-82E9-428BF2520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BDE0-47A8-4630-894C-F761B6A69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/>
              <a:t>Data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5289-EE57-4ABB-9A55-A78B675BD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Big Data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Bao</dc:creator>
  <cp:lastModifiedBy>Bao</cp:lastModifiedBy>
  <cp:revision>1</cp:revision>
  <dcterms:created xsi:type="dcterms:W3CDTF">2020-09-27T17:02:57Z</dcterms:created>
  <dcterms:modified xsi:type="dcterms:W3CDTF">2020-09-27T17:03:07Z</dcterms:modified>
</cp:coreProperties>
</file>