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6"/>
  </p:notesMasterIdLst>
  <p:sldIdLst>
    <p:sldId id="257" r:id="rId2"/>
    <p:sldId id="291" r:id="rId3"/>
    <p:sldId id="292" r:id="rId4"/>
    <p:sldId id="288" r:id="rId5"/>
    <p:sldId id="289" r:id="rId6"/>
    <p:sldId id="290" r:id="rId7"/>
    <p:sldId id="258" r:id="rId8"/>
    <p:sldId id="259" r:id="rId9"/>
    <p:sldId id="260" r:id="rId10"/>
    <p:sldId id="261" r:id="rId11"/>
    <p:sldId id="286" r:id="rId12"/>
    <p:sldId id="262" r:id="rId13"/>
    <p:sldId id="294" r:id="rId14"/>
    <p:sldId id="285" r:id="rId15"/>
    <p:sldId id="267" r:id="rId16"/>
    <p:sldId id="268" r:id="rId17"/>
    <p:sldId id="269" r:id="rId18"/>
    <p:sldId id="270" r:id="rId19"/>
    <p:sldId id="271" r:id="rId20"/>
    <p:sldId id="272" r:id="rId21"/>
    <p:sldId id="287" r:id="rId22"/>
    <p:sldId id="295" r:id="rId23"/>
    <p:sldId id="296" r:id="rId24"/>
    <p:sldId id="284" r:id="rId25"/>
  </p:sldIdLst>
  <p:sldSz cx="9144000" cy="5143500" type="screen16x9"/>
  <p:notesSz cx="6858000" cy="9144000"/>
  <p:embeddedFontLst>
    <p:embeddedFont>
      <p:font typeface="Lato Light" panose="020F0302020204030203" pitchFamily="34" charset="0"/>
      <p:regular r:id="rId27"/>
      <p:bold r:id="rId28"/>
      <p:italic r:id="rId29"/>
      <p:boldItalic r:id="rId30"/>
    </p:embeddedFont>
    <p:embeddedFont>
      <p:font typeface="Roboto Slab Regular"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3C0B1-C3EF-405F-B1E8-830ADC564B1F}">
  <a:tblStyle styleId="{C693C0B1-C3EF-405F-B1E8-830ADC564B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78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21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42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656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48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077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083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6593e87ac2_3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6593e87ac2_3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22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10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254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1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7" r:id="rId6"/>
    <p:sldLayoutId id="2147483658"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0.svg"/><Relationship Id="rId2" Type="http://schemas.openxmlformats.org/officeDocument/2006/relationships/notesSlide" Target="../notesSlides/notesSlide10.xml"/><Relationship Id="rId16" Type="http://schemas.openxmlformats.org/officeDocument/2006/relationships/image" Target="../media/image3.sv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image" Target="../media/image29.svg"/><Relationship Id="rId15" Type="http://schemas.openxmlformats.org/officeDocument/2006/relationships/image" Target="../media/image2.png"/><Relationship Id="rId10" Type="http://schemas.openxmlformats.org/officeDocument/2006/relationships/image" Target="../media/image12.svg"/><Relationship Id="rId4" Type="http://schemas.openxmlformats.org/officeDocument/2006/relationships/image" Target="../media/image28.png"/><Relationship Id="rId9" Type="http://schemas.openxmlformats.org/officeDocument/2006/relationships/image" Target="../media/image11.png"/><Relationship Id="rId1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29.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29.sv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svg"/><Relationship Id="rId5" Type="http://schemas.openxmlformats.org/officeDocument/2006/relationships/image" Target="../media/image43.png"/><Relationship Id="rId10" Type="http://schemas.openxmlformats.org/officeDocument/2006/relationships/image" Target="../media/image6.png"/><Relationship Id="rId4" Type="http://schemas.openxmlformats.org/officeDocument/2006/relationships/image" Target="../media/image42.png"/><Relationship Id="rId9"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7.svg"/><Relationship Id="rId4" Type="http://schemas.openxmlformats.org/officeDocument/2006/relationships/image" Target="../media/image8.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6.sv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9.sv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9.sv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45.emf"/><Relationship Id="rId4" Type="http://schemas.openxmlformats.org/officeDocument/2006/relationships/image" Target="../media/image4.png"/><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sv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png"/><Relationship Id="rId11" Type="http://schemas.openxmlformats.org/officeDocument/2006/relationships/image" Target="../media/image22.svg"/><Relationship Id="rId5" Type="http://schemas.openxmlformats.org/officeDocument/2006/relationships/image" Target="../media/image5.sv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26.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63553" y="618948"/>
            <a:ext cx="2601951" cy="2607471"/>
          </a:xfrm>
          <a:prstGeom prst="rect">
            <a:avLst/>
          </a:prstGeom>
        </p:spPr>
        <p:txBody>
          <a:bodyPr spcFirstLastPara="1" wrap="square" lIns="91425" tIns="91425" rIns="91425" bIns="91425" anchor="ctr" anchorCtr="0">
            <a:noAutofit/>
          </a:bodyPr>
          <a:lstStyle/>
          <a:p>
            <a:pPr algn="ctr">
              <a:lnSpc>
                <a:spcPct val="100000"/>
              </a:lnSpc>
            </a:pPr>
            <a:r>
              <a:rPr lang="en-US" sz="1600" b="1">
                <a:solidFill>
                  <a:srgbClr val="FFFFFF"/>
                </a:solidFill>
                <a:latin typeface="Times New Roman"/>
                <a:cs typeface="Times New Roman"/>
              </a:rPr>
              <a:t>NGÀNH CÔNG NGHỆ THÔNG</a:t>
            </a:r>
            <a:r>
              <a:rPr lang="en-US" sz="1600" b="1" spc="-345">
                <a:solidFill>
                  <a:srgbClr val="FFFFFF"/>
                </a:solidFill>
                <a:latin typeface="Times New Roman"/>
                <a:cs typeface="Times New Roman"/>
              </a:rPr>
              <a:t>  </a:t>
            </a:r>
            <a:r>
              <a:rPr lang="en-US" sz="1600" b="1">
                <a:solidFill>
                  <a:srgbClr val="FFFFFF"/>
                </a:solidFill>
                <a:latin typeface="Times New Roman"/>
                <a:cs typeface="Times New Roman"/>
              </a:rPr>
              <a:t>TIN:</a:t>
            </a:r>
            <a:br>
              <a:rPr lang="en-US" sz="1600" b="1">
                <a:solidFill>
                  <a:srgbClr val="FFFFFF"/>
                </a:solidFill>
                <a:latin typeface="Times New Roman"/>
                <a:cs typeface="Times New Roman"/>
              </a:rPr>
            </a:br>
            <a:r>
              <a:rPr lang="en-US" sz="1600" b="1">
                <a:solidFill>
                  <a:srgbClr val="FFFFFF"/>
                </a:solidFill>
                <a:latin typeface="Times New Roman"/>
                <a:cs typeface="Times New Roman"/>
              </a:rPr>
              <a:t>PHÁT TRIỂN PHẦN MỀM</a:t>
            </a:r>
            <a:endParaRPr lang="en-US" sz="1600">
              <a:latin typeface="Times New Roman"/>
              <a:cs typeface="Times New Roman"/>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2" name="Picture 1" descr="A black background with colorful text&#10;&#10;Description automatically generated">
            <a:extLst>
              <a:ext uri="{FF2B5EF4-FFF2-40B4-BE49-F238E27FC236}">
                <a16:creationId xmlns:a16="http://schemas.microsoft.com/office/drawing/2014/main" id="{05F7EC0C-631B-B83B-EE2D-D5DBFFCF2990}"/>
              </a:ext>
            </a:extLst>
          </p:cNvPr>
          <p:cNvPicPr>
            <a:picLocks noChangeAspect="1"/>
          </p:cNvPicPr>
          <p:nvPr/>
        </p:nvPicPr>
        <p:blipFill>
          <a:blip r:embed="rId3"/>
          <a:stretch>
            <a:fillRect/>
          </a:stretch>
        </p:blipFill>
        <p:spPr>
          <a:xfrm>
            <a:off x="6483370" y="444244"/>
            <a:ext cx="2243522" cy="853514"/>
          </a:xfrm>
          <a:prstGeom prst="rect">
            <a:avLst/>
          </a:prstGeom>
        </p:spPr>
      </p:pic>
      <p:sp>
        <p:nvSpPr>
          <p:cNvPr id="12" name="Google Shape;403;p17">
            <a:extLst>
              <a:ext uri="{FF2B5EF4-FFF2-40B4-BE49-F238E27FC236}">
                <a16:creationId xmlns:a16="http://schemas.microsoft.com/office/drawing/2014/main" id="{0B770363-F157-3879-67FB-BE97A0051ECF}"/>
              </a:ext>
            </a:extLst>
          </p:cNvPr>
          <p:cNvSpPr txBox="1">
            <a:spLocks/>
          </p:cNvSpPr>
          <p:nvPr/>
        </p:nvSpPr>
        <p:spPr>
          <a:xfrm>
            <a:off x="2660631" y="932643"/>
            <a:ext cx="451525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0">
                <a:solidFill>
                  <a:schemeClr val="accent1">
                    <a:lumMod val="50000"/>
                  </a:schemeClr>
                </a:solidFill>
                <a:latin typeface="Times New Roman"/>
                <a:cs typeface="Times New Roman"/>
              </a:rPr>
              <a:t>BẢO VỆ MÔN DỰ ÁN 1</a:t>
            </a:r>
            <a:endParaRPr lang="en-US" sz="3200">
              <a:solidFill>
                <a:schemeClr val="accent1">
                  <a:lumMod val="50000"/>
                </a:schemeClr>
              </a:solidFill>
            </a:endParaRPr>
          </a:p>
        </p:txBody>
      </p:sp>
      <p:sp>
        <p:nvSpPr>
          <p:cNvPr id="13" name="Text Placeholder 2">
            <a:extLst>
              <a:ext uri="{FF2B5EF4-FFF2-40B4-BE49-F238E27FC236}">
                <a16:creationId xmlns:a16="http://schemas.microsoft.com/office/drawing/2014/main" id="{D841FE79-3252-FA8A-339C-5EAE7AA8C769}"/>
              </a:ext>
            </a:extLst>
          </p:cNvPr>
          <p:cNvSpPr>
            <a:spLocks noGrp="1"/>
          </p:cNvSpPr>
          <p:nvPr>
            <p:ph type="body" idx="1"/>
          </p:nvPr>
        </p:nvSpPr>
        <p:spPr>
          <a:xfrm>
            <a:off x="2494401" y="2092443"/>
            <a:ext cx="5897933" cy="512491"/>
          </a:xfrm>
        </p:spPr>
        <p:txBody>
          <a:bodyPr/>
          <a:lstStyle/>
          <a:p>
            <a:pPr algn="l">
              <a:lnSpc>
                <a:spcPct val="150000"/>
              </a:lnSpc>
            </a:pPr>
            <a:r>
              <a:rPr lang="en-US">
                <a:latin typeface="Times New Roman" panose="02020603050405020304" pitchFamily="18" charset="0"/>
                <a:cs typeface="Times New Roman" panose="02020603050405020304" pitchFamily="18" charset="0"/>
              </a:rPr>
              <a:t>Giảng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Thầy Nguyễn Ngọc Anh</a:t>
            </a:r>
          </a:p>
          <a:p>
            <a:pPr>
              <a:lnSpc>
                <a:spcPct val="150000"/>
              </a:lnSpc>
            </a:pPr>
            <a:r>
              <a:rPr lang="en-US">
                <a:latin typeface="Times New Roman" panose="02020603050405020304" pitchFamily="18" charset="0"/>
                <a:cs typeface="Times New Roman" panose="02020603050405020304" pitchFamily="18" charset="0"/>
              </a:rPr>
              <a:t>Đề tài:	</a:t>
            </a:r>
            <a:r>
              <a:rPr lang="en-US" b="1">
                <a:latin typeface="Times New Roman" panose="02020603050405020304" pitchFamily="18" charset="0"/>
                <a:cs typeface="Times New Roman" panose="02020603050405020304" pitchFamily="18" charset="0"/>
              </a:rPr>
              <a:t>Quản Lý Cửa Hàng Sách</a:t>
            </a:r>
            <a:r>
              <a:rPr lang="en-US">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l">
              <a:lnSpc>
                <a:spcPct val="150000"/>
              </a:lnSpc>
            </a:pP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SD18305</a:t>
            </a:r>
            <a:endParaRPr lang="en-US" b="1" dirty="0">
              <a:latin typeface="Times New Roman" panose="02020603050405020304" pitchFamily="18" charset="0"/>
              <a:cs typeface="Times New Roman" panose="02020603050405020304" pitchFamily="18" charset="0"/>
            </a:endParaRPr>
          </a:p>
          <a:p>
            <a:pPr algn="l"/>
            <a:endParaRPr lang="en-US" dirty="0"/>
          </a:p>
        </p:txBody>
      </p:sp>
      <p:sp>
        <p:nvSpPr>
          <p:cNvPr id="16" name="object 19">
            <a:extLst>
              <a:ext uri="{FF2B5EF4-FFF2-40B4-BE49-F238E27FC236}">
                <a16:creationId xmlns:a16="http://schemas.microsoft.com/office/drawing/2014/main" id="{F2F25F22-D490-51AA-2A50-17C630281EB8}"/>
              </a:ext>
            </a:extLst>
          </p:cNvPr>
          <p:cNvSpPr txBox="1"/>
          <p:nvPr/>
        </p:nvSpPr>
        <p:spPr>
          <a:xfrm>
            <a:off x="3847782" y="4774886"/>
            <a:ext cx="1448435" cy="579646"/>
          </a:xfrm>
          <a:prstGeom prst="rect">
            <a:avLst/>
          </a:prstGeom>
        </p:spPr>
        <p:txBody>
          <a:bodyPr vert="horz" wrap="square" lIns="0" tIns="12700" rIns="0" bIns="0" rtlCol="0">
            <a:spAutoFit/>
          </a:bodyPr>
          <a:lstStyle/>
          <a:p>
            <a:pPr marL="12700">
              <a:lnSpc>
                <a:spcPct val="100000"/>
              </a:lnSpc>
              <a:spcBef>
                <a:spcPts val="100"/>
              </a:spcBef>
            </a:pPr>
            <a:r>
              <a:rPr lang="en-US" sz="1800" spc="-5">
                <a:solidFill>
                  <a:srgbClr val="002060"/>
                </a:solidFill>
                <a:latin typeface="Times New Roman"/>
                <a:cs typeface="Times New Roman"/>
              </a:rPr>
              <a:t>Da Nang, 2023</a:t>
            </a:r>
          </a:p>
          <a:p>
            <a:pPr marL="12700">
              <a:lnSpc>
                <a:spcPct val="100000"/>
              </a:lnSpc>
              <a:spcBef>
                <a:spcPts val="100"/>
              </a:spcBef>
            </a:pPr>
            <a:endParaRPr sz="1800">
              <a:solidFill>
                <a:srgbClr val="002060"/>
              </a:solidFill>
              <a:latin typeface="Times New Roman"/>
              <a:cs typeface="Times New Roman"/>
            </a:endParaRPr>
          </a:p>
        </p:txBody>
      </p:sp>
      <p:pic>
        <p:nvPicPr>
          <p:cNvPr id="18" name="Graphic 17" descr="Books outline">
            <a:extLst>
              <a:ext uri="{FF2B5EF4-FFF2-40B4-BE49-F238E27FC236}">
                <a16:creationId xmlns:a16="http://schemas.microsoft.com/office/drawing/2014/main" id="{17F1ED13-7F85-199F-97B8-491C9E2FD2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90731" y="4317686"/>
            <a:ext cx="914400" cy="914400"/>
          </a:xfrm>
          <a:prstGeom prst="rect">
            <a:avLst/>
          </a:prstGeom>
        </p:spPr>
      </p:pic>
      <p:pic>
        <p:nvPicPr>
          <p:cNvPr id="20" name="Graphic 19" descr="Storytelling outline">
            <a:extLst>
              <a:ext uri="{FF2B5EF4-FFF2-40B4-BE49-F238E27FC236}">
                <a16:creationId xmlns:a16="http://schemas.microsoft.com/office/drawing/2014/main" id="{4148D3A3-932B-7919-A12C-093A617557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4238069"/>
            <a:ext cx="914400" cy="914400"/>
          </a:xfrm>
          <a:prstGeom prst="rect">
            <a:avLst/>
          </a:prstGeom>
        </p:spPr>
      </p:pic>
      <p:pic>
        <p:nvPicPr>
          <p:cNvPr id="22" name="Graphic 21" descr="Storytelling with solid fill">
            <a:extLst>
              <a:ext uri="{FF2B5EF4-FFF2-40B4-BE49-F238E27FC236}">
                <a16:creationId xmlns:a16="http://schemas.microsoft.com/office/drawing/2014/main" id="{49FD2499-DF35-9ECC-EDE4-216F319797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9692" y="1605776"/>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Những đặc tả của hệ thống gồm:</a:t>
            </a:r>
            <a:endParaRP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descr="A black background with colorful text&#10;&#10;Description automatically generated">
            <a:extLst>
              <a:ext uri="{FF2B5EF4-FFF2-40B4-BE49-F238E27FC236}">
                <a16:creationId xmlns:a16="http://schemas.microsoft.com/office/drawing/2014/main" id="{EF25EF0E-7205-FFF0-9C14-0AF66E8D01EB}"/>
              </a:ext>
            </a:extLst>
          </p:cNvPr>
          <p:cNvPicPr>
            <a:picLocks noChangeAspect="1"/>
          </p:cNvPicPr>
          <p:nvPr/>
        </p:nvPicPr>
        <p:blipFill>
          <a:blip r:embed="rId3"/>
          <a:stretch>
            <a:fillRect/>
          </a:stretch>
        </p:blipFill>
        <p:spPr>
          <a:xfrm>
            <a:off x="6483370" y="444244"/>
            <a:ext cx="2243522" cy="853514"/>
          </a:xfrm>
          <a:prstGeom prst="rect">
            <a:avLst/>
          </a:prstGeom>
        </p:spPr>
      </p:pic>
      <p:pic>
        <p:nvPicPr>
          <p:cNvPr id="3" name="Graphic 2" descr="Arrow: Slight curve outline">
            <a:extLst>
              <a:ext uri="{FF2B5EF4-FFF2-40B4-BE49-F238E27FC236}">
                <a16:creationId xmlns:a16="http://schemas.microsoft.com/office/drawing/2014/main" id="{B1FE8765-A2AC-3B7F-0503-75E4169577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5099" y="1874675"/>
            <a:ext cx="914400" cy="914400"/>
          </a:xfrm>
          <a:prstGeom prst="rect">
            <a:avLst/>
          </a:prstGeom>
        </p:spPr>
      </p:pic>
      <p:grpSp>
        <p:nvGrpSpPr>
          <p:cNvPr id="4" name="Google Shape;693;p41">
            <a:extLst>
              <a:ext uri="{FF2B5EF4-FFF2-40B4-BE49-F238E27FC236}">
                <a16:creationId xmlns:a16="http://schemas.microsoft.com/office/drawing/2014/main" id="{0BEC90AE-E5A9-6B97-B4BF-862A8A16726B}"/>
              </a:ext>
            </a:extLst>
          </p:cNvPr>
          <p:cNvGrpSpPr/>
          <p:nvPr/>
        </p:nvGrpSpPr>
        <p:grpSpPr>
          <a:xfrm rot="17483185">
            <a:off x="2705729" y="1389401"/>
            <a:ext cx="306951" cy="243792"/>
            <a:chOff x="2594050" y="1631825"/>
            <a:chExt cx="439625" cy="439625"/>
          </a:xfrm>
        </p:grpSpPr>
        <p:sp>
          <p:nvSpPr>
            <p:cNvPr id="5" name="Google Shape;694;p41">
              <a:extLst>
                <a:ext uri="{FF2B5EF4-FFF2-40B4-BE49-F238E27FC236}">
                  <a16:creationId xmlns:a16="http://schemas.microsoft.com/office/drawing/2014/main" id="{D14B0FE1-5410-33EA-8004-EAB3C04494F3}"/>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6" name="Google Shape;695;p41">
              <a:extLst>
                <a:ext uri="{FF2B5EF4-FFF2-40B4-BE49-F238E27FC236}">
                  <a16:creationId xmlns:a16="http://schemas.microsoft.com/office/drawing/2014/main" id="{A99FA597-E346-9268-1314-DB4DE3E2155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7" name="Google Shape;696;p41">
              <a:extLst>
                <a:ext uri="{FF2B5EF4-FFF2-40B4-BE49-F238E27FC236}">
                  <a16:creationId xmlns:a16="http://schemas.microsoft.com/office/drawing/2014/main" id="{79DB92B9-1A07-0504-1CAC-D44516AE467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sp>
          <p:nvSpPr>
            <p:cNvPr id="8" name="Google Shape;697;p41">
              <a:extLst>
                <a:ext uri="{FF2B5EF4-FFF2-40B4-BE49-F238E27FC236}">
                  <a16:creationId xmlns:a16="http://schemas.microsoft.com/office/drawing/2014/main" id="{4D0AB3B4-F884-8DB3-AA91-D77018440A4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50000"/>
                  </a:schemeClr>
                </a:solidFill>
              </a:endParaRPr>
            </a:p>
          </p:txBody>
        </p:sp>
      </p:grpSp>
      <p:grpSp>
        <p:nvGrpSpPr>
          <p:cNvPr id="9" name="Google Shape;693;p41">
            <a:extLst>
              <a:ext uri="{FF2B5EF4-FFF2-40B4-BE49-F238E27FC236}">
                <a16:creationId xmlns:a16="http://schemas.microsoft.com/office/drawing/2014/main" id="{FE8ECB81-EDE5-8344-F7E0-B6DE6CA86EBC}"/>
              </a:ext>
            </a:extLst>
          </p:cNvPr>
          <p:cNvGrpSpPr/>
          <p:nvPr/>
        </p:nvGrpSpPr>
        <p:grpSpPr>
          <a:xfrm rot="17483185">
            <a:off x="2723506" y="1879997"/>
            <a:ext cx="267535" cy="258897"/>
            <a:chOff x="2594050" y="1631825"/>
            <a:chExt cx="439625" cy="439625"/>
          </a:xfrm>
        </p:grpSpPr>
        <p:sp>
          <p:nvSpPr>
            <p:cNvPr id="10" name="Google Shape;694;p41">
              <a:extLst>
                <a:ext uri="{FF2B5EF4-FFF2-40B4-BE49-F238E27FC236}">
                  <a16:creationId xmlns:a16="http://schemas.microsoft.com/office/drawing/2014/main" id="{58FCD2C7-E16C-B792-515A-C8D0E7DA700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11" name="Google Shape;695;p41">
              <a:extLst>
                <a:ext uri="{FF2B5EF4-FFF2-40B4-BE49-F238E27FC236}">
                  <a16:creationId xmlns:a16="http://schemas.microsoft.com/office/drawing/2014/main" id="{D48BBCD5-9A81-355D-8AC4-889782533D65}"/>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12" name="Google Shape;696;p41">
              <a:extLst>
                <a:ext uri="{FF2B5EF4-FFF2-40B4-BE49-F238E27FC236}">
                  <a16:creationId xmlns:a16="http://schemas.microsoft.com/office/drawing/2014/main" id="{72BF48E3-C2FE-E479-A51A-28008C292C4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13" name="Google Shape;697;p41">
              <a:extLst>
                <a:ext uri="{FF2B5EF4-FFF2-40B4-BE49-F238E27FC236}">
                  <a16:creationId xmlns:a16="http://schemas.microsoft.com/office/drawing/2014/main" id="{FF8B3F5B-4C25-888D-FF1D-C5FC519DA61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grpSp>
      <p:grpSp>
        <p:nvGrpSpPr>
          <p:cNvPr id="14" name="Google Shape;693;p41">
            <a:extLst>
              <a:ext uri="{FF2B5EF4-FFF2-40B4-BE49-F238E27FC236}">
                <a16:creationId xmlns:a16="http://schemas.microsoft.com/office/drawing/2014/main" id="{47DA339C-6FD5-67E7-E16E-7A80B3EEE9DA}"/>
              </a:ext>
            </a:extLst>
          </p:cNvPr>
          <p:cNvGrpSpPr/>
          <p:nvPr/>
        </p:nvGrpSpPr>
        <p:grpSpPr>
          <a:xfrm rot="17483185">
            <a:off x="2731710" y="2364825"/>
            <a:ext cx="271648" cy="274554"/>
            <a:chOff x="2594050" y="1631825"/>
            <a:chExt cx="439625" cy="439625"/>
          </a:xfrm>
        </p:grpSpPr>
        <p:sp>
          <p:nvSpPr>
            <p:cNvPr id="15" name="Google Shape;694;p41">
              <a:extLst>
                <a:ext uri="{FF2B5EF4-FFF2-40B4-BE49-F238E27FC236}">
                  <a16:creationId xmlns:a16="http://schemas.microsoft.com/office/drawing/2014/main" id="{6132CF6A-3333-5F8B-3EF0-E7895FF658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16" name="Google Shape;695;p41">
              <a:extLst>
                <a:ext uri="{FF2B5EF4-FFF2-40B4-BE49-F238E27FC236}">
                  <a16:creationId xmlns:a16="http://schemas.microsoft.com/office/drawing/2014/main" id="{DA383109-E45F-34A3-7DDC-447436B8EBFA}"/>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17" name="Google Shape;696;p41">
              <a:extLst>
                <a:ext uri="{FF2B5EF4-FFF2-40B4-BE49-F238E27FC236}">
                  <a16:creationId xmlns:a16="http://schemas.microsoft.com/office/drawing/2014/main" id="{CB2C16DB-BA16-155C-59CC-853EE4F8B9E1}"/>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18" name="Google Shape;697;p41">
              <a:extLst>
                <a:ext uri="{FF2B5EF4-FFF2-40B4-BE49-F238E27FC236}">
                  <a16:creationId xmlns:a16="http://schemas.microsoft.com/office/drawing/2014/main" id="{97EB0D33-B51B-121E-253F-BB6848B0C633}"/>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grpSp>
      <p:sp>
        <p:nvSpPr>
          <p:cNvPr id="24" name="Google Shape;403;p17">
            <a:extLst>
              <a:ext uri="{FF2B5EF4-FFF2-40B4-BE49-F238E27FC236}">
                <a16:creationId xmlns:a16="http://schemas.microsoft.com/office/drawing/2014/main" id="{6346FAE4-8EC5-DBBD-529D-1081559F463C}"/>
              </a:ext>
            </a:extLst>
          </p:cNvPr>
          <p:cNvSpPr txBox="1">
            <a:spLocks/>
          </p:cNvSpPr>
          <p:nvPr/>
        </p:nvSpPr>
        <p:spPr>
          <a:xfrm>
            <a:off x="2957622" y="1280363"/>
            <a:ext cx="2476828"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1600">
                <a:solidFill>
                  <a:schemeClr val="bg2">
                    <a:lumMod val="50000"/>
                  </a:schemeClr>
                </a:solidFill>
              </a:rPr>
              <a:t>Quản Lý.</a:t>
            </a:r>
          </a:p>
        </p:txBody>
      </p:sp>
      <p:sp>
        <p:nvSpPr>
          <p:cNvPr id="25" name="Google Shape;403;p17">
            <a:extLst>
              <a:ext uri="{FF2B5EF4-FFF2-40B4-BE49-F238E27FC236}">
                <a16:creationId xmlns:a16="http://schemas.microsoft.com/office/drawing/2014/main" id="{386BB06E-27EB-AD48-32DB-B9FDBF467E40}"/>
              </a:ext>
            </a:extLst>
          </p:cNvPr>
          <p:cNvSpPr txBox="1">
            <a:spLocks/>
          </p:cNvSpPr>
          <p:nvPr/>
        </p:nvSpPr>
        <p:spPr>
          <a:xfrm>
            <a:off x="2974522" y="1772251"/>
            <a:ext cx="2482141"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1600">
                <a:solidFill>
                  <a:schemeClr val="bg2">
                    <a:lumMod val="50000"/>
                  </a:schemeClr>
                </a:solidFill>
              </a:rPr>
              <a:t>Quản Lý Khách Hàng.</a:t>
            </a:r>
          </a:p>
        </p:txBody>
      </p:sp>
      <p:sp>
        <p:nvSpPr>
          <p:cNvPr id="26" name="Google Shape;403;p17">
            <a:extLst>
              <a:ext uri="{FF2B5EF4-FFF2-40B4-BE49-F238E27FC236}">
                <a16:creationId xmlns:a16="http://schemas.microsoft.com/office/drawing/2014/main" id="{5361724A-8149-BC14-BAD6-DEC13AD594AB}"/>
              </a:ext>
            </a:extLst>
          </p:cNvPr>
          <p:cNvSpPr txBox="1">
            <a:spLocks/>
          </p:cNvSpPr>
          <p:nvPr/>
        </p:nvSpPr>
        <p:spPr>
          <a:xfrm>
            <a:off x="2979835" y="2254021"/>
            <a:ext cx="2476828"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1600">
                <a:solidFill>
                  <a:schemeClr val="bg2">
                    <a:lumMod val="50000"/>
                  </a:schemeClr>
                </a:solidFill>
              </a:rPr>
              <a:t>Quản Lý Thống Kê.</a:t>
            </a:r>
          </a:p>
        </p:txBody>
      </p:sp>
      <p:sp>
        <p:nvSpPr>
          <p:cNvPr id="27" name="Google Shape;403;p17">
            <a:extLst>
              <a:ext uri="{FF2B5EF4-FFF2-40B4-BE49-F238E27FC236}">
                <a16:creationId xmlns:a16="http://schemas.microsoft.com/office/drawing/2014/main" id="{63AAE1DE-EAA3-1DDB-A75F-C05D0AA99B70}"/>
              </a:ext>
            </a:extLst>
          </p:cNvPr>
          <p:cNvSpPr txBox="1">
            <a:spLocks/>
          </p:cNvSpPr>
          <p:nvPr/>
        </p:nvSpPr>
        <p:spPr>
          <a:xfrm>
            <a:off x="2979676" y="2717525"/>
            <a:ext cx="2476828"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1600">
                <a:solidFill>
                  <a:schemeClr val="bg2">
                    <a:lumMod val="50000"/>
                  </a:schemeClr>
                </a:solidFill>
              </a:rPr>
              <a:t>Quản Lý Thêm Sách.</a:t>
            </a:r>
          </a:p>
        </p:txBody>
      </p:sp>
      <p:sp>
        <p:nvSpPr>
          <p:cNvPr id="434" name="Google Shape;403;p17">
            <a:extLst>
              <a:ext uri="{FF2B5EF4-FFF2-40B4-BE49-F238E27FC236}">
                <a16:creationId xmlns:a16="http://schemas.microsoft.com/office/drawing/2014/main" id="{FDCA8F1C-FB92-7D7A-682A-A9ADE74336B2}"/>
              </a:ext>
            </a:extLst>
          </p:cNvPr>
          <p:cNvSpPr txBox="1">
            <a:spLocks/>
          </p:cNvSpPr>
          <p:nvPr/>
        </p:nvSpPr>
        <p:spPr>
          <a:xfrm>
            <a:off x="2988230" y="3149045"/>
            <a:ext cx="2468274"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1600">
                <a:solidFill>
                  <a:schemeClr val="bg2">
                    <a:lumMod val="50000"/>
                  </a:schemeClr>
                </a:solidFill>
              </a:rPr>
              <a:t>Quản Lý Kho Sách.</a:t>
            </a:r>
          </a:p>
        </p:txBody>
      </p:sp>
      <p:sp>
        <p:nvSpPr>
          <p:cNvPr id="435" name="Google Shape;403;p17">
            <a:extLst>
              <a:ext uri="{FF2B5EF4-FFF2-40B4-BE49-F238E27FC236}">
                <a16:creationId xmlns:a16="http://schemas.microsoft.com/office/drawing/2014/main" id="{4C8ED94A-4555-60BA-A339-8A33394C954A}"/>
              </a:ext>
            </a:extLst>
          </p:cNvPr>
          <p:cNvSpPr txBox="1">
            <a:spLocks/>
          </p:cNvSpPr>
          <p:nvPr/>
        </p:nvSpPr>
        <p:spPr>
          <a:xfrm>
            <a:off x="2989653" y="3606428"/>
            <a:ext cx="2466851"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1800">
                <a:solidFill>
                  <a:schemeClr val="bg2">
                    <a:lumMod val="50000"/>
                  </a:schemeClr>
                </a:solidFill>
              </a:rPr>
              <a:t>Đăng Nhập.</a:t>
            </a:r>
          </a:p>
        </p:txBody>
      </p:sp>
      <p:grpSp>
        <p:nvGrpSpPr>
          <p:cNvPr id="438" name="Google Shape;693;p41">
            <a:extLst>
              <a:ext uri="{FF2B5EF4-FFF2-40B4-BE49-F238E27FC236}">
                <a16:creationId xmlns:a16="http://schemas.microsoft.com/office/drawing/2014/main" id="{16372047-3137-3F9F-6369-573E28E02F91}"/>
              </a:ext>
            </a:extLst>
          </p:cNvPr>
          <p:cNvGrpSpPr/>
          <p:nvPr/>
        </p:nvGrpSpPr>
        <p:grpSpPr>
          <a:xfrm rot="17483185">
            <a:off x="2746203" y="2812700"/>
            <a:ext cx="271648" cy="274554"/>
            <a:chOff x="2594050" y="1631825"/>
            <a:chExt cx="439625" cy="439625"/>
          </a:xfrm>
        </p:grpSpPr>
        <p:sp>
          <p:nvSpPr>
            <p:cNvPr id="439" name="Google Shape;694;p41">
              <a:extLst>
                <a:ext uri="{FF2B5EF4-FFF2-40B4-BE49-F238E27FC236}">
                  <a16:creationId xmlns:a16="http://schemas.microsoft.com/office/drawing/2014/main" id="{DEAC5BDB-EAE7-E0C3-5F4F-ABF1B7BC42E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40" name="Google Shape;695;p41">
              <a:extLst>
                <a:ext uri="{FF2B5EF4-FFF2-40B4-BE49-F238E27FC236}">
                  <a16:creationId xmlns:a16="http://schemas.microsoft.com/office/drawing/2014/main" id="{8D7ACD79-5363-BA6D-9698-BABF39A6A089}"/>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41" name="Google Shape;696;p41">
              <a:extLst>
                <a:ext uri="{FF2B5EF4-FFF2-40B4-BE49-F238E27FC236}">
                  <a16:creationId xmlns:a16="http://schemas.microsoft.com/office/drawing/2014/main" id="{F9606F1B-8DD4-CEB4-D6FD-FDC35114CB0A}"/>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42" name="Google Shape;697;p41">
              <a:extLst>
                <a:ext uri="{FF2B5EF4-FFF2-40B4-BE49-F238E27FC236}">
                  <a16:creationId xmlns:a16="http://schemas.microsoft.com/office/drawing/2014/main" id="{FABC8FFA-6ED3-4771-7073-676E858FF64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grpSp>
      <p:grpSp>
        <p:nvGrpSpPr>
          <p:cNvPr id="443" name="Google Shape;693;p41">
            <a:extLst>
              <a:ext uri="{FF2B5EF4-FFF2-40B4-BE49-F238E27FC236}">
                <a16:creationId xmlns:a16="http://schemas.microsoft.com/office/drawing/2014/main" id="{3FF3E264-E503-CBE4-1FD5-E826758CDD3D}"/>
              </a:ext>
            </a:extLst>
          </p:cNvPr>
          <p:cNvGrpSpPr/>
          <p:nvPr/>
        </p:nvGrpSpPr>
        <p:grpSpPr>
          <a:xfrm rot="17483185">
            <a:off x="2755761" y="3268819"/>
            <a:ext cx="271648" cy="274554"/>
            <a:chOff x="2594050" y="1631825"/>
            <a:chExt cx="439625" cy="439625"/>
          </a:xfrm>
        </p:grpSpPr>
        <p:sp>
          <p:nvSpPr>
            <p:cNvPr id="444" name="Google Shape;694;p41">
              <a:extLst>
                <a:ext uri="{FF2B5EF4-FFF2-40B4-BE49-F238E27FC236}">
                  <a16:creationId xmlns:a16="http://schemas.microsoft.com/office/drawing/2014/main" id="{F04D760D-D934-CFBB-AD59-9A7CE1E7373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45" name="Google Shape;695;p41">
              <a:extLst>
                <a:ext uri="{FF2B5EF4-FFF2-40B4-BE49-F238E27FC236}">
                  <a16:creationId xmlns:a16="http://schemas.microsoft.com/office/drawing/2014/main" id="{F3CBBD5F-C85D-DE8F-E770-53349D56F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46" name="Google Shape;696;p41">
              <a:extLst>
                <a:ext uri="{FF2B5EF4-FFF2-40B4-BE49-F238E27FC236}">
                  <a16:creationId xmlns:a16="http://schemas.microsoft.com/office/drawing/2014/main" id="{2DA8B06F-23A7-EE40-1C88-6AAEFA1D35E1}"/>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47" name="Google Shape;697;p41">
              <a:extLst>
                <a:ext uri="{FF2B5EF4-FFF2-40B4-BE49-F238E27FC236}">
                  <a16:creationId xmlns:a16="http://schemas.microsoft.com/office/drawing/2014/main" id="{5904B2C1-18D8-068D-FBB3-387F8AE18E9A}"/>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grpSp>
      <p:grpSp>
        <p:nvGrpSpPr>
          <p:cNvPr id="448" name="Google Shape;693;p41">
            <a:extLst>
              <a:ext uri="{FF2B5EF4-FFF2-40B4-BE49-F238E27FC236}">
                <a16:creationId xmlns:a16="http://schemas.microsoft.com/office/drawing/2014/main" id="{461D7B3B-E8EF-1BDE-B9A2-10EDF6D0399C}"/>
              </a:ext>
            </a:extLst>
          </p:cNvPr>
          <p:cNvGrpSpPr/>
          <p:nvPr/>
        </p:nvGrpSpPr>
        <p:grpSpPr>
          <a:xfrm rot="17483185">
            <a:off x="2745983" y="3741044"/>
            <a:ext cx="271648" cy="274554"/>
            <a:chOff x="2594050" y="1631825"/>
            <a:chExt cx="439625" cy="439625"/>
          </a:xfrm>
        </p:grpSpPr>
        <p:sp>
          <p:nvSpPr>
            <p:cNvPr id="449" name="Google Shape;694;p41">
              <a:extLst>
                <a:ext uri="{FF2B5EF4-FFF2-40B4-BE49-F238E27FC236}">
                  <a16:creationId xmlns:a16="http://schemas.microsoft.com/office/drawing/2014/main" id="{BF34B1FA-2AF0-CFF8-F379-40257A1A80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50" name="Google Shape;695;p41">
              <a:extLst>
                <a:ext uri="{FF2B5EF4-FFF2-40B4-BE49-F238E27FC236}">
                  <a16:creationId xmlns:a16="http://schemas.microsoft.com/office/drawing/2014/main" id="{DC494906-F20F-351C-FA54-3C0A521D656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51" name="Google Shape;696;p41">
              <a:extLst>
                <a:ext uri="{FF2B5EF4-FFF2-40B4-BE49-F238E27FC236}">
                  <a16:creationId xmlns:a16="http://schemas.microsoft.com/office/drawing/2014/main" id="{BB6C7067-A453-22F0-9E57-808DD64DA44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52" name="Google Shape;697;p41">
              <a:extLst>
                <a:ext uri="{FF2B5EF4-FFF2-40B4-BE49-F238E27FC236}">
                  <a16:creationId xmlns:a16="http://schemas.microsoft.com/office/drawing/2014/main" id="{44820852-4615-1B32-6622-0F3092F37501}"/>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grpSp>
      <p:grpSp>
        <p:nvGrpSpPr>
          <p:cNvPr id="453" name="Google Shape;693;p41">
            <a:extLst>
              <a:ext uri="{FF2B5EF4-FFF2-40B4-BE49-F238E27FC236}">
                <a16:creationId xmlns:a16="http://schemas.microsoft.com/office/drawing/2014/main" id="{4EB2E204-B86D-981D-3892-A1A9C4877872}"/>
              </a:ext>
            </a:extLst>
          </p:cNvPr>
          <p:cNvGrpSpPr/>
          <p:nvPr/>
        </p:nvGrpSpPr>
        <p:grpSpPr>
          <a:xfrm rot="17483185">
            <a:off x="2745763" y="4207280"/>
            <a:ext cx="271648" cy="274554"/>
            <a:chOff x="2594050" y="1631825"/>
            <a:chExt cx="439625" cy="439625"/>
          </a:xfrm>
        </p:grpSpPr>
        <p:sp>
          <p:nvSpPr>
            <p:cNvPr id="454" name="Google Shape;694;p41">
              <a:extLst>
                <a:ext uri="{FF2B5EF4-FFF2-40B4-BE49-F238E27FC236}">
                  <a16:creationId xmlns:a16="http://schemas.microsoft.com/office/drawing/2014/main" id="{EFC55A4F-54BE-2E13-3475-A9C0D2CB8171}"/>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55" name="Google Shape;695;p41">
              <a:extLst>
                <a:ext uri="{FF2B5EF4-FFF2-40B4-BE49-F238E27FC236}">
                  <a16:creationId xmlns:a16="http://schemas.microsoft.com/office/drawing/2014/main" id="{8EA0985D-FA08-EC04-42F2-5104DE8B309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56" name="Google Shape;696;p41">
              <a:extLst>
                <a:ext uri="{FF2B5EF4-FFF2-40B4-BE49-F238E27FC236}">
                  <a16:creationId xmlns:a16="http://schemas.microsoft.com/office/drawing/2014/main" id="{40465388-D134-EE93-1E2E-7990D8A3E96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sp>
          <p:nvSpPr>
            <p:cNvPr id="457" name="Google Shape;697;p41">
              <a:extLst>
                <a:ext uri="{FF2B5EF4-FFF2-40B4-BE49-F238E27FC236}">
                  <a16:creationId xmlns:a16="http://schemas.microsoft.com/office/drawing/2014/main" id="{F31F867F-DEBF-1AD1-8B4F-E66C8CE90297}"/>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bg2">
                    <a:lumMod val="50000"/>
                  </a:schemeClr>
                </a:solidFill>
              </a:endParaRPr>
            </a:p>
          </p:txBody>
        </p:sp>
      </p:grpSp>
      <p:sp>
        <p:nvSpPr>
          <p:cNvPr id="458" name="Google Shape;403;p17">
            <a:extLst>
              <a:ext uri="{FF2B5EF4-FFF2-40B4-BE49-F238E27FC236}">
                <a16:creationId xmlns:a16="http://schemas.microsoft.com/office/drawing/2014/main" id="{B99ACDFD-4C04-7567-D272-D7D592C9652C}"/>
              </a:ext>
            </a:extLst>
          </p:cNvPr>
          <p:cNvSpPr txBox="1">
            <a:spLocks/>
          </p:cNvSpPr>
          <p:nvPr/>
        </p:nvSpPr>
        <p:spPr>
          <a:xfrm>
            <a:off x="3003706" y="4094308"/>
            <a:ext cx="2412495"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1800">
                <a:solidFill>
                  <a:schemeClr val="bg2">
                    <a:lumMod val="50000"/>
                  </a:schemeClr>
                </a:solidFill>
              </a:rPr>
              <a:t>Đổi mật khẩu.</a:t>
            </a:r>
          </a:p>
        </p:txBody>
      </p:sp>
      <p:pic>
        <p:nvPicPr>
          <p:cNvPr id="459" name="Picture 458" descr="A black and white line art of a shelf&#10;&#10;Description automatically generated">
            <a:extLst>
              <a:ext uri="{FF2B5EF4-FFF2-40B4-BE49-F238E27FC236}">
                <a16:creationId xmlns:a16="http://schemas.microsoft.com/office/drawing/2014/main" id="{43879E5C-CC5B-4868-A2BC-648507224664}"/>
              </a:ext>
            </a:extLst>
          </p:cNvPr>
          <p:cNvPicPr>
            <a:picLocks noChangeAspect="1"/>
          </p:cNvPicPr>
          <p:nvPr/>
        </p:nvPicPr>
        <p:blipFill>
          <a:blip r:embed="rId6"/>
          <a:stretch>
            <a:fillRect/>
          </a:stretch>
        </p:blipFill>
        <p:spPr>
          <a:xfrm>
            <a:off x="6483370" y="2787212"/>
            <a:ext cx="1376533" cy="1978043"/>
          </a:xfrm>
          <a:prstGeom prst="rect">
            <a:avLst/>
          </a:prstGeom>
        </p:spPr>
      </p:pic>
      <p:pic>
        <p:nvPicPr>
          <p:cNvPr id="460" name="Graphic 459" descr="Storytelling outline">
            <a:extLst>
              <a:ext uri="{FF2B5EF4-FFF2-40B4-BE49-F238E27FC236}">
                <a16:creationId xmlns:a16="http://schemas.microsoft.com/office/drawing/2014/main" id="{CEAA0F29-1876-0AAA-5334-16A85C8A51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6469" y="3831357"/>
            <a:ext cx="914400" cy="914400"/>
          </a:xfrm>
          <a:prstGeom prst="rect">
            <a:avLst/>
          </a:prstGeom>
        </p:spPr>
      </p:pic>
      <p:pic>
        <p:nvPicPr>
          <p:cNvPr id="461" name="Graphic 460" descr="Rope Knot outline">
            <a:extLst>
              <a:ext uri="{FF2B5EF4-FFF2-40B4-BE49-F238E27FC236}">
                <a16:creationId xmlns:a16="http://schemas.microsoft.com/office/drawing/2014/main" id="{59E6E234-2B2E-1BE5-D38D-719D10F7E03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4610556" y="356749"/>
            <a:ext cx="853514" cy="853514"/>
          </a:xfrm>
          <a:prstGeom prst="rect">
            <a:avLst/>
          </a:prstGeom>
        </p:spPr>
      </p:pic>
      <p:pic>
        <p:nvPicPr>
          <p:cNvPr id="462" name="Graphic 461" descr="Lightbulb outline">
            <a:extLst>
              <a:ext uri="{FF2B5EF4-FFF2-40B4-BE49-F238E27FC236}">
                <a16:creationId xmlns:a16="http://schemas.microsoft.com/office/drawing/2014/main" id="{1F1460BB-FEA6-DDC2-3277-92F2483933F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4937623" y="1031781"/>
            <a:ext cx="680858" cy="680858"/>
          </a:xfrm>
          <a:prstGeom prst="rect">
            <a:avLst/>
          </a:prstGeom>
        </p:spPr>
      </p:pic>
      <p:pic>
        <p:nvPicPr>
          <p:cNvPr id="463" name="Graphic 462" descr="Storytelling with solid fill">
            <a:extLst>
              <a:ext uri="{FF2B5EF4-FFF2-40B4-BE49-F238E27FC236}">
                <a16:creationId xmlns:a16="http://schemas.microsoft.com/office/drawing/2014/main" id="{E4BE4A15-A69A-AB57-CEBD-57B13F57657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60784" y="1774946"/>
            <a:ext cx="914400" cy="914400"/>
          </a:xfrm>
          <a:prstGeom prst="rect">
            <a:avLst/>
          </a:prstGeom>
        </p:spPr>
      </p:pic>
      <p:pic>
        <p:nvPicPr>
          <p:cNvPr id="464" name="Graphic 463" descr="Books outline">
            <a:extLst>
              <a:ext uri="{FF2B5EF4-FFF2-40B4-BE49-F238E27FC236}">
                <a16:creationId xmlns:a16="http://schemas.microsoft.com/office/drawing/2014/main" id="{91DD6C55-E085-AA15-EE4C-C6683583E71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429410" y="2858055"/>
            <a:ext cx="914400" cy="91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50" y="18384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a:solidFill>
                <a:srgbClr val="4A5C65"/>
              </a:solidFill>
            </a:endParaRPr>
          </a:p>
          <a:p>
            <a:pPr marL="0" lvl="0" indent="0" algn="ctr" rtl="0">
              <a:spcBef>
                <a:spcPts val="0"/>
              </a:spcBef>
              <a:spcAft>
                <a:spcPts val="0"/>
              </a:spcAft>
              <a:buNone/>
            </a:pPr>
            <a:r>
              <a:rPr lang="en-US"/>
              <a:t>Thiết kế ứng dụng</a:t>
            </a:r>
          </a:p>
        </p:txBody>
      </p:sp>
      <p:pic>
        <p:nvPicPr>
          <p:cNvPr id="2" name="Picture 1" descr="A black background with colorful text&#10;&#10;Description automatically generated">
            <a:extLst>
              <a:ext uri="{FF2B5EF4-FFF2-40B4-BE49-F238E27FC236}">
                <a16:creationId xmlns:a16="http://schemas.microsoft.com/office/drawing/2014/main" id="{58BCA21B-AD95-8CC8-BD34-CD7011D26C49}"/>
              </a:ext>
            </a:extLst>
          </p:cNvPr>
          <p:cNvPicPr>
            <a:picLocks noChangeAspect="1"/>
          </p:cNvPicPr>
          <p:nvPr/>
        </p:nvPicPr>
        <p:blipFill>
          <a:blip r:embed="rId3"/>
          <a:stretch>
            <a:fillRect/>
          </a:stretch>
        </p:blipFill>
        <p:spPr>
          <a:xfrm>
            <a:off x="6513106" y="377336"/>
            <a:ext cx="2243522" cy="853514"/>
          </a:xfrm>
          <a:prstGeom prst="rect">
            <a:avLst/>
          </a:prstGeom>
        </p:spPr>
      </p:pic>
      <p:pic>
        <p:nvPicPr>
          <p:cNvPr id="5" name="Graphic 4" descr="Arrow: Rotate right outline">
            <a:extLst>
              <a:ext uri="{FF2B5EF4-FFF2-40B4-BE49-F238E27FC236}">
                <a16:creationId xmlns:a16="http://schemas.microsoft.com/office/drawing/2014/main" id="{23A56DE3-1188-FC1D-C100-CBA1724F20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62399" y="2998250"/>
            <a:ext cx="914400" cy="914400"/>
          </a:xfrm>
          <a:prstGeom prst="rect">
            <a:avLst/>
          </a:prstGeom>
        </p:spPr>
      </p:pic>
      <p:pic>
        <p:nvPicPr>
          <p:cNvPr id="7" name="Graphic 6" descr="Ui Ux with solid fill">
            <a:extLst>
              <a:ext uri="{FF2B5EF4-FFF2-40B4-BE49-F238E27FC236}">
                <a16:creationId xmlns:a16="http://schemas.microsoft.com/office/drawing/2014/main" id="{3881644A-6C12-37DE-DC52-F5DD6147C5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74770" y="727893"/>
            <a:ext cx="1394460" cy="1394460"/>
          </a:xfrm>
          <a:prstGeom prst="rect">
            <a:avLst/>
          </a:prstGeom>
        </p:spPr>
      </p:pic>
    </p:spTree>
    <p:extLst>
      <p:ext uri="{BB962C8B-B14F-4D97-AF65-F5344CB8AC3E}">
        <p14:creationId xmlns:p14="http://schemas.microsoft.com/office/powerpoint/2010/main" val="173794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0" y="2843039"/>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1016256" y="343545"/>
            <a:ext cx="4733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Sơ đồ thực thể ERD</a:t>
            </a:r>
            <a:endParaRPr sz="3200"/>
          </a:p>
        </p:txBody>
      </p:sp>
      <p:grpSp>
        <p:nvGrpSpPr>
          <p:cNvPr id="433" name="Google Shape;433;p21"/>
          <p:cNvGrpSpPr/>
          <p:nvPr/>
        </p:nvGrpSpPr>
        <p:grpSpPr>
          <a:xfrm>
            <a:off x="480448" y="2843046"/>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141328" y="4489222"/>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134339" y="3177327"/>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1887047" y="4363828"/>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1897114" y="4096182"/>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129975" y="3829010"/>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Picture 1" descr="A black background with colorful text&#10;&#10;Description automatically generated">
            <a:extLst>
              <a:ext uri="{FF2B5EF4-FFF2-40B4-BE49-F238E27FC236}">
                <a16:creationId xmlns:a16="http://schemas.microsoft.com/office/drawing/2014/main" id="{9FD1AD65-4642-7B88-A3D3-6571250EC1DF}"/>
              </a:ext>
            </a:extLst>
          </p:cNvPr>
          <p:cNvPicPr>
            <a:picLocks noChangeAspect="1"/>
          </p:cNvPicPr>
          <p:nvPr/>
        </p:nvPicPr>
        <p:blipFill>
          <a:blip r:embed="rId3"/>
          <a:stretch>
            <a:fillRect/>
          </a:stretch>
        </p:blipFill>
        <p:spPr>
          <a:xfrm>
            <a:off x="6483370" y="444244"/>
            <a:ext cx="2243522" cy="853514"/>
          </a:xfrm>
          <a:prstGeom prst="rect">
            <a:avLst/>
          </a:prstGeom>
        </p:spPr>
      </p:pic>
      <p:sp>
        <p:nvSpPr>
          <p:cNvPr id="3" name="Google Shape;585;p37">
            <a:extLst>
              <a:ext uri="{FF2B5EF4-FFF2-40B4-BE49-F238E27FC236}">
                <a16:creationId xmlns:a16="http://schemas.microsoft.com/office/drawing/2014/main" id="{6FC96F5D-3259-7ABA-6E38-D27C00B07E23}"/>
              </a:ext>
            </a:extLst>
          </p:cNvPr>
          <p:cNvSpPr/>
          <p:nvPr/>
        </p:nvSpPr>
        <p:spPr>
          <a:xfrm>
            <a:off x="1965899" y="1297758"/>
            <a:ext cx="5838725" cy="390943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E11A217A-7D37-D4A6-D788-10B712165B02}"/>
              </a:ext>
            </a:extLst>
          </p:cNvPr>
          <p:cNvPicPr>
            <a:picLocks noChangeAspect="1"/>
          </p:cNvPicPr>
          <p:nvPr/>
        </p:nvPicPr>
        <p:blipFill>
          <a:blip r:embed="rId4"/>
          <a:stretch>
            <a:fillRect/>
          </a:stretch>
        </p:blipFill>
        <p:spPr>
          <a:xfrm>
            <a:off x="2252630" y="1574887"/>
            <a:ext cx="5263291" cy="28112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31"/>
          <p:cNvSpPr txBox="1">
            <a:spLocks noGrp="1"/>
          </p:cNvSpPr>
          <p:nvPr>
            <p:ph type="title"/>
          </p:nvPr>
        </p:nvSpPr>
        <p:spPr>
          <a:xfrm>
            <a:off x="-89210" y="559475"/>
            <a:ext cx="255005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Chi tiết của những thực thể: </a:t>
            </a:r>
            <a:endParaRPr lang="en-US"/>
          </a:p>
        </p:txBody>
      </p:sp>
      <p:cxnSp>
        <p:nvCxnSpPr>
          <p:cNvPr id="533" name="Google Shape;533;p31"/>
          <p:cNvCxnSpPr>
            <a:cxnSpLocks/>
          </p:cNvCxnSpPr>
          <p:nvPr/>
        </p:nvCxnSpPr>
        <p:spPr>
          <a:xfrm flipH="1">
            <a:off x="5247375" y="12150"/>
            <a:ext cx="7200" cy="75930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a:cxnSpLocks/>
          </p:cNvCxnSpPr>
          <p:nvPr/>
        </p:nvCxnSpPr>
        <p:spPr>
          <a:xfrm>
            <a:off x="5247375" y="4373575"/>
            <a:ext cx="7200" cy="769800"/>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Google Shape;577;p36">
            <a:extLst>
              <a:ext uri="{FF2B5EF4-FFF2-40B4-BE49-F238E27FC236}">
                <a16:creationId xmlns:a16="http://schemas.microsoft.com/office/drawing/2014/main" id="{B9AB6C30-F99E-AF51-6DDE-E97427799BE9}"/>
              </a:ext>
            </a:extLst>
          </p:cNvPr>
          <p:cNvSpPr/>
          <p:nvPr/>
        </p:nvSpPr>
        <p:spPr>
          <a:xfrm rot="16200000">
            <a:off x="3571885" y="-299383"/>
            <a:ext cx="3561913" cy="5784002"/>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F1B065A2-9B75-E7AB-9AF5-586205D970E2}"/>
              </a:ext>
            </a:extLst>
          </p:cNvPr>
          <p:cNvPicPr>
            <a:picLocks noChangeAspect="1"/>
          </p:cNvPicPr>
          <p:nvPr/>
        </p:nvPicPr>
        <p:blipFill>
          <a:blip r:embed="rId3"/>
          <a:stretch>
            <a:fillRect/>
          </a:stretch>
        </p:blipFill>
        <p:spPr>
          <a:xfrm>
            <a:off x="6857927" y="12150"/>
            <a:ext cx="2243522" cy="853514"/>
          </a:xfrm>
          <a:prstGeom prst="rect">
            <a:avLst/>
          </a:prstGeom>
        </p:spPr>
      </p:pic>
      <p:pic>
        <p:nvPicPr>
          <p:cNvPr id="2" name="Graphic 1" descr="Arrow: Slight curve outline">
            <a:extLst>
              <a:ext uri="{FF2B5EF4-FFF2-40B4-BE49-F238E27FC236}">
                <a16:creationId xmlns:a16="http://schemas.microsoft.com/office/drawing/2014/main" id="{83D11F7C-7F2E-1074-E623-4F9D2DD969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7034" y="1657350"/>
            <a:ext cx="914400" cy="914400"/>
          </a:xfrm>
          <a:prstGeom prst="rect">
            <a:avLst/>
          </a:prstGeom>
        </p:spPr>
      </p:pic>
      <p:pic>
        <p:nvPicPr>
          <p:cNvPr id="7" name="Picture 6">
            <a:extLst>
              <a:ext uri="{FF2B5EF4-FFF2-40B4-BE49-F238E27FC236}">
                <a16:creationId xmlns:a16="http://schemas.microsoft.com/office/drawing/2014/main" id="{ADF00ED3-9956-DE04-FFFD-6718AD93C72B}"/>
              </a:ext>
            </a:extLst>
          </p:cNvPr>
          <p:cNvPicPr>
            <a:picLocks noChangeAspect="1"/>
          </p:cNvPicPr>
          <p:nvPr/>
        </p:nvPicPr>
        <p:blipFill>
          <a:blip r:embed="rId6"/>
          <a:stretch>
            <a:fillRect/>
          </a:stretch>
        </p:blipFill>
        <p:spPr>
          <a:xfrm>
            <a:off x="3034990" y="1107988"/>
            <a:ext cx="4608015" cy="2965923"/>
          </a:xfrm>
          <a:prstGeom prst="rect">
            <a:avLst/>
          </a:prstGeom>
        </p:spPr>
      </p:pic>
    </p:spTree>
    <p:extLst>
      <p:ext uri="{BB962C8B-B14F-4D97-AF65-F5344CB8AC3E}">
        <p14:creationId xmlns:p14="http://schemas.microsoft.com/office/powerpoint/2010/main" val="310347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50" y="13547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4A5C65"/>
              </a:solidFill>
            </a:endParaRPr>
          </a:p>
          <a:p>
            <a:pPr marL="0" lvl="0" indent="0" algn="ctr" rtl="0">
              <a:spcBef>
                <a:spcPts val="0"/>
              </a:spcBef>
              <a:spcAft>
                <a:spcPts val="0"/>
              </a:spcAft>
              <a:buNone/>
            </a:pPr>
            <a:r>
              <a:rPr lang="en"/>
              <a:t>Giao Diện </a:t>
            </a:r>
            <a:endParaRPr/>
          </a:p>
        </p:txBody>
      </p:sp>
      <p:pic>
        <p:nvPicPr>
          <p:cNvPr id="2" name="Picture 1" descr="A black background with colorful text&#10;&#10;Description automatically generated">
            <a:extLst>
              <a:ext uri="{FF2B5EF4-FFF2-40B4-BE49-F238E27FC236}">
                <a16:creationId xmlns:a16="http://schemas.microsoft.com/office/drawing/2014/main" id="{58BCA21B-AD95-8CC8-BD34-CD7011D26C49}"/>
              </a:ext>
            </a:extLst>
          </p:cNvPr>
          <p:cNvPicPr>
            <a:picLocks noChangeAspect="1"/>
          </p:cNvPicPr>
          <p:nvPr/>
        </p:nvPicPr>
        <p:blipFill>
          <a:blip r:embed="rId3"/>
          <a:stretch>
            <a:fillRect/>
          </a:stretch>
        </p:blipFill>
        <p:spPr>
          <a:xfrm>
            <a:off x="6513106" y="377336"/>
            <a:ext cx="2243522" cy="853514"/>
          </a:xfrm>
          <a:prstGeom prst="rect">
            <a:avLst/>
          </a:prstGeom>
        </p:spPr>
      </p:pic>
      <p:pic>
        <p:nvPicPr>
          <p:cNvPr id="5" name="Graphic 4" descr="Arrow: Rotate right outline">
            <a:extLst>
              <a:ext uri="{FF2B5EF4-FFF2-40B4-BE49-F238E27FC236}">
                <a16:creationId xmlns:a16="http://schemas.microsoft.com/office/drawing/2014/main" id="{F7D5F49C-BE9D-1DCC-14D6-79EDD09B3F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4800" y="3371875"/>
            <a:ext cx="914400" cy="914400"/>
          </a:xfrm>
          <a:prstGeom prst="rect">
            <a:avLst/>
          </a:prstGeom>
        </p:spPr>
      </p:pic>
      <p:pic>
        <p:nvPicPr>
          <p:cNvPr id="7" name="Graphic 6" descr="Monitor outline">
            <a:extLst>
              <a:ext uri="{FF2B5EF4-FFF2-40B4-BE49-F238E27FC236}">
                <a16:creationId xmlns:a16="http://schemas.microsoft.com/office/drawing/2014/main" id="{7E57DEB8-4F12-10B5-B4DD-B984469B90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40405" y="1032510"/>
            <a:ext cx="2663190" cy="2663190"/>
          </a:xfrm>
          <a:prstGeom prst="rect">
            <a:avLst/>
          </a:prstGeom>
        </p:spPr>
      </p:pic>
    </p:spTree>
    <p:extLst>
      <p:ext uri="{BB962C8B-B14F-4D97-AF65-F5344CB8AC3E}">
        <p14:creationId xmlns:p14="http://schemas.microsoft.com/office/powerpoint/2010/main" val="101769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Sơ đồ tổ chức giao diện: </a:t>
            </a:r>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Google Shape;585;p37">
            <a:extLst>
              <a:ext uri="{FF2B5EF4-FFF2-40B4-BE49-F238E27FC236}">
                <a16:creationId xmlns:a16="http://schemas.microsoft.com/office/drawing/2014/main" id="{BB5D6DB7-FB4E-A2C8-6DDA-88ACAAA56BD2}"/>
              </a:ext>
            </a:extLst>
          </p:cNvPr>
          <p:cNvSpPr/>
          <p:nvPr/>
        </p:nvSpPr>
        <p:spPr>
          <a:xfrm>
            <a:off x="2459455" y="811662"/>
            <a:ext cx="5838725" cy="433183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04049693-BBF5-D23F-9C46-3CF7F5CFF615}"/>
              </a:ext>
            </a:extLst>
          </p:cNvPr>
          <p:cNvPicPr>
            <a:picLocks noChangeAspect="1"/>
          </p:cNvPicPr>
          <p:nvPr/>
        </p:nvPicPr>
        <p:blipFill>
          <a:blip r:embed="rId3"/>
          <a:stretch>
            <a:fillRect/>
          </a:stretch>
        </p:blipFill>
        <p:spPr>
          <a:xfrm>
            <a:off x="6592512" y="244500"/>
            <a:ext cx="2243522" cy="853514"/>
          </a:xfrm>
          <a:prstGeom prst="rect">
            <a:avLst/>
          </a:prstGeom>
        </p:spPr>
      </p:pic>
      <p:pic>
        <p:nvPicPr>
          <p:cNvPr id="7" name="Graphic 6" descr="Arrow: Slight curve outline">
            <a:extLst>
              <a:ext uri="{FF2B5EF4-FFF2-40B4-BE49-F238E27FC236}">
                <a16:creationId xmlns:a16="http://schemas.microsoft.com/office/drawing/2014/main" id="{9B82FBBD-95EE-AA09-9E9D-55B1C2CBD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1675" y="1657350"/>
            <a:ext cx="914400" cy="914400"/>
          </a:xfrm>
          <a:prstGeom prst="rect">
            <a:avLst/>
          </a:prstGeom>
        </p:spPr>
      </p:pic>
      <p:pic>
        <p:nvPicPr>
          <p:cNvPr id="2" name="Picture 1">
            <a:extLst>
              <a:ext uri="{FF2B5EF4-FFF2-40B4-BE49-F238E27FC236}">
                <a16:creationId xmlns:a16="http://schemas.microsoft.com/office/drawing/2014/main" id="{B1BB6968-DD8F-1200-C051-5CCBEF7C9461}"/>
              </a:ext>
            </a:extLst>
          </p:cNvPr>
          <p:cNvPicPr>
            <a:picLocks noChangeAspect="1"/>
          </p:cNvPicPr>
          <p:nvPr/>
        </p:nvPicPr>
        <p:blipFill>
          <a:blip r:embed="rId6"/>
          <a:stretch>
            <a:fillRect/>
          </a:stretch>
        </p:blipFill>
        <p:spPr>
          <a:xfrm>
            <a:off x="2744014" y="1088181"/>
            <a:ext cx="5269996" cy="3139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Giao diện cửa sổ chính</a:t>
            </a:r>
            <a:endParaRPr/>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585;p37">
            <a:extLst>
              <a:ext uri="{FF2B5EF4-FFF2-40B4-BE49-F238E27FC236}">
                <a16:creationId xmlns:a16="http://schemas.microsoft.com/office/drawing/2014/main" id="{88003269-B257-3884-3B14-AE04E04A984E}"/>
              </a:ext>
            </a:extLst>
          </p:cNvPr>
          <p:cNvSpPr/>
          <p:nvPr/>
        </p:nvSpPr>
        <p:spPr>
          <a:xfrm>
            <a:off x="2459455" y="811662"/>
            <a:ext cx="5838725" cy="433183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black background with colorful text&#10;&#10;Description automatically generated">
            <a:extLst>
              <a:ext uri="{FF2B5EF4-FFF2-40B4-BE49-F238E27FC236}">
                <a16:creationId xmlns:a16="http://schemas.microsoft.com/office/drawing/2014/main" id="{CA897F36-86EE-98C1-5C41-EABB2720EAE8}"/>
              </a:ext>
            </a:extLst>
          </p:cNvPr>
          <p:cNvPicPr>
            <a:picLocks noChangeAspect="1"/>
          </p:cNvPicPr>
          <p:nvPr/>
        </p:nvPicPr>
        <p:blipFill>
          <a:blip r:embed="rId3"/>
          <a:stretch>
            <a:fillRect/>
          </a:stretch>
        </p:blipFill>
        <p:spPr>
          <a:xfrm>
            <a:off x="6592512" y="244500"/>
            <a:ext cx="2243522" cy="853514"/>
          </a:xfrm>
          <a:prstGeom prst="rect">
            <a:avLst/>
          </a:prstGeom>
        </p:spPr>
      </p:pic>
      <p:pic>
        <p:nvPicPr>
          <p:cNvPr id="3" name="Picture 2">
            <a:extLst>
              <a:ext uri="{FF2B5EF4-FFF2-40B4-BE49-F238E27FC236}">
                <a16:creationId xmlns:a16="http://schemas.microsoft.com/office/drawing/2014/main" id="{556D0789-1996-6BB2-E434-BCC394D00781}"/>
              </a:ext>
            </a:extLst>
          </p:cNvPr>
          <p:cNvPicPr>
            <a:picLocks noChangeAspect="1"/>
          </p:cNvPicPr>
          <p:nvPr/>
        </p:nvPicPr>
        <p:blipFill>
          <a:blip r:embed="rId4"/>
          <a:stretch>
            <a:fillRect/>
          </a:stretch>
        </p:blipFill>
        <p:spPr>
          <a:xfrm>
            <a:off x="2753620" y="1093342"/>
            <a:ext cx="5260389" cy="3144121"/>
          </a:xfrm>
          <a:prstGeom prst="rect">
            <a:avLst/>
          </a:prstGeom>
        </p:spPr>
      </p:pic>
      <p:pic>
        <p:nvPicPr>
          <p:cNvPr id="2" name="Graphic 1" descr="Arrow: Slight curve outline">
            <a:extLst>
              <a:ext uri="{FF2B5EF4-FFF2-40B4-BE49-F238E27FC236}">
                <a16:creationId xmlns:a16="http://schemas.microsoft.com/office/drawing/2014/main" id="{F1741C7F-7ED3-2649-BEA0-283CDA3272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8727" y="1751002"/>
            <a:ext cx="914400" cy="91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28"/>
          <p:cNvSpPr txBox="1">
            <a:spLocks noGrp="1"/>
          </p:cNvSpPr>
          <p:nvPr>
            <p:ph type="title" idx="4294967295"/>
          </p:nvPr>
        </p:nvSpPr>
        <p:spPr>
          <a:xfrm>
            <a:off x="398592" y="837844"/>
            <a:ext cx="8328300" cy="2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Giao Diện Các Chức Năng</a:t>
            </a:r>
            <a:br>
              <a:rPr lang="en"/>
            </a:br>
            <a:endParaRPr/>
          </a:p>
        </p:txBody>
      </p:sp>
      <p:sp>
        <p:nvSpPr>
          <p:cNvPr id="506" name="Google Shape;506;p2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 name="Picture 1" descr="A black background with colorful text&#10;&#10;Description automatically generated">
            <a:extLst>
              <a:ext uri="{FF2B5EF4-FFF2-40B4-BE49-F238E27FC236}">
                <a16:creationId xmlns:a16="http://schemas.microsoft.com/office/drawing/2014/main" id="{DB7D4A87-26A9-9176-960F-9FADD2770661}"/>
              </a:ext>
            </a:extLst>
          </p:cNvPr>
          <p:cNvPicPr>
            <a:picLocks noChangeAspect="1"/>
          </p:cNvPicPr>
          <p:nvPr/>
        </p:nvPicPr>
        <p:blipFill>
          <a:blip r:embed="rId3"/>
          <a:stretch>
            <a:fillRect/>
          </a:stretch>
        </p:blipFill>
        <p:spPr>
          <a:xfrm>
            <a:off x="6483370" y="444244"/>
            <a:ext cx="2243522" cy="853514"/>
          </a:xfrm>
          <a:prstGeom prst="rect">
            <a:avLst/>
          </a:prstGeom>
        </p:spPr>
      </p:pic>
      <p:pic>
        <p:nvPicPr>
          <p:cNvPr id="5" name="Picture 4">
            <a:extLst>
              <a:ext uri="{FF2B5EF4-FFF2-40B4-BE49-F238E27FC236}">
                <a16:creationId xmlns:a16="http://schemas.microsoft.com/office/drawing/2014/main" id="{F8E3A8F4-AE9F-6ED6-8CF4-7CBD8A360EDD}"/>
              </a:ext>
            </a:extLst>
          </p:cNvPr>
          <p:cNvPicPr>
            <a:picLocks noChangeAspect="1"/>
          </p:cNvPicPr>
          <p:nvPr/>
        </p:nvPicPr>
        <p:blipFill>
          <a:blip r:embed="rId4"/>
          <a:stretch>
            <a:fillRect/>
          </a:stretch>
        </p:blipFill>
        <p:spPr>
          <a:xfrm>
            <a:off x="563575" y="1786978"/>
            <a:ext cx="3858159" cy="2720847"/>
          </a:xfrm>
          <a:prstGeom prst="rect">
            <a:avLst/>
          </a:prstGeom>
        </p:spPr>
      </p:pic>
      <p:pic>
        <p:nvPicPr>
          <p:cNvPr id="7" name="Picture 6">
            <a:extLst>
              <a:ext uri="{FF2B5EF4-FFF2-40B4-BE49-F238E27FC236}">
                <a16:creationId xmlns:a16="http://schemas.microsoft.com/office/drawing/2014/main" id="{2DEA0361-0840-2600-EAB6-2C0D23D37AEC}"/>
              </a:ext>
            </a:extLst>
          </p:cNvPr>
          <p:cNvPicPr>
            <a:picLocks noChangeAspect="1"/>
          </p:cNvPicPr>
          <p:nvPr/>
        </p:nvPicPr>
        <p:blipFill>
          <a:blip r:embed="rId5"/>
          <a:stretch>
            <a:fillRect/>
          </a:stretch>
        </p:blipFill>
        <p:spPr>
          <a:xfrm>
            <a:off x="4588450" y="1786978"/>
            <a:ext cx="3991975" cy="2720847"/>
          </a:xfrm>
          <a:prstGeom prst="rect">
            <a:avLst/>
          </a:prstGeom>
        </p:spPr>
      </p:pic>
      <p:sp>
        <p:nvSpPr>
          <p:cNvPr id="8" name="Google Shape;498;p28">
            <a:extLst>
              <a:ext uri="{FF2B5EF4-FFF2-40B4-BE49-F238E27FC236}">
                <a16:creationId xmlns:a16="http://schemas.microsoft.com/office/drawing/2014/main" id="{39DCF671-6569-5C11-A53A-6D3C2076B5B5}"/>
              </a:ext>
            </a:extLst>
          </p:cNvPr>
          <p:cNvSpPr txBox="1">
            <a:spLocks/>
          </p:cNvSpPr>
          <p:nvPr/>
        </p:nvSpPr>
        <p:spPr>
          <a:xfrm>
            <a:off x="923021" y="1516678"/>
            <a:ext cx="3083984" cy="27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en-US"/>
              <a:t>Giao Diện Thống Kê</a:t>
            </a:r>
            <a:br>
              <a:rPr lang="en-US"/>
            </a:br>
            <a:endParaRPr lang="en-US"/>
          </a:p>
        </p:txBody>
      </p:sp>
      <p:sp>
        <p:nvSpPr>
          <p:cNvPr id="9" name="Google Shape;498;p28">
            <a:extLst>
              <a:ext uri="{FF2B5EF4-FFF2-40B4-BE49-F238E27FC236}">
                <a16:creationId xmlns:a16="http://schemas.microsoft.com/office/drawing/2014/main" id="{DB2C4476-DE2B-5F05-62B9-BC74DEDCE08B}"/>
              </a:ext>
            </a:extLst>
          </p:cNvPr>
          <p:cNvSpPr txBox="1">
            <a:spLocks/>
          </p:cNvSpPr>
          <p:nvPr/>
        </p:nvSpPr>
        <p:spPr>
          <a:xfrm>
            <a:off x="5034000" y="1516678"/>
            <a:ext cx="3083984" cy="27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en-US"/>
              <a:t>Giao Diện Thêm Sách</a:t>
            </a:r>
            <a:br>
              <a:rPr lang="en-US"/>
            </a:b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9"/>
          <p:cNvSpPr txBox="1">
            <a:spLocks noGrp="1"/>
          </p:cNvSpPr>
          <p:nvPr>
            <p:ph type="ctrTitle" idx="4294967295"/>
          </p:nvPr>
        </p:nvSpPr>
        <p:spPr>
          <a:xfrm>
            <a:off x="1143974" y="304426"/>
            <a:ext cx="6211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Giao Diện Các Chức Năng</a:t>
            </a:r>
            <a:endParaRPr sz="2400"/>
          </a:p>
        </p:txBody>
      </p:sp>
      <p:sp>
        <p:nvSpPr>
          <p:cNvPr id="513" name="Google Shape;513;p2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Picture 1" descr="A black background with colorful text&#10;&#10;Description automatically generated">
            <a:extLst>
              <a:ext uri="{FF2B5EF4-FFF2-40B4-BE49-F238E27FC236}">
                <a16:creationId xmlns:a16="http://schemas.microsoft.com/office/drawing/2014/main" id="{B8117CE7-BAF0-A878-7A4E-C41A857D2077}"/>
              </a:ext>
            </a:extLst>
          </p:cNvPr>
          <p:cNvPicPr>
            <a:picLocks noChangeAspect="1"/>
          </p:cNvPicPr>
          <p:nvPr/>
        </p:nvPicPr>
        <p:blipFill>
          <a:blip r:embed="rId3"/>
          <a:stretch>
            <a:fillRect/>
          </a:stretch>
        </p:blipFill>
        <p:spPr>
          <a:xfrm>
            <a:off x="6483370" y="444244"/>
            <a:ext cx="2243522" cy="853514"/>
          </a:xfrm>
          <a:prstGeom prst="rect">
            <a:avLst/>
          </a:prstGeom>
        </p:spPr>
      </p:pic>
      <p:pic>
        <p:nvPicPr>
          <p:cNvPr id="6" name="Picture 5">
            <a:extLst>
              <a:ext uri="{FF2B5EF4-FFF2-40B4-BE49-F238E27FC236}">
                <a16:creationId xmlns:a16="http://schemas.microsoft.com/office/drawing/2014/main" id="{164CA5D6-1EA0-7376-0084-0429AA3B1384}"/>
              </a:ext>
            </a:extLst>
          </p:cNvPr>
          <p:cNvPicPr>
            <a:picLocks noChangeAspect="1"/>
          </p:cNvPicPr>
          <p:nvPr/>
        </p:nvPicPr>
        <p:blipFill>
          <a:blip r:embed="rId4"/>
          <a:stretch>
            <a:fillRect/>
          </a:stretch>
        </p:blipFill>
        <p:spPr>
          <a:xfrm>
            <a:off x="483567" y="1657815"/>
            <a:ext cx="4021975" cy="2870126"/>
          </a:xfrm>
          <a:prstGeom prst="rect">
            <a:avLst/>
          </a:prstGeom>
        </p:spPr>
      </p:pic>
      <p:pic>
        <p:nvPicPr>
          <p:cNvPr id="10" name="Picture 9">
            <a:extLst>
              <a:ext uri="{FF2B5EF4-FFF2-40B4-BE49-F238E27FC236}">
                <a16:creationId xmlns:a16="http://schemas.microsoft.com/office/drawing/2014/main" id="{AF73E7FE-B3BE-A42C-C318-BE8DDD11C509}"/>
              </a:ext>
            </a:extLst>
          </p:cNvPr>
          <p:cNvPicPr>
            <a:picLocks noChangeAspect="1"/>
          </p:cNvPicPr>
          <p:nvPr/>
        </p:nvPicPr>
        <p:blipFill>
          <a:blip r:embed="rId5"/>
          <a:stretch>
            <a:fillRect/>
          </a:stretch>
        </p:blipFill>
        <p:spPr>
          <a:xfrm>
            <a:off x="4572000" y="1648184"/>
            <a:ext cx="4040608" cy="2879757"/>
          </a:xfrm>
          <a:prstGeom prst="rect">
            <a:avLst/>
          </a:prstGeom>
        </p:spPr>
      </p:pic>
      <p:sp>
        <p:nvSpPr>
          <p:cNvPr id="11" name="Google Shape;498;p28">
            <a:extLst>
              <a:ext uri="{FF2B5EF4-FFF2-40B4-BE49-F238E27FC236}">
                <a16:creationId xmlns:a16="http://schemas.microsoft.com/office/drawing/2014/main" id="{5F2DBE12-7EBC-4406-6421-8DBD7C4C1FB3}"/>
              </a:ext>
            </a:extLst>
          </p:cNvPr>
          <p:cNvSpPr txBox="1">
            <a:spLocks/>
          </p:cNvSpPr>
          <p:nvPr/>
        </p:nvSpPr>
        <p:spPr>
          <a:xfrm>
            <a:off x="923021" y="1464226"/>
            <a:ext cx="3083984" cy="27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en-US"/>
              <a:t>Giao Diện Kho Sách</a:t>
            </a:r>
            <a:br>
              <a:rPr lang="en-US"/>
            </a:br>
            <a:endParaRPr lang="en-US"/>
          </a:p>
        </p:txBody>
      </p:sp>
      <p:sp>
        <p:nvSpPr>
          <p:cNvPr id="12" name="Google Shape;498;p28">
            <a:extLst>
              <a:ext uri="{FF2B5EF4-FFF2-40B4-BE49-F238E27FC236}">
                <a16:creationId xmlns:a16="http://schemas.microsoft.com/office/drawing/2014/main" id="{0706AF2E-EA75-36D3-F818-0161DA17F6EE}"/>
              </a:ext>
            </a:extLst>
          </p:cNvPr>
          <p:cNvSpPr txBox="1">
            <a:spLocks/>
          </p:cNvSpPr>
          <p:nvPr/>
        </p:nvSpPr>
        <p:spPr>
          <a:xfrm>
            <a:off x="4446459" y="1468894"/>
            <a:ext cx="4311356" cy="27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en-US"/>
              <a:t>Giao Diện Quản Lý Khách Hàng</a:t>
            </a:r>
            <a:br>
              <a:rPr lang="en-US"/>
            </a:b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0"/>
          <p:cNvSpPr txBox="1">
            <a:spLocks noGrp="1"/>
          </p:cNvSpPr>
          <p:nvPr>
            <p:ph type="ctrTitle" idx="4294967295"/>
          </p:nvPr>
        </p:nvSpPr>
        <p:spPr>
          <a:xfrm>
            <a:off x="144862" y="364213"/>
            <a:ext cx="7772400" cy="89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Giao Diện Các Chức Năng</a:t>
            </a:r>
            <a:endParaRPr sz="3000"/>
          </a:p>
        </p:txBody>
      </p:sp>
      <p:sp>
        <p:nvSpPr>
          <p:cNvPr id="524" name="Google Shape;524;p3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 name="Picture 1" descr="A black background with colorful text&#10;&#10;Description automatically generated">
            <a:extLst>
              <a:ext uri="{FF2B5EF4-FFF2-40B4-BE49-F238E27FC236}">
                <a16:creationId xmlns:a16="http://schemas.microsoft.com/office/drawing/2014/main" id="{E566F105-1AD6-42AC-F109-21609B763015}"/>
              </a:ext>
            </a:extLst>
          </p:cNvPr>
          <p:cNvPicPr>
            <a:picLocks noChangeAspect="1"/>
          </p:cNvPicPr>
          <p:nvPr/>
        </p:nvPicPr>
        <p:blipFill>
          <a:blip r:embed="rId3"/>
          <a:stretch>
            <a:fillRect/>
          </a:stretch>
        </p:blipFill>
        <p:spPr>
          <a:xfrm>
            <a:off x="6483370" y="444244"/>
            <a:ext cx="2243522" cy="853514"/>
          </a:xfrm>
          <a:prstGeom prst="rect">
            <a:avLst/>
          </a:prstGeom>
        </p:spPr>
      </p:pic>
      <p:pic>
        <p:nvPicPr>
          <p:cNvPr id="6" name="Picture 5">
            <a:extLst>
              <a:ext uri="{FF2B5EF4-FFF2-40B4-BE49-F238E27FC236}">
                <a16:creationId xmlns:a16="http://schemas.microsoft.com/office/drawing/2014/main" id="{AE03C7DA-87B2-9DF2-84AC-BFF46D4F0591}"/>
              </a:ext>
            </a:extLst>
          </p:cNvPr>
          <p:cNvPicPr>
            <a:picLocks noChangeAspect="1"/>
          </p:cNvPicPr>
          <p:nvPr/>
        </p:nvPicPr>
        <p:blipFill>
          <a:blip r:embed="rId4"/>
          <a:stretch>
            <a:fillRect/>
          </a:stretch>
        </p:blipFill>
        <p:spPr>
          <a:xfrm>
            <a:off x="682691" y="1903141"/>
            <a:ext cx="3606273" cy="2222809"/>
          </a:xfrm>
          <a:prstGeom prst="rect">
            <a:avLst/>
          </a:prstGeom>
        </p:spPr>
      </p:pic>
      <p:pic>
        <p:nvPicPr>
          <p:cNvPr id="10" name="Picture 9">
            <a:extLst>
              <a:ext uri="{FF2B5EF4-FFF2-40B4-BE49-F238E27FC236}">
                <a16:creationId xmlns:a16="http://schemas.microsoft.com/office/drawing/2014/main" id="{D81A3D99-5763-6960-43D8-0DCF18CD3D2A}"/>
              </a:ext>
            </a:extLst>
          </p:cNvPr>
          <p:cNvPicPr>
            <a:picLocks noChangeAspect="1"/>
          </p:cNvPicPr>
          <p:nvPr/>
        </p:nvPicPr>
        <p:blipFill>
          <a:blip r:embed="rId5"/>
          <a:stretch>
            <a:fillRect/>
          </a:stretch>
        </p:blipFill>
        <p:spPr>
          <a:xfrm>
            <a:off x="4572000" y="1903141"/>
            <a:ext cx="3598267" cy="2222809"/>
          </a:xfrm>
          <a:prstGeom prst="rect">
            <a:avLst/>
          </a:prstGeom>
        </p:spPr>
      </p:pic>
      <p:sp>
        <p:nvSpPr>
          <p:cNvPr id="11" name="Google Shape;498;p28">
            <a:extLst>
              <a:ext uri="{FF2B5EF4-FFF2-40B4-BE49-F238E27FC236}">
                <a16:creationId xmlns:a16="http://schemas.microsoft.com/office/drawing/2014/main" id="{F5F4AEA7-A1B2-734E-F004-3D341AA50A89}"/>
              </a:ext>
            </a:extLst>
          </p:cNvPr>
          <p:cNvSpPr txBox="1">
            <a:spLocks/>
          </p:cNvSpPr>
          <p:nvPr/>
        </p:nvSpPr>
        <p:spPr>
          <a:xfrm>
            <a:off x="870982" y="1632841"/>
            <a:ext cx="3083984" cy="27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en-US"/>
              <a:t>Giao Diện Đăng Nhập</a:t>
            </a:r>
            <a:br>
              <a:rPr lang="en-US"/>
            </a:br>
            <a:endParaRPr lang="en-US"/>
          </a:p>
        </p:txBody>
      </p:sp>
      <p:sp>
        <p:nvSpPr>
          <p:cNvPr id="12" name="Google Shape;498;p28">
            <a:extLst>
              <a:ext uri="{FF2B5EF4-FFF2-40B4-BE49-F238E27FC236}">
                <a16:creationId xmlns:a16="http://schemas.microsoft.com/office/drawing/2014/main" id="{E31ED5D8-56B8-CF77-D557-6074C4E6EB46}"/>
              </a:ext>
            </a:extLst>
          </p:cNvPr>
          <p:cNvSpPr txBox="1">
            <a:spLocks/>
          </p:cNvSpPr>
          <p:nvPr/>
        </p:nvSpPr>
        <p:spPr>
          <a:xfrm>
            <a:off x="4941378" y="1599376"/>
            <a:ext cx="3083984" cy="27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en-US"/>
              <a:t>Giao Diện Đổi Mật Khẩu</a:t>
            </a:r>
            <a:br>
              <a:rPr lang="en-US"/>
            </a:br>
            <a:endParaRPr lang="en-US"/>
          </a:p>
        </p:txBody>
      </p:sp>
      <p:pic>
        <p:nvPicPr>
          <p:cNvPr id="13" name="Graphic 12" descr="Storytelling outline">
            <a:extLst>
              <a:ext uri="{FF2B5EF4-FFF2-40B4-BE49-F238E27FC236}">
                <a16:creationId xmlns:a16="http://schemas.microsoft.com/office/drawing/2014/main" id="{FCC0F569-5843-589B-08DD-468F0CB90A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4238069"/>
            <a:ext cx="914400" cy="914400"/>
          </a:xfrm>
          <a:prstGeom prst="rect">
            <a:avLst/>
          </a:prstGeom>
        </p:spPr>
      </p:pic>
      <p:pic>
        <p:nvPicPr>
          <p:cNvPr id="14" name="Graphic 13" descr="Books outline">
            <a:extLst>
              <a:ext uri="{FF2B5EF4-FFF2-40B4-BE49-F238E27FC236}">
                <a16:creationId xmlns:a16="http://schemas.microsoft.com/office/drawing/2014/main" id="{93C6581C-8EF8-0427-5A56-BC88C95B73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90731" y="4317686"/>
            <a:ext cx="914400" cy="914400"/>
          </a:xfrm>
          <a:prstGeom prst="rect">
            <a:avLst/>
          </a:prstGeom>
        </p:spPr>
      </p:pic>
      <p:pic>
        <p:nvPicPr>
          <p:cNvPr id="15" name="Graphic 14" descr="Storytelling with solid fill">
            <a:extLst>
              <a:ext uri="{FF2B5EF4-FFF2-40B4-BE49-F238E27FC236}">
                <a16:creationId xmlns:a16="http://schemas.microsoft.com/office/drawing/2014/main" id="{5161D791-A310-9955-A72E-B9A00B3C15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69692" y="1605776"/>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70" name="Google Shape;1070;p42"/>
          <p:cNvSpPr txBox="1"/>
          <p:nvPr/>
        </p:nvSpPr>
        <p:spPr>
          <a:xfrm>
            <a:off x="184155" y="-164164"/>
            <a:ext cx="1228433" cy="15580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C4067"/>
                </a:solidFill>
                <a:latin typeface="Lato Light"/>
                <a:ea typeface="Lato Light"/>
                <a:cs typeface="Lato Light"/>
                <a:sym typeface="Lato Light"/>
              </a:rPr>
              <a:t>😉</a:t>
            </a:r>
            <a:endParaRPr sz="9600">
              <a:solidFill>
                <a:srgbClr val="FC4067"/>
              </a:solidFill>
              <a:latin typeface="Lato Light"/>
              <a:ea typeface="Lato Light"/>
              <a:cs typeface="Lato Light"/>
              <a:sym typeface="Lato Light"/>
            </a:endParaRPr>
          </a:p>
        </p:txBody>
      </p:sp>
      <p:sp>
        <p:nvSpPr>
          <p:cNvPr id="1071" name="Google Shape;1071;p4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descr="A black background with colorful text&#10;&#10;Description automatically generated">
            <a:extLst>
              <a:ext uri="{FF2B5EF4-FFF2-40B4-BE49-F238E27FC236}">
                <a16:creationId xmlns:a16="http://schemas.microsoft.com/office/drawing/2014/main" id="{637A0D27-59A7-1E78-E82B-59151ACF56E2}"/>
              </a:ext>
            </a:extLst>
          </p:cNvPr>
          <p:cNvPicPr>
            <a:picLocks noChangeAspect="1"/>
          </p:cNvPicPr>
          <p:nvPr/>
        </p:nvPicPr>
        <p:blipFill>
          <a:blip r:embed="rId3"/>
          <a:stretch>
            <a:fillRect/>
          </a:stretch>
        </p:blipFill>
        <p:spPr>
          <a:xfrm>
            <a:off x="6841510" y="63244"/>
            <a:ext cx="2243522" cy="853514"/>
          </a:xfrm>
          <a:prstGeom prst="rect">
            <a:avLst/>
          </a:prstGeom>
        </p:spPr>
      </p:pic>
      <p:grpSp>
        <p:nvGrpSpPr>
          <p:cNvPr id="5" name="Google Shape;616;p41">
            <a:extLst>
              <a:ext uri="{FF2B5EF4-FFF2-40B4-BE49-F238E27FC236}">
                <a16:creationId xmlns:a16="http://schemas.microsoft.com/office/drawing/2014/main" id="{FFF60166-E28D-9036-7938-03ADD7DF4EC5}"/>
              </a:ext>
            </a:extLst>
          </p:cNvPr>
          <p:cNvGrpSpPr/>
          <p:nvPr/>
        </p:nvGrpSpPr>
        <p:grpSpPr>
          <a:xfrm>
            <a:off x="2050376" y="67187"/>
            <a:ext cx="638686" cy="661307"/>
            <a:chOff x="590250" y="244200"/>
            <a:chExt cx="407975" cy="532175"/>
          </a:xfrm>
        </p:grpSpPr>
        <p:sp>
          <p:nvSpPr>
            <p:cNvPr id="6" name="Google Shape;617;p41">
              <a:extLst>
                <a:ext uri="{FF2B5EF4-FFF2-40B4-BE49-F238E27FC236}">
                  <a16:creationId xmlns:a16="http://schemas.microsoft.com/office/drawing/2014/main" id="{0DE4F931-8D22-A52E-DB98-7AB38469FF2B}"/>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8;p41">
              <a:extLst>
                <a:ext uri="{FF2B5EF4-FFF2-40B4-BE49-F238E27FC236}">
                  <a16:creationId xmlns:a16="http://schemas.microsoft.com/office/drawing/2014/main" id="{B1D4F4FC-B47F-8164-47DD-53B13DAB883D}"/>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9;p41">
              <a:extLst>
                <a:ext uri="{FF2B5EF4-FFF2-40B4-BE49-F238E27FC236}">
                  <a16:creationId xmlns:a16="http://schemas.microsoft.com/office/drawing/2014/main" id="{4A07D2E9-776B-5248-1754-774C4EAE12A0}"/>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0;p41">
              <a:extLst>
                <a:ext uri="{FF2B5EF4-FFF2-40B4-BE49-F238E27FC236}">
                  <a16:creationId xmlns:a16="http://schemas.microsoft.com/office/drawing/2014/main" id="{F02A7EC3-EBA1-2621-0670-8D847C76B17D}"/>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1;p41">
              <a:extLst>
                <a:ext uri="{FF2B5EF4-FFF2-40B4-BE49-F238E27FC236}">
                  <a16:creationId xmlns:a16="http://schemas.microsoft.com/office/drawing/2014/main" id="{FCF6B25A-732D-7CA7-5EFC-FAF90C8556D5}"/>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2;p41">
              <a:extLst>
                <a:ext uri="{FF2B5EF4-FFF2-40B4-BE49-F238E27FC236}">
                  <a16:creationId xmlns:a16="http://schemas.microsoft.com/office/drawing/2014/main" id="{0AE932C4-EFB9-565B-E780-7793F56720D9}"/>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3;p41">
              <a:extLst>
                <a:ext uri="{FF2B5EF4-FFF2-40B4-BE49-F238E27FC236}">
                  <a16:creationId xmlns:a16="http://schemas.microsoft.com/office/drawing/2014/main" id="{02182BE4-A962-F332-CF45-FD8EA34E8A24}"/>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4;p41">
              <a:extLst>
                <a:ext uri="{FF2B5EF4-FFF2-40B4-BE49-F238E27FC236}">
                  <a16:creationId xmlns:a16="http://schemas.microsoft.com/office/drawing/2014/main" id="{50581DD5-9C64-B205-C6BF-9D8299338D53}"/>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5;p41">
              <a:extLst>
                <a:ext uri="{FF2B5EF4-FFF2-40B4-BE49-F238E27FC236}">
                  <a16:creationId xmlns:a16="http://schemas.microsoft.com/office/drawing/2014/main" id="{686947DE-D91F-8F87-2F48-C0782ABEED13}"/>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6;p41">
              <a:extLst>
                <a:ext uri="{FF2B5EF4-FFF2-40B4-BE49-F238E27FC236}">
                  <a16:creationId xmlns:a16="http://schemas.microsoft.com/office/drawing/2014/main" id="{27C0637E-360A-6925-33E1-ABBD9568594B}"/>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7;p41">
              <a:extLst>
                <a:ext uri="{FF2B5EF4-FFF2-40B4-BE49-F238E27FC236}">
                  <a16:creationId xmlns:a16="http://schemas.microsoft.com/office/drawing/2014/main" id="{34F85F21-C34B-47C2-83EA-6D14A68956F5}"/>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8;p41">
              <a:extLst>
                <a:ext uri="{FF2B5EF4-FFF2-40B4-BE49-F238E27FC236}">
                  <a16:creationId xmlns:a16="http://schemas.microsoft.com/office/drawing/2014/main" id="{A973F9D1-42B7-2F12-B66B-2026261A81FB}"/>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9;p41">
              <a:extLst>
                <a:ext uri="{FF2B5EF4-FFF2-40B4-BE49-F238E27FC236}">
                  <a16:creationId xmlns:a16="http://schemas.microsoft.com/office/drawing/2014/main" id="{364F6CB1-2288-416A-85BD-27C443576772}"/>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0;p41">
              <a:extLst>
                <a:ext uri="{FF2B5EF4-FFF2-40B4-BE49-F238E27FC236}">
                  <a16:creationId xmlns:a16="http://schemas.microsoft.com/office/drawing/2014/main" id="{67700F0C-1D1C-A7BB-0F2F-8E73A5DCFCF5}"/>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593;p38">
            <a:extLst>
              <a:ext uri="{FF2B5EF4-FFF2-40B4-BE49-F238E27FC236}">
                <a16:creationId xmlns:a16="http://schemas.microsoft.com/office/drawing/2014/main" id="{BC3C3388-5226-8459-A1DA-455174C68BD6}"/>
              </a:ext>
            </a:extLst>
          </p:cNvPr>
          <p:cNvSpPr txBox="1">
            <a:spLocks/>
          </p:cNvSpPr>
          <p:nvPr/>
        </p:nvSpPr>
        <p:spPr>
          <a:xfrm>
            <a:off x="2553406" y="-89899"/>
            <a:ext cx="2769702"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6000">
                <a:solidFill>
                  <a:schemeClr val="tx1"/>
                </a:solidFill>
              </a:rPr>
              <a:t> </a:t>
            </a:r>
            <a:r>
              <a:rPr lang="en-US" sz="4000">
                <a:solidFill>
                  <a:schemeClr val="tx1"/>
                </a:solidFill>
              </a:rPr>
              <a:t>Nội Dung!</a:t>
            </a:r>
          </a:p>
        </p:txBody>
      </p:sp>
      <p:grpSp>
        <p:nvGrpSpPr>
          <p:cNvPr id="1060" name="Google Shape;693;p41">
            <a:extLst>
              <a:ext uri="{FF2B5EF4-FFF2-40B4-BE49-F238E27FC236}">
                <a16:creationId xmlns:a16="http://schemas.microsoft.com/office/drawing/2014/main" id="{D6D2F28B-2723-659C-3050-9E3352E101FD}"/>
              </a:ext>
            </a:extLst>
          </p:cNvPr>
          <p:cNvGrpSpPr/>
          <p:nvPr/>
        </p:nvGrpSpPr>
        <p:grpSpPr>
          <a:xfrm rot="17483185">
            <a:off x="910128" y="1329046"/>
            <a:ext cx="307298" cy="307298"/>
            <a:chOff x="2594050" y="1631825"/>
            <a:chExt cx="439625" cy="439625"/>
          </a:xfrm>
        </p:grpSpPr>
        <p:sp>
          <p:nvSpPr>
            <p:cNvPr id="1061" name="Google Shape;694;p41">
              <a:extLst>
                <a:ext uri="{FF2B5EF4-FFF2-40B4-BE49-F238E27FC236}">
                  <a16:creationId xmlns:a16="http://schemas.microsoft.com/office/drawing/2014/main" id="{FED9E6FA-246E-C35D-4149-37F73CC9BF3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695;p41">
              <a:extLst>
                <a:ext uri="{FF2B5EF4-FFF2-40B4-BE49-F238E27FC236}">
                  <a16:creationId xmlns:a16="http://schemas.microsoft.com/office/drawing/2014/main" id="{268AFB8B-71B8-E843-AA26-EBCF5BF3A39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696;p41">
              <a:extLst>
                <a:ext uri="{FF2B5EF4-FFF2-40B4-BE49-F238E27FC236}">
                  <a16:creationId xmlns:a16="http://schemas.microsoft.com/office/drawing/2014/main" id="{067D2F5B-710F-1813-9B02-8CE85EC5C36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697;p41">
              <a:extLst>
                <a:ext uri="{FF2B5EF4-FFF2-40B4-BE49-F238E27FC236}">
                  <a16:creationId xmlns:a16="http://schemas.microsoft.com/office/drawing/2014/main" id="{0B287385-7EFA-AE03-1A7C-21BE86B804F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693;p41">
            <a:extLst>
              <a:ext uri="{FF2B5EF4-FFF2-40B4-BE49-F238E27FC236}">
                <a16:creationId xmlns:a16="http://schemas.microsoft.com/office/drawing/2014/main" id="{A72FDCEA-D4AB-C7AA-38D2-A92F286D7A0F}"/>
              </a:ext>
            </a:extLst>
          </p:cNvPr>
          <p:cNvGrpSpPr/>
          <p:nvPr/>
        </p:nvGrpSpPr>
        <p:grpSpPr>
          <a:xfrm rot="17483185">
            <a:off x="910128" y="1858163"/>
            <a:ext cx="307298" cy="307298"/>
            <a:chOff x="2594050" y="1631825"/>
            <a:chExt cx="439625" cy="439625"/>
          </a:xfrm>
        </p:grpSpPr>
        <p:sp>
          <p:nvSpPr>
            <p:cNvPr id="1080" name="Google Shape;694;p41">
              <a:extLst>
                <a:ext uri="{FF2B5EF4-FFF2-40B4-BE49-F238E27FC236}">
                  <a16:creationId xmlns:a16="http://schemas.microsoft.com/office/drawing/2014/main" id="{BD2A21EE-9FB6-8562-AD6F-651DA75E638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695;p41">
              <a:extLst>
                <a:ext uri="{FF2B5EF4-FFF2-40B4-BE49-F238E27FC236}">
                  <a16:creationId xmlns:a16="http://schemas.microsoft.com/office/drawing/2014/main" id="{36BCD453-652C-D22F-DEBF-959AFED0BED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696;p41">
              <a:extLst>
                <a:ext uri="{FF2B5EF4-FFF2-40B4-BE49-F238E27FC236}">
                  <a16:creationId xmlns:a16="http://schemas.microsoft.com/office/drawing/2014/main" id="{FDD138E6-ABDF-C221-B0F1-30246E2BD98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697;p41">
              <a:extLst>
                <a:ext uri="{FF2B5EF4-FFF2-40B4-BE49-F238E27FC236}">
                  <a16:creationId xmlns:a16="http://schemas.microsoft.com/office/drawing/2014/main" id="{83ADDA3F-3E76-1044-5080-41B367975BE1}"/>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693;p41">
            <a:extLst>
              <a:ext uri="{FF2B5EF4-FFF2-40B4-BE49-F238E27FC236}">
                <a16:creationId xmlns:a16="http://schemas.microsoft.com/office/drawing/2014/main" id="{8134D570-060F-11CE-C951-8CC22EFAAD55}"/>
              </a:ext>
            </a:extLst>
          </p:cNvPr>
          <p:cNvGrpSpPr/>
          <p:nvPr/>
        </p:nvGrpSpPr>
        <p:grpSpPr>
          <a:xfrm rot="17483185">
            <a:off x="909885" y="2399025"/>
            <a:ext cx="307298" cy="307298"/>
            <a:chOff x="2594050" y="1631825"/>
            <a:chExt cx="439625" cy="439625"/>
          </a:xfrm>
        </p:grpSpPr>
        <p:sp>
          <p:nvSpPr>
            <p:cNvPr id="1085" name="Google Shape;694;p41">
              <a:extLst>
                <a:ext uri="{FF2B5EF4-FFF2-40B4-BE49-F238E27FC236}">
                  <a16:creationId xmlns:a16="http://schemas.microsoft.com/office/drawing/2014/main" id="{0933610E-24B9-5F3D-0B03-9F2A06CEDEC4}"/>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695;p41">
              <a:extLst>
                <a:ext uri="{FF2B5EF4-FFF2-40B4-BE49-F238E27FC236}">
                  <a16:creationId xmlns:a16="http://schemas.microsoft.com/office/drawing/2014/main" id="{8984AE93-A8BC-F018-9C3F-F9F4DF0605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696;p41">
              <a:extLst>
                <a:ext uri="{FF2B5EF4-FFF2-40B4-BE49-F238E27FC236}">
                  <a16:creationId xmlns:a16="http://schemas.microsoft.com/office/drawing/2014/main" id="{D561944D-6F03-7142-688B-E5EB80C83678}"/>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697;p41">
              <a:extLst>
                <a:ext uri="{FF2B5EF4-FFF2-40B4-BE49-F238E27FC236}">
                  <a16:creationId xmlns:a16="http://schemas.microsoft.com/office/drawing/2014/main" id="{AE72F481-EE4A-0271-D22B-E93F201C9CF3}"/>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693;p41">
            <a:extLst>
              <a:ext uri="{FF2B5EF4-FFF2-40B4-BE49-F238E27FC236}">
                <a16:creationId xmlns:a16="http://schemas.microsoft.com/office/drawing/2014/main" id="{CE79F5D0-B8A2-6761-1B5F-B9B0B15A632E}"/>
              </a:ext>
            </a:extLst>
          </p:cNvPr>
          <p:cNvGrpSpPr/>
          <p:nvPr/>
        </p:nvGrpSpPr>
        <p:grpSpPr>
          <a:xfrm rot="17483185">
            <a:off x="940647" y="3017739"/>
            <a:ext cx="307298" cy="307298"/>
            <a:chOff x="2594050" y="1631825"/>
            <a:chExt cx="439625" cy="439625"/>
          </a:xfrm>
        </p:grpSpPr>
        <p:sp>
          <p:nvSpPr>
            <p:cNvPr id="1090" name="Google Shape;694;p41">
              <a:extLst>
                <a:ext uri="{FF2B5EF4-FFF2-40B4-BE49-F238E27FC236}">
                  <a16:creationId xmlns:a16="http://schemas.microsoft.com/office/drawing/2014/main" id="{CF79D14A-7CB0-A6A9-978B-D21DC396769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695;p41">
              <a:extLst>
                <a:ext uri="{FF2B5EF4-FFF2-40B4-BE49-F238E27FC236}">
                  <a16:creationId xmlns:a16="http://schemas.microsoft.com/office/drawing/2014/main" id="{3DF4207C-1478-224F-3ABF-600D8BD1D7B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696;p41">
              <a:extLst>
                <a:ext uri="{FF2B5EF4-FFF2-40B4-BE49-F238E27FC236}">
                  <a16:creationId xmlns:a16="http://schemas.microsoft.com/office/drawing/2014/main" id="{78DA1057-8568-8452-AFDA-E23DD24CC50F}"/>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697;p41">
              <a:extLst>
                <a:ext uri="{FF2B5EF4-FFF2-40B4-BE49-F238E27FC236}">
                  <a16:creationId xmlns:a16="http://schemas.microsoft.com/office/drawing/2014/main" id="{BDF98BF6-3194-AC52-2039-038FF04B8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693;p41">
            <a:extLst>
              <a:ext uri="{FF2B5EF4-FFF2-40B4-BE49-F238E27FC236}">
                <a16:creationId xmlns:a16="http://schemas.microsoft.com/office/drawing/2014/main" id="{425087FA-F9D0-56A2-0E9E-FD7E11FD6CCC}"/>
              </a:ext>
            </a:extLst>
          </p:cNvPr>
          <p:cNvGrpSpPr/>
          <p:nvPr/>
        </p:nvGrpSpPr>
        <p:grpSpPr>
          <a:xfrm rot="17483185">
            <a:off x="931302" y="3565686"/>
            <a:ext cx="307298" cy="307298"/>
            <a:chOff x="2594050" y="1631825"/>
            <a:chExt cx="439625" cy="439625"/>
          </a:xfrm>
        </p:grpSpPr>
        <p:sp>
          <p:nvSpPr>
            <p:cNvPr id="1095" name="Google Shape;694;p41">
              <a:extLst>
                <a:ext uri="{FF2B5EF4-FFF2-40B4-BE49-F238E27FC236}">
                  <a16:creationId xmlns:a16="http://schemas.microsoft.com/office/drawing/2014/main" id="{50D2AC91-D7DF-10F7-5BC3-008340CB99E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695;p41">
              <a:extLst>
                <a:ext uri="{FF2B5EF4-FFF2-40B4-BE49-F238E27FC236}">
                  <a16:creationId xmlns:a16="http://schemas.microsoft.com/office/drawing/2014/main" id="{FFB839BB-A2B3-0258-5B01-D2456C674292}"/>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696;p41">
              <a:extLst>
                <a:ext uri="{FF2B5EF4-FFF2-40B4-BE49-F238E27FC236}">
                  <a16:creationId xmlns:a16="http://schemas.microsoft.com/office/drawing/2014/main" id="{4FABE6EC-9C7D-B19E-0602-3F868E6BEEDF}"/>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697;p41">
              <a:extLst>
                <a:ext uri="{FF2B5EF4-FFF2-40B4-BE49-F238E27FC236}">
                  <a16:creationId xmlns:a16="http://schemas.microsoft.com/office/drawing/2014/main" id="{21F47605-0118-8E60-CF93-280F02CD921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693;p41">
            <a:extLst>
              <a:ext uri="{FF2B5EF4-FFF2-40B4-BE49-F238E27FC236}">
                <a16:creationId xmlns:a16="http://schemas.microsoft.com/office/drawing/2014/main" id="{3BC9C8E6-2A78-2245-A757-D76E4E6EB4A4}"/>
              </a:ext>
            </a:extLst>
          </p:cNvPr>
          <p:cNvGrpSpPr/>
          <p:nvPr/>
        </p:nvGrpSpPr>
        <p:grpSpPr>
          <a:xfrm rot="17483185">
            <a:off x="931060" y="4101243"/>
            <a:ext cx="307298" cy="307298"/>
            <a:chOff x="2594050" y="1631825"/>
            <a:chExt cx="439625" cy="439625"/>
          </a:xfrm>
        </p:grpSpPr>
        <p:sp>
          <p:nvSpPr>
            <p:cNvPr id="1100" name="Google Shape;694;p41">
              <a:extLst>
                <a:ext uri="{FF2B5EF4-FFF2-40B4-BE49-F238E27FC236}">
                  <a16:creationId xmlns:a16="http://schemas.microsoft.com/office/drawing/2014/main" id="{DD8E99D3-E557-F77B-137D-B573F88130C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695;p41">
              <a:extLst>
                <a:ext uri="{FF2B5EF4-FFF2-40B4-BE49-F238E27FC236}">
                  <a16:creationId xmlns:a16="http://schemas.microsoft.com/office/drawing/2014/main" id="{14F5F3BD-78D0-2589-604E-76C4583DD9D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696;p41">
              <a:extLst>
                <a:ext uri="{FF2B5EF4-FFF2-40B4-BE49-F238E27FC236}">
                  <a16:creationId xmlns:a16="http://schemas.microsoft.com/office/drawing/2014/main" id="{B2F13984-C9CE-C7DE-9176-5D83283D947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697;p41">
              <a:extLst>
                <a:ext uri="{FF2B5EF4-FFF2-40B4-BE49-F238E27FC236}">
                  <a16:creationId xmlns:a16="http://schemas.microsoft.com/office/drawing/2014/main" id="{3E4AC19E-213E-9220-08AB-70C8B0D645F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403;p17">
            <a:extLst>
              <a:ext uri="{FF2B5EF4-FFF2-40B4-BE49-F238E27FC236}">
                <a16:creationId xmlns:a16="http://schemas.microsoft.com/office/drawing/2014/main" id="{BEF5A66A-C830-D9E4-0E70-62BEE1856CD5}"/>
              </a:ext>
            </a:extLst>
          </p:cNvPr>
          <p:cNvSpPr txBox="1">
            <a:spLocks/>
          </p:cNvSpPr>
          <p:nvPr/>
        </p:nvSpPr>
        <p:spPr>
          <a:xfrm>
            <a:off x="1200386" y="1781767"/>
            <a:ext cx="2611050"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2400">
                <a:solidFill>
                  <a:srgbClr val="FFB600"/>
                </a:solidFill>
              </a:rPr>
              <a:t>Giới thiệu dự án.</a:t>
            </a:r>
          </a:p>
        </p:txBody>
      </p:sp>
      <p:sp>
        <p:nvSpPr>
          <p:cNvPr id="1111" name="Google Shape;403;p17">
            <a:extLst>
              <a:ext uri="{FF2B5EF4-FFF2-40B4-BE49-F238E27FC236}">
                <a16:creationId xmlns:a16="http://schemas.microsoft.com/office/drawing/2014/main" id="{A0DD7722-1393-184C-41AF-AF592312A585}"/>
              </a:ext>
            </a:extLst>
          </p:cNvPr>
          <p:cNvSpPr txBox="1">
            <a:spLocks/>
          </p:cNvSpPr>
          <p:nvPr/>
        </p:nvSpPr>
        <p:spPr>
          <a:xfrm>
            <a:off x="1200629" y="1210105"/>
            <a:ext cx="3777302"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2400">
                <a:solidFill>
                  <a:srgbClr val="FFB600"/>
                </a:solidFill>
              </a:rPr>
              <a:t>Giới thiệu về thành viên.</a:t>
            </a:r>
          </a:p>
        </p:txBody>
      </p:sp>
      <p:sp>
        <p:nvSpPr>
          <p:cNvPr id="1112" name="Google Shape;403;p17">
            <a:extLst>
              <a:ext uri="{FF2B5EF4-FFF2-40B4-BE49-F238E27FC236}">
                <a16:creationId xmlns:a16="http://schemas.microsoft.com/office/drawing/2014/main" id="{4170CD8A-0758-EEF2-43DA-D81D60D2FA85}"/>
              </a:ext>
            </a:extLst>
          </p:cNvPr>
          <p:cNvSpPr txBox="1">
            <a:spLocks/>
          </p:cNvSpPr>
          <p:nvPr/>
        </p:nvSpPr>
        <p:spPr>
          <a:xfrm>
            <a:off x="1187022" y="2362254"/>
            <a:ext cx="5648304"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2400">
                <a:solidFill>
                  <a:srgbClr val="FFB600"/>
                </a:solidFill>
              </a:rPr>
              <a:t>Phân tích yêu cầu của khách hàng.</a:t>
            </a:r>
          </a:p>
        </p:txBody>
      </p:sp>
      <p:sp>
        <p:nvSpPr>
          <p:cNvPr id="1113" name="Google Shape;403;p17">
            <a:extLst>
              <a:ext uri="{FF2B5EF4-FFF2-40B4-BE49-F238E27FC236}">
                <a16:creationId xmlns:a16="http://schemas.microsoft.com/office/drawing/2014/main" id="{E2747776-6E22-66EC-FBAA-12E1CA1FB25F}"/>
              </a:ext>
            </a:extLst>
          </p:cNvPr>
          <p:cNvSpPr txBox="1">
            <a:spLocks/>
          </p:cNvSpPr>
          <p:nvPr/>
        </p:nvSpPr>
        <p:spPr>
          <a:xfrm>
            <a:off x="1187022" y="2963693"/>
            <a:ext cx="5648304"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2400">
                <a:solidFill>
                  <a:srgbClr val="FFB600"/>
                </a:solidFill>
              </a:rPr>
              <a:t>Thiết kế ứng dụng.</a:t>
            </a:r>
          </a:p>
        </p:txBody>
      </p:sp>
      <p:sp>
        <p:nvSpPr>
          <p:cNvPr id="1114" name="Google Shape;403;p17">
            <a:extLst>
              <a:ext uri="{FF2B5EF4-FFF2-40B4-BE49-F238E27FC236}">
                <a16:creationId xmlns:a16="http://schemas.microsoft.com/office/drawing/2014/main" id="{E86E59C3-C504-3AA8-0BCC-4156D2D7F852}"/>
              </a:ext>
            </a:extLst>
          </p:cNvPr>
          <p:cNvSpPr txBox="1">
            <a:spLocks/>
          </p:cNvSpPr>
          <p:nvPr/>
        </p:nvSpPr>
        <p:spPr>
          <a:xfrm>
            <a:off x="1186780" y="3506736"/>
            <a:ext cx="5648304"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2400">
                <a:solidFill>
                  <a:srgbClr val="FFB600"/>
                </a:solidFill>
              </a:rPr>
              <a:t>Giao diện.</a:t>
            </a:r>
          </a:p>
        </p:txBody>
      </p:sp>
      <p:sp>
        <p:nvSpPr>
          <p:cNvPr id="1115" name="Google Shape;403;p17">
            <a:extLst>
              <a:ext uri="{FF2B5EF4-FFF2-40B4-BE49-F238E27FC236}">
                <a16:creationId xmlns:a16="http://schemas.microsoft.com/office/drawing/2014/main" id="{DE112688-21DF-4BFD-12A3-FF4CA00DDB35}"/>
              </a:ext>
            </a:extLst>
          </p:cNvPr>
          <p:cNvSpPr txBox="1">
            <a:spLocks/>
          </p:cNvSpPr>
          <p:nvPr/>
        </p:nvSpPr>
        <p:spPr>
          <a:xfrm>
            <a:off x="1193206" y="4049779"/>
            <a:ext cx="5648304" cy="5798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2400">
                <a:solidFill>
                  <a:srgbClr val="FFB600"/>
                </a:solidFill>
              </a:rPr>
              <a:t>Khó Khăn – Thuận Lợi.</a:t>
            </a:r>
          </a:p>
        </p:txBody>
      </p:sp>
      <p:pic>
        <p:nvPicPr>
          <p:cNvPr id="1119" name="Picture 1118" descr="A black and white line art of a shelf&#10;&#10;Description automatically generated">
            <a:extLst>
              <a:ext uri="{FF2B5EF4-FFF2-40B4-BE49-F238E27FC236}">
                <a16:creationId xmlns:a16="http://schemas.microsoft.com/office/drawing/2014/main" id="{EB129396-0E00-E1A3-68A6-232BF7A942FC}"/>
              </a:ext>
            </a:extLst>
          </p:cNvPr>
          <p:cNvPicPr>
            <a:picLocks noChangeAspect="1"/>
          </p:cNvPicPr>
          <p:nvPr/>
        </p:nvPicPr>
        <p:blipFill>
          <a:blip r:embed="rId4"/>
          <a:stretch>
            <a:fillRect/>
          </a:stretch>
        </p:blipFill>
        <p:spPr>
          <a:xfrm>
            <a:off x="5458551" y="3170833"/>
            <a:ext cx="1376533" cy="1978043"/>
          </a:xfrm>
          <a:prstGeom prst="rect">
            <a:avLst/>
          </a:prstGeom>
        </p:spPr>
      </p:pic>
      <p:pic>
        <p:nvPicPr>
          <p:cNvPr id="1121" name="Graphic 1120" descr="Lightbulb outline">
            <a:extLst>
              <a:ext uri="{FF2B5EF4-FFF2-40B4-BE49-F238E27FC236}">
                <a16:creationId xmlns:a16="http://schemas.microsoft.com/office/drawing/2014/main" id="{3944CDA4-4694-3E57-E606-83AA772CD5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4832586">
            <a:off x="7486171" y="1427462"/>
            <a:ext cx="914400" cy="914400"/>
          </a:xfrm>
          <a:prstGeom prst="rect">
            <a:avLst/>
          </a:prstGeom>
        </p:spPr>
      </p:pic>
      <p:pic>
        <p:nvPicPr>
          <p:cNvPr id="1123" name="Graphic 1122" descr="Rope Knot outline">
            <a:extLst>
              <a:ext uri="{FF2B5EF4-FFF2-40B4-BE49-F238E27FC236}">
                <a16:creationId xmlns:a16="http://schemas.microsoft.com/office/drawing/2014/main" id="{3148C91C-8657-83BB-D8D4-32B554C780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940727">
            <a:off x="8086784" y="764902"/>
            <a:ext cx="1159800" cy="1159800"/>
          </a:xfrm>
          <a:prstGeom prst="rect">
            <a:avLst/>
          </a:prstGeom>
        </p:spPr>
      </p:pic>
      <p:pic>
        <p:nvPicPr>
          <p:cNvPr id="1124" name="Graphic 1123" descr="Storytelling with solid fill">
            <a:extLst>
              <a:ext uri="{FF2B5EF4-FFF2-40B4-BE49-F238E27FC236}">
                <a16:creationId xmlns:a16="http://schemas.microsoft.com/office/drawing/2014/main" id="{B07B781F-B147-90BB-0783-83CBF5D656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349" y="4247311"/>
            <a:ext cx="914400" cy="914400"/>
          </a:xfrm>
          <a:prstGeom prst="rect">
            <a:avLst/>
          </a:prstGeom>
        </p:spPr>
      </p:pic>
    </p:spTree>
    <p:extLst>
      <p:ext uri="{BB962C8B-B14F-4D97-AF65-F5344CB8AC3E}">
        <p14:creationId xmlns:p14="http://schemas.microsoft.com/office/powerpoint/2010/main" val="348705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31"/>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Sơ đồ quan hệ</a:t>
            </a:r>
          </a:p>
        </p:txBody>
      </p:sp>
      <p:cxnSp>
        <p:nvCxnSpPr>
          <p:cNvPr id="533" name="Google Shape;533;p31"/>
          <p:cNvCxnSpPr>
            <a:cxnSpLocks/>
          </p:cNvCxnSpPr>
          <p:nvPr/>
        </p:nvCxnSpPr>
        <p:spPr>
          <a:xfrm flipH="1">
            <a:off x="5247375" y="12150"/>
            <a:ext cx="7200" cy="75930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a:cxnSpLocks/>
          </p:cNvCxnSpPr>
          <p:nvPr/>
        </p:nvCxnSpPr>
        <p:spPr>
          <a:xfrm>
            <a:off x="5247375" y="4373575"/>
            <a:ext cx="7200" cy="769800"/>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Google Shape;577;p36">
            <a:extLst>
              <a:ext uri="{FF2B5EF4-FFF2-40B4-BE49-F238E27FC236}">
                <a16:creationId xmlns:a16="http://schemas.microsoft.com/office/drawing/2014/main" id="{B9AB6C30-F99E-AF51-6DDE-E97427799BE9}"/>
              </a:ext>
            </a:extLst>
          </p:cNvPr>
          <p:cNvSpPr/>
          <p:nvPr/>
        </p:nvSpPr>
        <p:spPr>
          <a:xfrm rot="16200000">
            <a:off x="3571885" y="-299383"/>
            <a:ext cx="3561913" cy="5784002"/>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F1B065A2-9B75-E7AB-9AF5-586205D970E2}"/>
              </a:ext>
            </a:extLst>
          </p:cNvPr>
          <p:cNvPicPr>
            <a:picLocks noChangeAspect="1"/>
          </p:cNvPicPr>
          <p:nvPr/>
        </p:nvPicPr>
        <p:blipFill>
          <a:blip r:embed="rId3"/>
          <a:stretch>
            <a:fillRect/>
          </a:stretch>
        </p:blipFill>
        <p:spPr>
          <a:xfrm>
            <a:off x="6857927" y="12150"/>
            <a:ext cx="2243522" cy="853514"/>
          </a:xfrm>
          <a:prstGeom prst="rect">
            <a:avLst/>
          </a:prstGeom>
        </p:spPr>
      </p:pic>
      <p:pic>
        <p:nvPicPr>
          <p:cNvPr id="5" name="Picture 4">
            <a:extLst>
              <a:ext uri="{FF2B5EF4-FFF2-40B4-BE49-F238E27FC236}">
                <a16:creationId xmlns:a16="http://schemas.microsoft.com/office/drawing/2014/main" id="{4633400D-48A7-751B-0CC1-E4A8A5A31C5D}"/>
              </a:ext>
            </a:extLst>
          </p:cNvPr>
          <p:cNvPicPr>
            <a:picLocks noChangeAspect="1"/>
          </p:cNvPicPr>
          <p:nvPr/>
        </p:nvPicPr>
        <p:blipFill>
          <a:blip r:embed="rId4"/>
          <a:stretch>
            <a:fillRect/>
          </a:stretch>
        </p:blipFill>
        <p:spPr>
          <a:xfrm>
            <a:off x="3043154" y="1100253"/>
            <a:ext cx="4621918" cy="2980624"/>
          </a:xfrm>
          <a:prstGeom prst="rect">
            <a:avLst/>
          </a:prstGeom>
        </p:spPr>
      </p:pic>
      <p:pic>
        <p:nvPicPr>
          <p:cNvPr id="6" name="Graphic 5" descr="Arrow: Slight curve outline">
            <a:extLst>
              <a:ext uri="{FF2B5EF4-FFF2-40B4-BE49-F238E27FC236}">
                <a16:creationId xmlns:a16="http://schemas.microsoft.com/office/drawing/2014/main" id="{261A8000-02F5-7A89-1933-89697DCD07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55283" y="1874675"/>
            <a:ext cx="914400" cy="914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50" y="1861348"/>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4A5C65"/>
              </a:solidFill>
            </a:endParaRPr>
          </a:p>
          <a:p>
            <a:pPr marL="0" lvl="0" indent="0" algn="ctr" rtl="0">
              <a:spcBef>
                <a:spcPts val="0"/>
              </a:spcBef>
              <a:spcAft>
                <a:spcPts val="0"/>
              </a:spcAft>
              <a:buNone/>
            </a:pPr>
            <a:r>
              <a:rPr lang="en"/>
              <a:t>Khó Khăn – Thuận Lợi</a:t>
            </a:r>
            <a:endParaRPr/>
          </a:p>
        </p:txBody>
      </p:sp>
      <p:pic>
        <p:nvPicPr>
          <p:cNvPr id="2" name="Picture 1" descr="A black background with colorful text&#10;&#10;Description automatically generated">
            <a:extLst>
              <a:ext uri="{FF2B5EF4-FFF2-40B4-BE49-F238E27FC236}">
                <a16:creationId xmlns:a16="http://schemas.microsoft.com/office/drawing/2014/main" id="{58BCA21B-AD95-8CC8-BD34-CD7011D26C49}"/>
              </a:ext>
            </a:extLst>
          </p:cNvPr>
          <p:cNvPicPr>
            <a:picLocks noChangeAspect="1"/>
          </p:cNvPicPr>
          <p:nvPr/>
        </p:nvPicPr>
        <p:blipFill>
          <a:blip r:embed="rId3"/>
          <a:stretch>
            <a:fillRect/>
          </a:stretch>
        </p:blipFill>
        <p:spPr>
          <a:xfrm>
            <a:off x="6513106" y="377336"/>
            <a:ext cx="2243522" cy="853514"/>
          </a:xfrm>
          <a:prstGeom prst="rect">
            <a:avLst/>
          </a:prstGeom>
        </p:spPr>
      </p:pic>
      <p:pic>
        <p:nvPicPr>
          <p:cNvPr id="3" name="Graphic 2" descr="Arrow: Rotate right outline">
            <a:extLst>
              <a:ext uri="{FF2B5EF4-FFF2-40B4-BE49-F238E27FC236}">
                <a16:creationId xmlns:a16="http://schemas.microsoft.com/office/drawing/2014/main" id="{A26B7A41-8787-6E91-71C9-190685F649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62399" y="2998250"/>
            <a:ext cx="914400" cy="914400"/>
          </a:xfrm>
          <a:prstGeom prst="rect">
            <a:avLst/>
          </a:prstGeom>
        </p:spPr>
      </p:pic>
      <p:pic>
        <p:nvPicPr>
          <p:cNvPr id="4" name="Graphic 3" descr="Ui Ux with solid fill">
            <a:extLst>
              <a:ext uri="{FF2B5EF4-FFF2-40B4-BE49-F238E27FC236}">
                <a16:creationId xmlns:a16="http://schemas.microsoft.com/office/drawing/2014/main" id="{BBDE4491-408D-8773-EF92-7C038D6B9E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74770" y="727893"/>
            <a:ext cx="1394460" cy="1394460"/>
          </a:xfrm>
          <a:prstGeom prst="rect">
            <a:avLst/>
          </a:prstGeom>
        </p:spPr>
      </p:pic>
    </p:spTree>
    <p:extLst>
      <p:ext uri="{BB962C8B-B14F-4D97-AF65-F5344CB8AC3E}">
        <p14:creationId xmlns:p14="http://schemas.microsoft.com/office/powerpoint/2010/main" val="393890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cxnSp>
        <p:nvCxnSpPr>
          <p:cNvPr id="533" name="Google Shape;533;p31"/>
          <p:cNvCxnSpPr>
            <a:cxnSpLocks/>
          </p:cNvCxnSpPr>
          <p:nvPr/>
        </p:nvCxnSpPr>
        <p:spPr>
          <a:xfrm flipH="1">
            <a:off x="5247375" y="12150"/>
            <a:ext cx="7200" cy="75930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a:cxnSpLocks/>
          </p:cNvCxnSpPr>
          <p:nvPr/>
        </p:nvCxnSpPr>
        <p:spPr>
          <a:xfrm>
            <a:off x="5247375" y="4373575"/>
            <a:ext cx="7200" cy="769800"/>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Google Shape;577;p36">
            <a:extLst>
              <a:ext uri="{FF2B5EF4-FFF2-40B4-BE49-F238E27FC236}">
                <a16:creationId xmlns:a16="http://schemas.microsoft.com/office/drawing/2014/main" id="{B9AB6C30-F99E-AF51-6DDE-E97427799BE9}"/>
              </a:ext>
            </a:extLst>
          </p:cNvPr>
          <p:cNvSpPr/>
          <p:nvPr/>
        </p:nvSpPr>
        <p:spPr>
          <a:xfrm rot="16200000">
            <a:off x="3571885" y="-299383"/>
            <a:ext cx="3561913" cy="5784002"/>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F1B065A2-9B75-E7AB-9AF5-586205D970E2}"/>
              </a:ext>
            </a:extLst>
          </p:cNvPr>
          <p:cNvPicPr>
            <a:picLocks noChangeAspect="1"/>
          </p:cNvPicPr>
          <p:nvPr/>
        </p:nvPicPr>
        <p:blipFill>
          <a:blip r:embed="rId3"/>
          <a:stretch>
            <a:fillRect/>
          </a:stretch>
        </p:blipFill>
        <p:spPr>
          <a:xfrm>
            <a:off x="6857927" y="12150"/>
            <a:ext cx="2243522" cy="853514"/>
          </a:xfrm>
          <a:prstGeom prst="rect">
            <a:avLst/>
          </a:prstGeom>
        </p:spPr>
      </p:pic>
      <p:grpSp>
        <p:nvGrpSpPr>
          <p:cNvPr id="2" name="Google Shape;1051;p41">
            <a:extLst>
              <a:ext uri="{FF2B5EF4-FFF2-40B4-BE49-F238E27FC236}">
                <a16:creationId xmlns:a16="http://schemas.microsoft.com/office/drawing/2014/main" id="{889A30E2-6391-56EE-EFD3-40832F102FCB}"/>
              </a:ext>
            </a:extLst>
          </p:cNvPr>
          <p:cNvGrpSpPr/>
          <p:nvPr/>
        </p:nvGrpSpPr>
        <p:grpSpPr>
          <a:xfrm>
            <a:off x="7058040" y="1126892"/>
            <a:ext cx="433992" cy="422729"/>
            <a:chOff x="5916675" y="927975"/>
            <a:chExt cx="516350" cy="502950"/>
          </a:xfrm>
        </p:grpSpPr>
        <p:sp>
          <p:nvSpPr>
            <p:cNvPr id="5" name="Google Shape;1052;p41">
              <a:extLst>
                <a:ext uri="{FF2B5EF4-FFF2-40B4-BE49-F238E27FC236}">
                  <a16:creationId xmlns:a16="http://schemas.microsoft.com/office/drawing/2014/main" id="{23A8103E-6576-86FE-7134-93461CD10BC3}"/>
                </a:ext>
              </a:extLst>
            </p:cNvPr>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3;p41">
              <a:extLst>
                <a:ext uri="{FF2B5EF4-FFF2-40B4-BE49-F238E27FC236}">
                  <a16:creationId xmlns:a16="http://schemas.microsoft.com/office/drawing/2014/main" id="{4CE91193-53E2-2510-0A76-D8CE749DB718}"/>
                </a:ext>
              </a:extLst>
            </p:cNvPr>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60;p41">
            <a:extLst>
              <a:ext uri="{FF2B5EF4-FFF2-40B4-BE49-F238E27FC236}">
                <a16:creationId xmlns:a16="http://schemas.microsoft.com/office/drawing/2014/main" id="{09D07277-F470-21B2-5BB9-684A242D5B6D}"/>
              </a:ext>
            </a:extLst>
          </p:cNvPr>
          <p:cNvSpPr/>
          <p:nvPr/>
        </p:nvSpPr>
        <p:spPr>
          <a:xfrm>
            <a:off x="7250201" y="136327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739;p41">
            <a:extLst>
              <a:ext uri="{FF2B5EF4-FFF2-40B4-BE49-F238E27FC236}">
                <a16:creationId xmlns:a16="http://schemas.microsoft.com/office/drawing/2014/main" id="{E1C9D84E-6AF5-EE6B-D253-8E43981077B3}"/>
              </a:ext>
            </a:extLst>
          </p:cNvPr>
          <p:cNvGrpSpPr/>
          <p:nvPr/>
        </p:nvGrpSpPr>
        <p:grpSpPr>
          <a:xfrm>
            <a:off x="253791" y="1719746"/>
            <a:ext cx="266459" cy="266441"/>
            <a:chOff x="1951075" y="2333250"/>
            <a:chExt cx="381200" cy="381175"/>
          </a:xfrm>
        </p:grpSpPr>
        <p:sp>
          <p:nvSpPr>
            <p:cNvPr id="10" name="Google Shape;740;p41">
              <a:extLst>
                <a:ext uri="{FF2B5EF4-FFF2-40B4-BE49-F238E27FC236}">
                  <a16:creationId xmlns:a16="http://schemas.microsoft.com/office/drawing/2014/main" id="{8C02BB89-E3C0-782E-4CE8-2EF7F04EB95C}"/>
                </a:ext>
              </a:extLst>
            </p:cNvPr>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1;p41">
              <a:extLst>
                <a:ext uri="{FF2B5EF4-FFF2-40B4-BE49-F238E27FC236}">
                  <a16:creationId xmlns:a16="http://schemas.microsoft.com/office/drawing/2014/main" id="{C28723BB-C447-0D27-7644-BBC8441DA296}"/>
                </a:ext>
              </a:extLst>
            </p:cNvPr>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2;p41">
              <a:extLst>
                <a:ext uri="{FF2B5EF4-FFF2-40B4-BE49-F238E27FC236}">
                  <a16:creationId xmlns:a16="http://schemas.microsoft.com/office/drawing/2014/main" id="{EA48D31C-A790-EC29-E845-DEC312FDABEE}"/>
                </a:ext>
              </a:extLst>
            </p:cNvPr>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3;p41">
              <a:extLst>
                <a:ext uri="{FF2B5EF4-FFF2-40B4-BE49-F238E27FC236}">
                  <a16:creationId xmlns:a16="http://schemas.microsoft.com/office/drawing/2014/main" id="{43EC5EB8-DAD3-F914-EAD2-E4CF39CB76EF}"/>
                </a:ext>
              </a:extLst>
            </p:cNvPr>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raphic 13" descr="Arrow: Slight curve outline">
            <a:extLst>
              <a:ext uri="{FF2B5EF4-FFF2-40B4-BE49-F238E27FC236}">
                <a16:creationId xmlns:a16="http://schemas.microsoft.com/office/drawing/2014/main" id="{85638C74-904A-25CF-4ABD-E7D3E2999F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2203" y="1852966"/>
            <a:ext cx="914400" cy="914400"/>
          </a:xfrm>
          <a:prstGeom prst="rect">
            <a:avLst/>
          </a:prstGeom>
        </p:spPr>
      </p:pic>
      <p:sp>
        <p:nvSpPr>
          <p:cNvPr id="16" name="Google Shape;850;p41">
            <a:extLst>
              <a:ext uri="{FF2B5EF4-FFF2-40B4-BE49-F238E27FC236}">
                <a16:creationId xmlns:a16="http://schemas.microsoft.com/office/drawing/2014/main" id="{50E79A18-FB7E-D7C9-F3EF-0DB32E124053}"/>
              </a:ext>
            </a:extLst>
          </p:cNvPr>
          <p:cNvSpPr/>
          <p:nvPr/>
        </p:nvSpPr>
        <p:spPr>
          <a:xfrm>
            <a:off x="3112424" y="1190853"/>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0;p41">
            <a:extLst>
              <a:ext uri="{FF2B5EF4-FFF2-40B4-BE49-F238E27FC236}">
                <a16:creationId xmlns:a16="http://schemas.microsoft.com/office/drawing/2014/main" id="{92E8135D-BCBC-D863-65DD-B43837EC6B8E}"/>
              </a:ext>
            </a:extLst>
          </p:cNvPr>
          <p:cNvSpPr/>
          <p:nvPr/>
        </p:nvSpPr>
        <p:spPr>
          <a:xfrm>
            <a:off x="3112423" y="1695472"/>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0;p41">
            <a:extLst>
              <a:ext uri="{FF2B5EF4-FFF2-40B4-BE49-F238E27FC236}">
                <a16:creationId xmlns:a16="http://schemas.microsoft.com/office/drawing/2014/main" id="{1A6340A2-C681-493A-0175-0A6D81DB9279}"/>
              </a:ext>
            </a:extLst>
          </p:cNvPr>
          <p:cNvSpPr/>
          <p:nvPr/>
        </p:nvSpPr>
        <p:spPr>
          <a:xfrm>
            <a:off x="3112422" y="2243873"/>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0;p41">
            <a:extLst>
              <a:ext uri="{FF2B5EF4-FFF2-40B4-BE49-F238E27FC236}">
                <a16:creationId xmlns:a16="http://schemas.microsoft.com/office/drawing/2014/main" id="{0FF312F3-7B75-11DD-65F5-B15637A615AB}"/>
              </a:ext>
            </a:extLst>
          </p:cNvPr>
          <p:cNvSpPr/>
          <p:nvPr/>
        </p:nvSpPr>
        <p:spPr>
          <a:xfrm>
            <a:off x="3112421" y="2748492"/>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0;p41">
            <a:extLst>
              <a:ext uri="{FF2B5EF4-FFF2-40B4-BE49-F238E27FC236}">
                <a16:creationId xmlns:a16="http://schemas.microsoft.com/office/drawing/2014/main" id="{9B581C2C-FE40-2204-9E2F-25C563586A3B}"/>
              </a:ext>
            </a:extLst>
          </p:cNvPr>
          <p:cNvSpPr/>
          <p:nvPr/>
        </p:nvSpPr>
        <p:spPr>
          <a:xfrm>
            <a:off x="3112420" y="3253111"/>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0;p41">
            <a:extLst>
              <a:ext uri="{FF2B5EF4-FFF2-40B4-BE49-F238E27FC236}">
                <a16:creationId xmlns:a16="http://schemas.microsoft.com/office/drawing/2014/main" id="{3998B883-9B53-01B7-E37B-C63079D003E2}"/>
              </a:ext>
            </a:extLst>
          </p:cNvPr>
          <p:cNvSpPr/>
          <p:nvPr/>
        </p:nvSpPr>
        <p:spPr>
          <a:xfrm>
            <a:off x="3112420" y="3757730"/>
            <a:ext cx="286013" cy="286031"/>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1;p18">
            <a:extLst>
              <a:ext uri="{FF2B5EF4-FFF2-40B4-BE49-F238E27FC236}">
                <a16:creationId xmlns:a16="http://schemas.microsoft.com/office/drawing/2014/main" id="{1EAC7768-686D-2B43-4C31-A1F094FE0308}"/>
              </a:ext>
            </a:extLst>
          </p:cNvPr>
          <p:cNvSpPr txBox="1">
            <a:spLocks/>
          </p:cNvSpPr>
          <p:nvPr/>
        </p:nvSpPr>
        <p:spPr>
          <a:xfrm>
            <a:off x="3255426" y="1126892"/>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Học Hỏi Và Chuyển Đổi</a:t>
            </a:r>
          </a:p>
        </p:txBody>
      </p:sp>
      <p:sp>
        <p:nvSpPr>
          <p:cNvPr id="24" name="Google Shape;411;p18">
            <a:extLst>
              <a:ext uri="{FF2B5EF4-FFF2-40B4-BE49-F238E27FC236}">
                <a16:creationId xmlns:a16="http://schemas.microsoft.com/office/drawing/2014/main" id="{4CB3D9A1-325D-A57F-7559-24562098A43C}"/>
              </a:ext>
            </a:extLst>
          </p:cNvPr>
          <p:cNvSpPr txBox="1">
            <a:spLocks/>
          </p:cNvSpPr>
          <p:nvPr/>
        </p:nvSpPr>
        <p:spPr>
          <a:xfrm>
            <a:off x="2827305" y="1653374"/>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Chi Phí Ban Đầu</a:t>
            </a:r>
          </a:p>
        </p:txBody>
      </p:sp>
      <p:sp>
        <p:nvSpPr>
          <p:cNvPr id="25" name="Google Shape;411;p18">
            <a:extLst>
              <a:ext uri="{FF2B5EF4-FFF2-40B4-BE49-F238E27FC236}">
                <a16:creationId xmlns:a16="http://schemas.microsoft.com/office/drawing/2014/main" id="{1F48F1EA-14C4-1468-FAB9-78647352FE8B}"/>
              </a:ext>
            </a:extLst>
          </p:cNvPr>
          <p:cNvSpPr txBox="1">
            <a:spLocks/>
          </p:cNvSpPr>
          <p:nvPr/>
        </p:nvSpPr>
        <p:spPr>
          <a:xfrm>
            <a:off x="3028028" y="2201489"/>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r>
              <a:rPr lang="en-US">
                <a:solidFill>
                  <a:schemeClr val="accent1">
                    <a:lumMod val="75000"/>
                  </a:schemeClr>
                </a:solidFill>
              </a:rPr>
              <a:t>Bảo Mật Thông Tin</a:t>
            </a:r>
          </a:p>
        </p:txBody>
      </p:sp>
      <p:sp>
        <p:nvSpPr>
          <p:cNvPr id="26" name="Google Shape;411;p18">
            <a:extLst>
              <a:ext uri="{FF2B5EF4-FFF2-40B4-BE49-F238E27FC236}">
                <a16:creationId xmlns:a16="http://schemas.microsoft.com/office/drawing/2014/main" id="{E270517E-53A2-0656-76F6-ADA7F37ACC88}"/>
              </a:ext>
            </a:extLst>
          </p:cNvPr>
          <p:cNvSpPr txBox="1">
            <a:spLocks/>
          </p:cNvSpPr>
          <p:nvPr/>
        </p:nvSpPr>
        <p:spPr>
          <a:xfrm>
            <a:off x="2918556" y="2685841"/>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Khả năng đổi mới</a:t>
            </a:r>
          </a:p>
        </p:txBody>
      </p:sp>
      <p:sp>
        <p:nvSpPr>
          <p:cNvPr id="27" name="Google Shape;411;p18">
            <a:extLst>
              <a:ext uri="{FF2B5EF4-FFF2-40B4-BE49-F238E27FC236}">
                <a16:creationId xmlns:a16="http://schemas.microsoft.com/office/drawing/2014/main" id="{B6800802-A747-4605-5D0A-1A2327524C30}"/>
              </a:ext>
            </a:extLst>
          </p:cNvPr>
          <p:cNvSpPr txBox="1">
            <a:spLocks/>
          </p:cNvSpPr>
          <p:nvPr/>
        </p:nvSpPr>
        <p:spPr>
          <a:xfrm>
            <a:off x="2541216" y="3205330"/>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Cạnh tranh </a:t>
            </a:r>
          </a:p>
        </p:txBody>
      </p:sp>
      <p:sp>
        <p:nvSpPr>
          <p:cNvPr id="31" name="Title 30">
            <a:extLst>
              <a:ext uri="{FF2B5EF4-FFF2-40B4-BE49-F238E27FC236}">
                <a16:creationId xmlns:a16="http://schemas.microsoft.com/office/drawing/2014/main" id="{02134BB3-31A4-FC9F-FFD2-AB02F1AB2547}"/>
              </a:ext>
            </a:extLst>
          </p:cNvPr>
          <p:cNvSpPr>
            <a:spLocks noGrp="1"/>
          </p:cNvSpPr>
          <p:nvPr>
            <p:ph type="title"/>
          </p:nvPr>
        </p:nvSpPr>
        <p:spPr/>
        <p:txBody>
          <a:bodyPr/>
          <a:lstStyle/>
          <a:p>
            <a:pPr algn="ctr"/>
            <a:r>
              <a:rPr lang="en-US"/>
              <a:t>Khó Khăn</a:t>
            </a:r>
          </a:p>
        </p:txBody>
      </p:sp>
    </p:spTree>
    <p:extLst>
      <p:ext uri="{BB962C8B-B14F-4D97-AF65-F5344CB8AC3E}">
        <p14:creationId xmlns:p14="http://schemas.microsoft.com/office/powerpoint/2010/main" val="88586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31"/>
          <p:cNvSpPr txBox="1">
            <a:spLocks noGrp="1"/>
          </p:cNvSpPr>
          <p:nvPr>
            <p:ph type="title"/>
          </p:nvPr>
        </p:nvSpPr>
        <p:spPr>
          <a:xfrm>
            <a:off x="144074" y="670987"/>
            <a:ext cx="2142000"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Thuận Lợi</a:t>
            </a:r>
            <a:br>
              <a:rPr lang="en-US"/>
            </a:br>
            <a:endParaRPr lang="en-US"/>
          </a:p>
        </p:txBody>
      </p:sp>
      <p:cxnSp>
        <p:nvCxnSpPr>
          <p:cNvPr id="533" name="Google Shape;533;p31"/>
          <p:cNvCxnSpPr>
            <a:cxnSpLocks/>
          </p:cNvCxnSpPr>
          <p:nvPr/>
        </p:nvCxnSpPr>
        <p:spPr>
          <a:xfrm flipH="1">
            <a:off x="5247375" y="12150"/>
            <a:ext cx="7200" cy="75930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a:cxnSpLocks/>
          </p:cNvCxnSpPr>
          <p:nvPr/>
        </p:nvCxnSpPr>
        <p:spPr>
          <a:xfrm>
            <a:off x="5247375" y="4373575"/>
            <a:ext cx="7200" cy="769800"/>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Google Shape;577;p36">
            <a:extLst>
              <a:ext uri="{FF2B5EF4-FFF2-40B4-BE49-F238E27FC236}">
                <a16:creationId xmlns:a16="http://schemas.microsoft.com/office/drawing/2014/main" id="{B9AB6C30-F99E-AF51-6DDE-E97427799BE9}"/>
              </a:ext>
            </a:extLst>
          </p:cNvPr>
          <p:cNvSpPr/>
          <p:nvPr/>
        </p:nvSpPr>
        <p:spPr>
          <a:xfrm rot="16200000">
            <a:off x="3571885" y="-299383"/>
            <a:ext cx="3561913" cy="5784002"/>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F1B065A2-9B75-E7AB-9AF5-586205D970E2}"/>
              </a:ext>
            </a:extLst>
          </p:cNvPr>
          <p:cNvPicPr>
            <a:picLocks noChangeAspect="1"/>
          </p:cNvPicPr>
          <p:nvPr/>
        </p:nvPicPr>
        <p:blipFill>
          <a:blip r:embed="rId3"/>
          <a:stretch>
            <a:fillRect/>
          </a:stretch>
        </p:blipFill>
        <p:spPr>
          <a:xfrm>
            <a:off x="6857927" y="12150"/>
            <a:ext cx="2243522" cy="853514"/>
          </a:xfrm>
          <a:prstGeom prst="rect">
            <a:avLst/>
          </a:prstGeom>
        </p:spPr>
      </p:pic>
      <p:grpSp>
        <p:nvGrpSpPr>
          <p:cNvPr id="2" name="Google Shape;1051;p41">
            <a:extLst>
              <a:ext uri="{FF2B5EF4-FFF2-40B4-BE49-F238E27FC236}">
                <a16:creationId xmlns:a16="http://schemas.microsoft.com/office/drawing/2014/main" id="{889A30E2-6391-56EE-EFD3-40832F102FCB}"/>
              </a:ext>
            </a:extLst>
          </p:cNvPr>
          <p:cNvGrpSpPr/>
          <p:nvPr/>
        </p:nvGrpSpPr>
        <p:grpSpPr>
          <a:xfrm>
            <a:off x="7058040" y="1126892"/>
            <a:ext cx="433992" cy="422729"/>
            <a:chOff x="5916675" y="927975"/>
            <a:chExt cx="516350" cy="502950"/>
          </a:xfrm>
        </p:grpSpPr>
        <p:sp>
          <p:nvSpPr>
            <p:cNvPr id="5" name="Google Shape;1052;p41">
              <a:extLst>
                <a:ext uri="{FF2B5EF4-FFF2-40B4-BE49-F238E27FC236}">
                  <a16:creationId xmlns:a16="http://schemas.microsoft.com/office/drawing/2014/main" id="{23A8103E-6576-86FE-7134-93461CD10BC3}"/>
                </a:ext>
              </a:extLst>
            </p:cNvPr>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3;p41">
              <a:extLst>
                <a:ext uri="{FF2B5EF4-FFF2-40B4-BE49-F238E27FC236}">
                  <a16:creationId xmlns:a16="http://schemas.microsoft.com/office/drawing/2014/main" id="{4CE91193-53E2-2510-0A76-D8CE749DB718}"/>
                </a:ext>
              </a:extLst>
            </p:cNvPr>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60;p41">
            <a:extLst>
              <a:ext uri="{FF2B5EF4-FFF2-40B4-BE49-F238E27FC236}">
                <a16:creationId xmlns:a16="http://schemas.microsoft.com/office/drawing/2014/main" id="{09D07277-F470-21B2-5BB9-684A242D5B6D}"/>
              </a:ext>
            </a:extLst>
          </p:cNvPr>
          <p:cNvSpPr/>
          <p:nvPr/>
        </p:nvSpPr>
        <p:spPr>
          <a:xfrm>
            <a:off x="7250201" y="1363270"/>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raphic 13" descr="Arrow: Slight curve outline">
            <a:extLst>
              <a:ext uri="{FF2B5EF4-FFF2-40B4-BE49-F238E27FC236}">
                <a16:creationId xmlns:a16="http://schemas.microsoft.com/office/drawing/2014/main" id="{85638C74-904A-25CF-4ABD-E7D3E2999F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2203" y="1852966"/>
            <a:ext cx="914400" cy="914400"/>
          </a:xfrm>
          <a:prstGeom prst="rect">
            <a:avLst/>
          </a:prstGeom>
        </p:spPr>
      </p:pic>
      <p:grpSp>
        <p:nvGrpSpPr>
          <p:cNvPr id="7" name="Google Shape;734;p41">
            <a:extLst>
              <a:ext uri="{FF2B5EF4-FFF2-40B4-BE49-F238E27FC236}">
                <a16:creationId xmlns:a16="http://schemas.microsoft.com/office/drawing/2014/main" id="{621767CB-8939-CFB7-6B3F-7FAF7D29AA33}"/>
              </a:ext>
            </a:extLst>
          </p:cNvPr>
          <p:cNvGrpSpPr/>
          <p:nvPr/>
        </p:nvGrpSpPr>
        <p:grpSpPr>
          <a:xfrm>
            <a:off x="272376" y="1719745"/>
            <a:ext cx="266441" cy="266441"/>
            <a:chOff x="1278900" y="2333250"/>
            <a:chExt cx="381175" cy="381175"/>
          </a:xfrm>
        </p:grpSpPr>
        <p:sp>
          <p:nvSpPr>
            <p:cNvPr id="15" name="Google Shape;735;p41">
              <a:extLst>
                <a:ext uri="{FF2B5EF4-FFF2-40B4-BE49-F238E27FC236}">
                  <a16:creationId xmlns:a16="http://schemas.microsoft.com/office/drawing/2014/main" id="{417A570E-CDA1-FEE0-5555-46E99D52068B}"/>
                </a:ext>
              </a:extLst>
            </p:cNvPr>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p41">
              <a:extLst>
                <a:ext uri="{FF2B5EF4-FFF2-40B4-BE49-F238E27FC236}">
                  <a16:creationId xmlns:a16="http://schemas.microsoft.com/office/drawing/2014/main" id="{65F962BC-2633-99D0-33D3-35498C9997AF}"/>
                </a:ext>
              </a:extLst>
            </p:cNvPr>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7;p41">
              <a:extLst>
                <a:ext uri="{FF2B5EF4-FFF2-40B4-BE49-F238E27FC236}">
                  <a16:creationId xmlns:a16="http://schemas.microsoft.com/office/drawing/2014/main" id="{CD7E785B-E831-E1E6-0DD1-72A353C97796}"/>
                </a:ext>
              </a:extLst>
            </p:cNvPr>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8;p41">
              <a:extLst>
                <a:ext uri="{FF2B5EF4-FFF2-40B4-BE49-F238E27FC236}">
                  <a16:creationId xmlns:a16="http://schemas.microsoft.com/office/drawing/2014/main" id="{5DBDB1CE-F27E-8422-9D88-EA5276E03C1C}"/>
                </a:ext>
              </a:extLst>
            </p:cNvPr>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848;p41">
            <a:extLst>
              <a:ext uri="{FF2B5EF4-FFF2-40B4-BE49-F238E27FC236}">
                <a16:creationId xmlns:a16="http://schemas.microsoft.com/office/drawing/2014/main" id="{301B8EAE-1566-5BBA-C4C5-8D279EB00352}"/>
              </a:ext>
            </a:extLst>
          </p:cNvPr>
          <p:cNvSpPr/>
          <p:nvPr/>
        </p:nvSpPr>
        <p:spPr>
          <a:xfrm>
            <a:off x="3119588" y="1193405"/>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8;p41">
            <a:extLst>
              <a:ext uri="{FF2B5EF4-FFF2-40B4-BE49-F238E27FC236}">
                <a16:creationId xmlns:a16="http://schemas.microsoft.com/office/drawing/2014/main" id="{7C0CBA94-D1C6-4EBE-F834-D7E06EF84647}"/>
              </a:ext>
            </a:extLst>
          </p:cNvPr>
          <p:cNvSpPr/>
          <p:nvPr/>
        </p:nvSpPr>
        <p:spPr>
          <a:xfrm>
            <a:off x="3119588" y="1702707"/>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8;p41">
            <a:extLst>
              <a:ext uri="{FF2B5EF4-FFF2-40B4-BE49-F238E27FC236}">
                <a16:creationId xmlns:a16="http://schemas.microsoft.com/office/drawing/2014/main" id="{89B9F34F-0146-E7C3-C5CA-C27D4793F64D}"/>
              </a:ext>
            </a:extLst>
          </p:cNvPr>
          <p:cNvSpPr/>
          <p:nvPr/>
        </p:nvSpPr>
        <p:spPr>
          <a:xfrm>
            <a:off x="3119588" y="2168426"/>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8;p41">
            <a:extLst>
              <a:ext uri="{FF2B5EF4-FFF2-40B4-BE49-F238E27FC236}">
                <a16:creationId xmlns:a16="http://schemas.microsoft.com/office/drawing/2014/main" id="{C17E5F61-8B66-93A4-2958-9777AB2AB45A}"/>
              </a:ext>
            </a:extLst>
          </p:cNvPr>
          <p:cNvSpPr/>
          <p:nvPr/>
        </p:nvSpPr>
        <p:spPr>
          <a:xfrm>
            <a:off x="3119588" y="2663541"/>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8;p41">
            <a:extLst>
              <a:ext uri="{FF2B5EF4-FFF2-40B4-BE49-F238E27FC236}">
                <a16:creationId xmlns:a16="http://schemas.microsoft.com/office/drawing/2014/main" id="{60D6D77B-6C63-69ED-41F8-F865A6E3ED8D}"/>
              </a:ext>
            </a:extLst>
          </p:cNvPr>
          <p:cNvSpPr/>
          <p:nvPr/>
        </p:nvSpPr>
        <p:spPr>
          <a:xfrm>
            <a:off x="3119588" y="3159647"/>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8;p41">
            <a:extLst>
              <a:ext uri="{FF2B5EF4-FFF2-40B4-BE49-F238E27FC236}">
                <a16:creationId xmlns:a16="http://schemas.microsoft.com/office/drawing/2014/main" id="{B4026CAB-C3B4-DA75-D00E-B4797D9A9838}"/>
              </a:ext>
            </a:extLst>
          </p:cNvPr>
          <p:cNvSpPr/>
          <p:nvPr/>
        </p:nvSpPr>
        <p:spPr>
          <a:xfrm>
            <a:off x="3119588" y="3694984"/>
            <a:ext cx="283462" cy="283479"/>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1;p18">
            <a:extLst>
              <a:ext uri="{FF2B5EF4-FFF2-40B4-BE49-F238E27FC236}">
                <a16:creationId xmlns:a16="http://schemas.microsoft.com/office/drawing/2014/main" id="{EABCB0BF-D24D-81B3-A284-00362595BB92}"/>
              </a:ext>
            </a:extLst>
          </p:cNvPr>
          <p:cNvSpPr txBox="1">
            <a:spLocks/>
          </p:cNvSpPr>
          <p:nvPr/>
        </p:nvSpPr>
        <p:spPr>
          <a:xfrm>
            <a:off x="3225158" y="1154546"/>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Dễ dàng tìm kiếm sách</a:t>
            </a:r>
          </a:p>
        </p:txBody>
      </p:sp>
      <p:sp>
        <p:nvSpPr>
          <p:cNvPr id="27" name="Google Shape;411;p18">
            <a:extLst>
              <a:ext uri="{FF2B5EF4-FFF2-40B4-BE49-F238E27FC236}">
                <a16:creationId xmlns:a16="http://schemas.microsoft.com/office/drawing/2014/main" id="{6DA36003-063A-078D-5D66-FA82632B38CC}"/>
              </a:ext>
            </a:extLst>
          </p:cNvPr>
          <p:cNvSpPr txBox="1">
            <a:spLocks/>
          </p:cNvSpPr>
          <p:nvPr/>
        </p:nvSpPr>
        <p:spPr>
          <a:xfrm>
            <a:off x="3009460" y="1650942"/>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Quảng cáo hiệu quả</a:t>
            </a:r>
          </a:p>
        </p:txBody>
      </p:sp>
      <p:sp>
        <p:nvSpPr>
          <p:cNvPr id="28" name="Google Shape;411;p18">
            <a:extLst>
              <a:ext uri="{FF2B5EF4-FFF2-40B4-BE49-F238E27FC236}">
                <a16:creationId xmlns:a16="http://schemas.microsoft.com/office/drawing/2014/main" id="{3ECDB3DA-E4CD-7442-28F9-D06DB090FB32}"/>
              </a:ext>
            </a:extLst>
          </p:cNvPr>
          <p:cNvSpPr txBox="1">
            <a:spLocks/>
          </p:cNvSpPr>
          <p:nvPr/>
        </p:nvSpPr>
        <p:spPr>
          <a:xfrm>
            <a:off x="3119588" y="2119338"/>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Quản lý hàng tồn kho</a:t>
            </a:r>
          </a:p>
        </p:txBody>
      </p:sp>
      <p:sp>
        <p:nvSpPr>
          <p:cNvPr id="29" name="Google Shape;411;p18">
            <a:extLst>
              <a:ext uri="{FF2B5EF4-FFF2-40B4-BE49-F238E27FC236}">
                <a16:creationId xmlns:a16="http://schemas.microsoft.com/office/drawing/2014/main" id="{2FD90CFB-B0D6-236D-A915-76430068142E}"/>
              </a:ext>
            </a:extLst>
          </p:cNvPr>
          <p:cNvSpPr txBox="1">
            <a:spLocks/>
          </p:cNvSpPr>
          <p:nvPr/>
        </p:nvSpPr>
        <p:spPr>
          <a:xfrm>
            <a:off x="3067549" y="2608587"/>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Giao diện thân thiện</a:t>
            </a:r>
          </a:p>
        </p:txBody>
      </p:sp>
      <p:sp>
        <p:nvSpPr>
          <p:cNvPr id="30" name="Google Shape;411;p18">
            <a:extLst>
              <a:ext uri="{FF2B5EF4-FFF2-40B4-BE49-F238E27FC236}">
                <a16:creationId xmlns:a16="http://schemas.microsoft.com/office/drawing/2014/main" id="{1C0B3780-5B7F-CBCD-58F9-8B530CA29864}"/>
              </a:ext>
            </a:extLst>
          </p:cNvPr>
          <p:cNvSpPr txBox="1">
            <a:spLocks/>
          </p:cNvSpPr>
          <p:nvPr/>
        </p:nvSpPr>
        <p:spPr>
          <a:xfrm>
            <a:off x="3009460" y="3125859"/>
            <a:ext cx="3371700"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Tính năng đa dạng</a:t>
            </a:r>
          </a:p>
        </p:txBody>
      </p:sp>
      <p:sp>
        <p:nvSpPr>
          <p:cNvPr id="31" name="Google Shape;411;p18">
            <a:extLst>
              <a:ext uri="{FF2B5EF4-FFF2-40B4-BE49-F238E27FC236}">
                <a16:creationId xmlns:a16="http://schemas.microsoft.com/office/drawing/2014/main" id="{5D35E80C-C53B-19AD-6608-04BA14D2BE18}"/>
              </a:ext>
            </a:extLst>
          </p:cNvPr>
          <p:cNvSpPr txBox="1">
            <a:spLocks/>
          </p:cNvSpPr>
          <p:nvPr/>
        </p:nvSpPr>
        <p:spPr>
          <a:xfrm>
            <a:off x="3225158" y="3641544"/>
            <a:ext cx="4000839" cy="428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algn="ctr"/>
            <a:endParaRPr lang="en-US">
              <a:solidFill>
                <a:schemeClr val="accent1">
                  <a:lumMod val="75000"/>
                </a:schemeClr>
              </a:solidFill>
            </a:endParaRPr>
          </a:p>
          <a:p>
            <a:pPr algn="ctr"/>
            <a:r>
              <a:rPr lang="en-US">
                <a:solidFill>
                  <a:schemeClr val="accent1">
                    <a:lumMod val="75000"/>
                  </a:schemeClr>
                </a:solidFill>
              </a:rPr>
              <a:t>Quản lý dữ liệu khách hàng</a:t>
            </a:r>
          </a:p>
        </p:txBody>
      </p:sp>
    </p:spTree>
    <p:extLst>
      <p:ext uri="{BB962C8B-B14F-4D97-AF65-F5344CB8AC3E}">
        <p14:creationId xmlns:p14="http://schemas.microsoft.com/office/powerpoint/2010/main" val="95085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075"/>
        <p:cNvGrpSpPr/>
        <p:nvPr/>
      </p:nvGrpSpPr>
      <p:grpSpPr>
        <a:xfrm>
          <a:off x="0" y="0"/>
          <a:ext cx="0" cy="0"/>
          <a:chOff x="0" y="0"/>
          <a:chExt cx="0" cy="0"/>
        </a:xfrm>
      </p:grpSpPr>
      <p:sp>
        <p:nvSpPr>
          <p:cNvPr id="1091" name="Google Shape;1091;p4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2" name="Picture 1" descr="A black background with colorful text&#10;&#10;Description automatically generated">
            <a:extLst>
              <a:ext uri="{FF2B5EF4-FFF2-40B4-BE49-F238E27FC236}">
                <a16:creationId xmlns:a16="http://schemas.microsoft.com/office/drawing/2014/main" id="{4E16F578-58ED-EB1E-5B2B-78F1D7F9DA04}"/>
              </a:ext>
            </a:extLst>
          </p:cNvPr>
          <p:cNvPicPr>
            <a:picLocks noChangeAspect="1"/>
          </p:cNvPicPr>
          <p:nvPr/>
        </p:nvPicPr>
        <p:blipFill>
          <a:blip r:embed="rId3"/>
          <a:stretch>
            <a:fillRect/>
          </a:stretch>
        </p:blipFill>
        <p:spPr>
          <a:xfrm>
            <a:off x="6483370" y="444244"/>
            <a:ext cx="2243522" cy="853514"/>
          </a:xfrm>
          <a:prstGeom prst="rect">
            <a:avLst/>
          </a:prstGeom>
        </p:spPr>
      </p:pic>
      <p:sp>
        <p:nvSpPr>
          <p:cNvPr id="3" name="Google Shape;593;p38">
            <a:extLst>
              <a:ext uri="{FF2B5EF4-FFF2-40B4-BE49-F238E27FC236}">
                <a16:creationId xmlns:a16="http://schemas.microsoft.com/office/drawing/2014/main" id="{E8E66F8B-8A6E-F249-6C70-C749A297FBE9}"/>
              </a:ext>
            </a:extLst>
          </p:cNvPr>
          <p:cNvSpPr txBox="1">
            <a:spLocks/>
          </p:cNvSpPr>
          <p:nvPr/>
        </p:nvSpPr>
        <p:spPr>
          <a:xfrm rot="156114">
            <a:off x="1567840" y="1106931"/>
            <a:ext cx="5099194"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6000">
                <a:solidFill>
                  <a:srgbClr val="FFFFFF"/>
                </a:solidFill>
              </a:rPr>
              <a:t>Thanks You</a:t>
            </a:r>
          </a:p>
        </p:txBody>
      </p:sp>
      <p:pic>
        <p:nvPicPr>
          <p:cNvPr id="4" name="Graphic 3" descr="Storytelling outline">
            <a:extLst>
              <a:ext uri="{FF2B5EF4-FFF2-40B4-BE49-F238E27FC236}">
                <a16:creationId xmlns:a16="http://schemas.microsoft.com/office/drawing/2014/main" id="{446CF63E-CA3E-5D62-C4F5-9425CF5E3E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265" y="4182550"/>
            <a:ext cx="914400" cy="914400"/>
          </a:xfrm>
          <a:prstGeom prst="rect">
            <a:avLst/>
          </a:prstGeom>
        </p:spPr>
      </p:pic>
      <p:pic>
        <p:nvPicPr>
          <p:cNvPr id="5" name="Graphic 4" descr="Storytelling with solid fill">
            <a:extLst>
              <a:ext uri="{FF2B5EF4-FFF2-40B4-BE49-F238E27FC236}">
                <a16:creationId xmlns:a16="http://schemas.microsoft.com/office/drawing/2014/main" id="{AE219E76-5278-C64E-F04B-504637B8C3E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69692" y="1605776"/>
            <a:ext cx="914400" cy="914400"/>
          </a:xfrm>
          <a:prstGeom prst="rect">
            <a:avLst/>
          </a:prstGeom>
        </p:spPr>
      </p:pic>
      <p:pic>
        <p:nvPicPr>
          <p:cNvPr id="6" name="Graphic 5" descr="Books outline">
            <a:extLst>
              <a:ext uri="{FF2B5EF4-FFF2-40B4-BE49-F238E27FC236}">
                <a16:creationId xmlns:a16="http://schemas.microsoft.com/office/drawing/2014/main" id="{20B32105-463F-4D1D-0BAA-CDE0AD01E6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90731" y="4317686"/>
            <a:ext cx="914400" cy="914400"/>
          </a:xfrm>
          <a:prstGeom prst="rect">
            <a:avLst/>
          </a:prstGeom>
        </p:spPr>
      </p:pic>
      <p:sp>
        <p:nvSpPr>
          <p:cNvPr id="9" name="Google Shape;593;p38">
            <a:extLst>
              <a:ext uri="{FF2B5EF4-FFF2-40B4-BE49-F238E27FC236}">
                <a16:creationId xmlns:a16="http://schemas.microsoft.com/office/drawing/2014/main" id="{91B16D0B-C943-6AF7-F0E8-D0186065B24A}"/>
              </a:ext>
            </a:extLst>
          </p:cNvPr>
          <p:cNvSpPr txBox="1">
            <a:spLocks/>
          </p:cNvSpPr>
          <p:nvPr/>
        </p:nvSpPr>
        <p:spPr>
          <a:xfrm rot="21202741">
            <a:off x="4275735" y="2018266"/>
            <a:ext cx="3603832"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4000">
                <a:solidFill>
                  <a:srgbClr val="FFFFFF"/>
                </a:solidFill>
              </a:rPr>
              <a:t>For Listening!</a:t>
            </a:r>
          </a:p>
        </p:txBody>
      </p:sp>
      <p:sp>
        <p:nvSpPr>
          <p:cNvPr id="18" name="TextBox 17">
            <a:extLst>
              <a:ext uri="{FF2B5EF4-FFF2-40B4-BE49-F238E27FC236}">
                <a16:creationId xmlns:a16="http://schemas.microsoft.com/office/drawing/2014/main" id="{82627631-5331-D617-A3C2-54BBC12BA766}"/>
              </a:ext>
            </a:extLst>
          </p:cNvPr>
          <p:cNvSpPr txBox="1"/>
          <p:nvPr/>
        </p:nvSpPr>
        <p:spPr>
          <a:xfrm>
            <a:off x="1007665" y="3287844"/>
            <a:ext cx="7631510" cy="1200329"/>
          </a:xfrm>
          <a:prstGeom prst="rect">
            <a:avLst/>
          </a:prstGeom>
          <a:noFill/>
        </p:spPr>
        <p:txBody>
          <a:bodyPr wrap="square">
            <a:spAutoFit/>
          </a:bodyPr>
          <a:lstStyle/>
          <a:p>
            <a:r>
              <a:rPr lang="en" sz="7200">
                <a:solidFill>
                  <a:srgbClr val="4A5C65"/>
                </a:solidFill>
                <a:latin typeface="Lato Light"/>
                <a:ea typeface="Lato Light"/>
                <a:cs typeface="Lato Light"/>
                <a:sym typeface="Lato Light"/>
              </a:rPr>
              <a:t>😂 😉 😋 😒 😭</a:t>
            </a:r>
            <a:endParaRPr lang="en-US" sz="7200"/>
          </a:p>
        </p:txBody>
      </p:sp>
      <p:pic>
        <p:nvPicPr>
          <p:cNvPr id="19" name="Picture 3">
            <a:extLst>
              <a:ext uri="{FF2B5EF4-FFF2-40B4-BE49-F238E27FC236}">
                <a16:creationId xmlns:a16="http://schemas.microsoft.com/office/drawing/2014/main" id="{A506A1DB-337A-0CD8-C3C4-B58BBD7388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101" y="1055713"/>
            <a:ext cx="1147127" cy="212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630894" y="2057400"/>
            <a:ext cx="3882211" cy="102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a:solidFill>
                <a:srgbClr val="4A5C65"/>
              </a:solidFill>
            </a:endParaRPr>
          </a:p>
          <a:p>
            <a:pPr marL="0" lvl="0" indent="0" rtl="0">
              <a:spcBef>
                <a:spcPts val="0"/>
              </a:spcBef>
              <a:spcAft>
                <a:spcPts val="0"/>
              </a:spcAft>
              <a:buNone/>
            </a:pPr>
            <a:r>
              <a:rPr lang="en-US"/>
              <a:t>Giới thiệu về thành viên nhóm.</a:t>
            </a:r>
          </a:p>
        </p:txBody>
      </p:sp>
      <p:pic>
        <p:nvPicPr>
          <p:cNvPr id="2" name="Picture 1" descr="A black background with colorful text&#10;&#10;Description automatically generated">
            <a:extLst>
              <a:ext uri="{FF2B5EF4-FFF2-40B4-BE49-F238E27FC236}">
                <a16:creationId xmlns:a16="http://schemas.microsoft.com/office/drawing/2014/main" id="{58BCA21B-AD95-8CC8-BD34-CD7011D26C49}"/>
              </a:ext>
            </a:extLst>
          </p:cNvPr>
          <p:cNvPicPr>
            <a:picLocks noChangeAspect="1"/>
          </p:cNvPicPr>
          <p:nvPr/>
        </p:nvPicPr>
        <p:blipFill>
          <a:blip r:embed="rId3"/>
          <a:stretch>
            <a:fillRect/>
          </a:stretch>
        </p:blipFill>
        <p:spPr>
          <a:xfrm>
            <a:off x="6513106" y="377336"/>
            <a:ext cx="2243522" cy="853514"/>
          </a:xfrm>
          <a:prstGeom prst="rect">
            <a:avLst/>
          </a:prstGeom>
        </p:spPr>
      </p:pic>
      <p:pic>
        <p:nvPicPr>
          <p:cNvPr id="7" name="Graphic 6" descr="School boy with solid fill">
            <a:extLst>
              <a:ext uri="{FF2B5EF4-FFF2-40B4-BE49-F238E27FC236}">
                <a16:creationId xmlns:a16="http://schemas.microsoft.com/office/drawing/2014/main" id="{B515B933-E118-2A16-9C04-0EFA354708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67125" y="804093"/>
            <a:ext cx="1219200" cy="1219200"/>
          </a:xfrm>
          <a:prstGeom prst="rect">
            <a:avLst/>
          </a:prstGeom>
        </p:spPr>
      </p:pic>
      <p:pic>
        <p:nvPicPr>
          <p:cNvPr id="8" name="Graphic 7" descr="School boy with solid fill">
            <a:extLst>
              <a:ext uri="{FF2B5EF4-FFF2-40B4-BE49-F238E27FC236}">
                <a16:creationId xmlns:a16="http://schemas.microsoft.com/office/drawing/2014/main" id="{42BFBF44-BFC5-C5A1-4761-866ED5CDDE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62399" y="804093"/>
            <a:ext cx="1219200" cy="1219200"/>
          </a:xfrm>
          <a:prstGeom prst="rect">
            <a:avLst/>
          </a:prstGeom>
        </p:spPr>
      </p:pic>
      <p:pic>
        <p:nvPicPr>
          <p:cNvPr id="9" name="Graphic 8" descr="School boy with solid fill">
            <a:extLst>
              <a:ext uri="{FF2B5EF4-FFF2-40B4-BE49-F238E27FC236}">
                <a16:creationId xmlns:a16="http://schemas.microsoft.com/office/drawing/2014/main" id="{AE9AC9EB-A6E9-A415-F143-87F5804FA4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5341" y="804093"/>
            <a:ext cx="1219200" cy="1219200"/>
          </a:xfrm>
          <a:prstGeom prst="rect">
            <a:avLst/>
          </a:prstGeom>
        </p:spPr>
      </p:pic>
      <p:pic>
        <p:nvPicPr>
          <p:cNvPr id="11" name="Graphic 10" descr="Arrow: Rotate right outline">
            <a:extLst>
              <a:ext uri="{FF2B5EF4-FFF2-40B4-BE49-F238E27FC236}">
                <a16:creationId xmlns:a16="http://schemas.microsoft.com/office/drawing/2014/main" id="{31C1C24C-1257-3447-258C-8C5FE3692A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62399" y="2998250"/>
            <a:ext cx="914400" cy="914400"/>
          </a:xfrm>
          <a:prstGeom prst="rect">
            <a:avLst/>
          </a:prstGeom>
        </p:spPr>
      </p:pic>
      <p:pic>
        <p:nvPicPr>
          <p:cNvPr id="12" name="Graphic 11" descr="Storytelling outline">
            <a:extLst>
              <a:ext uri="{FF2B5EF4-FFF2-40B4-BE49-F238E27FC236}">
                <a16:creationId xmlns:a16="http://schemas.microsoft.com/office/drawing/2014/main" id="{335CF448-761C-ED2F-66C6-A8BB401BFF9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4238069"/>
            <a:ext cx="914400" cy="914400"/>
          </a:xfrm>
          <a:prstGeom prst="rect">
            <a:avLst/>
          </a:prstGeom>
        </p:spPr>
      </p:pic>
      <p:sp>
        <p:nvSpPr>
          <p:cNvPr id="16" name="TextBox 15">
            <a:extLst>
              <a:ext uri="{FF2B5EF4-FFF2-40B4-BE49-F238E27FC236}">
                <a16:creationId xmlns:a16="http://schemas.microsoft.com/office/drawing/2014/main" id="{00B49500-98B2-8612-E699-D18A75CF7E64}"/>
              </a:ext>
            </a:extLst>
          </p:cNvPr>
          <p:cNvSpPr txBox="1"/>
          <p:nvPr/>
        </p:nvSpPr>
        <p:spPr>
          <a:xfrm>
            <a:off x="2286000" y="2478822"/>
            <a:ext cx="4572000" cy="307777"/>
          </a:xfrm>
          <a:prstGeom prst="rect">
            <a:avLst/>
          </a:prstGeom>
          <a:noFill/>
        </p:spPr>
        <p:txBody>
          <a:bodyPr wrap="square">
            <a:spAutoFit/>
          </a:bodyPr>
          <a:lstStyle/>
          <a:p>
            <a:endParaRPr lang="en-US"/>
          </a:p>
        </p:txBody>
      </p:sp>
    </p:spTree>
    <p:extLst>
      <p:ext uri="{BB962C8B-B14F-4D97-AF65-F5344CB8AC3E}">
        <p14:creationId xmlns:p14="http://schemas.microsoft.com/office/powerpoint/2010/main" val="300532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82880" y="87035"/>
            <a:ext cx="2642335"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Trưởng nhóm</a:t>
            </a:r>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Google Shape;585;p37">
            <a:extLst>
              <a:ext uri="{FF2B5EF4-FFF2-40B4-BE49-F238E27FC236}">
                <a16:creationId xmlns:a16="http://schemas.microsoft.com/office/drawing/2014/main" id="{BB5D6DB7-FB4E-A2C8-6DDA-88ACAAA56BD2}"/>
              </a:ext>
            </a:extLst>
          </p:cNvPr>
          <p:cNvSpPr/>
          <p:nvPr/>
        </p:nvSpPr>
        <p:spPr>
          <a:xfrm>
            <a:off x="2459455" y="811662"/>
            <a:ext cx="5838725" cy="433183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04049693-BBF5-D23F-9C46-3CF7F5CFF615}"/>
              </a:ext>
            </a:extLst>
          </p:cNvPr>
          <p:cNvPicPr>
            <a:picLocks noChangeAspect="1"/>
          </p:cNvPicPr>
          <p:nvPr/>
        </p:nvPicPr>
        <p:blipFill>
          <a:blip r:embed="rId3"/>
          <a:stretch>
            <a:fillRect/>
          </a:stretch>
        </p:blipFill>
        <p:spPr>
          <a:xfrm>
            <a:off x="6592512" y="244500"/>
            <a:ext cx="2243522" cy="853514"/>
          </a:xfrm>
          <a:prstGeom prst="rect">
            <a:avLst/>
          </a:prstGeom>
        </p:spPr>
      </p:pic>
      <p:pic>
        <p:nvPicPr>
          <p:cNvPr id="7" name="Graphic 6" descr="School boy with solid fill">
            <a:extLst>
              <a:ext uri="{FF2B5EF4-FFF2-40B4-BE49-F238E27FC236}">
                <a16:creationId xmlns:a16="http://schemas.microsoft.com/office/drawing/2014/main" id="{A17DAA57-CCD0-BBCF-50FD-BF03B1684A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8688" y="1498235"/>
            <a:ext cx="1219200" cy="1219200"/>
          </a:xfrm>
          <a:prstGeom prst="rect">
            <a:avLst/>
          </a:prstGeom>
        </p:spPr>
      </p:pic>
      <p:sp>
        <p:nvSpPr>
          <p:cNvPr id="12" name="Text Placeholder 2">
            <a:extLst>
              <a:ext uri="{FF2B5EF4-FFF2-40B4-BE49-F238E27FC236}">
                <a16:creationId xmlns:a16="http://schemas.microsoft.com/office/drawing/2014/main" id="{9CDC48F8-7458-443F-E7A8-378D05670DDF}"/>
              </a:ext>
            </a:extLst>
          </p:cNvPr>
          <p:cNvSpPr txBox="1">
            <a:spLocks/>
          </p:cNvSpPr>
          <p:nvPr/>
        </p:nvSpPr>
        <p:spPr>
          <a:xfrm>
            <a:off x="2938101" y="1082041"/>
            <a:ext cx="5897933" cy="5124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a:latin typeface="Times New Roman" panose="02020603050405020304" pitchFamily="18" charset="0"/>
                <a:cs typeface="Times New Roman" panose="02020603050405020304" pitchFamily="18" charset="0"/>
              </a:rPr>
              <a:t>Họ Tên: 	</a:t>
            </a:r>
            <a:r>
              <a:rPr lang="en-US" b="1">
                <a:latin typeface="Times New Roman" panose="02020603050405020304" pitchFamily="18" charset="0"/>
                <a:cs typeface="Times New Roman" panose="02020603050405020304" pitchFamily="18" charset="0"/>
              </a:rPr>
              <a:t>Dương Hữu Quân.</a:t>
            </a:r>
          </a:p>
          <a:p>
            <a:pPr>
              <a:lnSpc>
                <a:spcPct val="150000"/>
              </a:lnSpc>
            </a:pPr>
            <a:r>
              <a:rPr lang="en-US">
                <a:latin typeface="Times New Roman" panose="02020603050405020304" pitchFamily="18" charset="0"/>
                <a:cs typeface="Times New Roman" panose="02020603050405020304" pitchFamily="18" charset="0"/>
              </a:rPr>
              <a:t>Chịu trách nhiệm chính trong đề tài:	</a:t>
            </a:r>
          </a:p>
          <a:p>
            <a:pPr>
              <a:lnSpc>
                <a:spcPct val="150000"/>
              </a:lnSpc>
            </a:pPr>
            <a:r>
              <a:rPr lang="en-US" b="1">
                <a:latin typeface="Times New Roman" panose="02020603050405020304" pitchFamily="18" charset="0"/>
                <a:cs typeface="Times New Roman" panose="02020603050405020304" pitchFamily="18" charset="0"/>
              </a:rPr>
              <a:t>	Thiết kế giao diện Form, thiết kế database, kiểm lỗi.</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Các  form, report thực hiện </a:t>
            </a:r>
            <a:endParaRPr lang="en-US" b="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Form</a:t>
            </a:r>
          </a:p>
          <a:p>
            <a:pPr>
              <a:lnSpc>
                <a:spcPct val="150000"/>
              </a:lnSpc>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Report</a:t>
            </a:r>
          </a:p>
          <a:p>
            <a:endParaRPr lang="en-US" dirty="0"/>
          </a:p>
        </p:txBody>
      </p:sp>
      <p:pic>
        <p:nvPicPr>
          <p:cNvPr id="18" name="Graphic 17" descr="Circle with left arrow outline">
            <a:extLst>
              <a:ext uri="{FF2B5EF4-FFF2-40B4-BE49-F238E27FC236}">
                <a16:creationId xmlns:a16="http://schemas.microsoft.com/office/drawing/2014/main" id="{36B60ACD-9F5A-9FDC-61B7-A2D5B8FBE5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1819259"/>
            <a:ext cx="255138" cy="255138"/>
          </a:xfrm>
          <a:prstGeom prst="rect">
            <a:avLst/>
          </a:prstGeom>
        </p:spPr>
      </p:pic>
      <p:pic>
        <p:nvPicPr>
          <p:cNvPr id="19" name="Graphic 18" descr="Circle with left arrow outline">
            <a:extLst>
              <a:ext uri="{FF2B5EF4-FFF2-40B4-BE49-F238E27FC236}">
                <a16:creationId xmlns:a16="http://schemas.microsoft.com/office/drawing/2014/main" id="{F10E8F45-899B-C2C5-C515-3C4FE3C1D4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2793428"/>
            <a:ext cx="255138" cy="255138"/>
          </a:xfrm>
          <a:prstGeom prst="rect">
            <a:avLst/>
          </a:prstGeom>
        </p:spPr>
      </p:pic>
      <p:pic>
        <p:nvPicPr>
          <p:cNvPr id="20" name="Graphic 19" descr="Circle with left arrow outline">
            <a:extLst>
              <a:ext uri="{FF2B5EF4-FFF2-40B4-BE49-F238E27FC236}">
                <a16:creationId xmlns:a16="http://schemas.microsoft.com/office/drawing/2014/main" id="{AA2A4349-80DC-FE39-09E8-925EFD1C55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3121864"/>
            <a:ext cx="255138" cy="255138"/>
          </a:xfrm>
          <a:prstGeom prst="rect">
            <a:avLst/>
          </a:prstGeom>
        </p:spPr>
      </p:pic>
      <p:pic>
        <p:nvPicPr>
          <p:cNvPr id="23" name="Graphic 22" descr="Add outline">
            <a:extLst>
              <a:ext uri="{FF2B5EF4-FFF2-40B4-BE49-F238E27FC236}">
                <a16:creationId xmlns:a16="http://schemas.microsoft.com/office/drawing/2014/main" id="{F986054B-0DE0-5420-6AA5-F35CE37D6F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1735" y="1237707"/>
            <a:ext cx="164528" cy="164528"/>
          </a:xfrm>
          <a:prstGeom prst="rect">
            <a:avLst/>
          </a:prstGeom>
        </p:spPr>
      </p:pic>
      <p:pic>
        <p:nvPicPr>
          <p:cNvPr id="24" name="Graphic 23" descr="Add outline">
            <a:extLst>
              <a:ext uri="{FF2B5EF4-FFF2-40B4-BE49-F238E27FC236}">
                <a16:creationId xmlns:a16="http://schemas.microsoft.com/office/drawing/2014/main" id="{88D4DF64-D54C-5738-B604-C4B09E3EAD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9126" y="1585670"/>
            <a:ext cx="164528" cy="164528"/>
          </a:xfrm>
          <a:prstGeom prst="rect">
            <a:avLst/>
          </a:prstGeom>
        </p:spPr>
      </p:pic>
      <p:pic>
        <p:nvPicPr>
          <p:cNvPr id="25" name="Graphic 24" descr="Add outline">
            <a:extLst>
              <a:ext uri="{FF2B5EF4-FFF2-40B4-BE49-F238E27FC236}">
                <a16:creationId xmlns:a16="http://schemas.microsoft.com/office/drawing/2014/main" id="{26F56BE1-E94F-1F7C-5A5D-E905944496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9126" y="2516735"/>
            <a:ext cx="164528" cy="164528"/>
          </a:xfrm>
          <a:prstGeom prst="rect">
            <a:avLst/>
          </a:prstGeom>
        </p:spPr>
      </p:pic>
    </p:spTree>
    <p:extLst>
      <p:ext uri="{BB962C8B-B14F-4D97-AF65-F5344CB8AC3E}">
        <p14:creationId xmlns:p14="http://schemas.microsoft.com/office/powerpoint/2010/main" val="11156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82880" y="87035"/>
            <a:ext cx="2642335"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Thành Viên </a:t>
            </a:r>
            <a:r>
              <a:rPr lang="vi-VN"/>
              <a:t>1</a:t>
            </a:r>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Google Shape;585;p37">
            <a:extLst>
              <a:ext uri="{FF2B5EF4-FFF2-40B4-BE49-F238E27FC236}">
                <a16:creationId xmlns:a16="http://schemas.microsoft.com/office/drawing/2014/main" id="{BB5D6DB7-FB4E-A2C8-6DDA-88ACAAA56BD2}"/>
              </a:ext>
            </a:extLst>
          </p:cNvPr>
          <p:cNvSpPr/>
          <p:nvPr/>
        </p:nvSpPr>
        <p:spPr>
          <a:xfrm>
            <a:off x="2459455" y="811662"/>
            <a:ext cx="5838725" cy="433183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04049693-BBF5-D23F-9C46-3CF7F5CFF615}"/>
              </a:ext>
            </a:extLst>
          </p:cNvPr>
          <p:cNvPicPr>
            <a:picLocks noChangeAspect="1"/>
          </p:cNvPicPr>
          <p:nvPr/>
        </p:nvPicPr>
        <p:blipFill>
          <a:blip r:embed="rId3"/>
          <a:stretch>
            <a:fillRect/>
          </a:stretch>
        </p:blipFill>
        <p:spPr>
          <a:xfrm>
            <a:off x="6592512" y="244500"/>
            <a:ext cx="2243522" cy="853514"/>
          </a:xfrm>
          <a:prstGeom prst="rect">
            <a:avLst/>
          </a:prstGeom>
        </p:spPr>
      </p:pic>
      <p:pic>
        <p:nvPicPr>
          <p:cNvPr id="7" name="Graphic 6" descr="School boy with solid fill">
            <a:extLst>
              <a:ext uri="{FF2B5EF4-FFF2-40B4-BE49-F238E27FC236}">
                <a16:creationId xmlns:a16="http://schemas.microsoft.com/office/drawing/2014/main" id="{A17DAA57-CCD0-BBCF-50FD-BF03B1684A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8688" y="1498235"/>
            <a:ext cx="1219200" cy="1219200"/>
          </a:xfrm>
          <a:prstGeom prst="rect">
            <a:avLst/>
          </a:prstGeom>
        </p:spPr>
      </p:pic>
      <p:sp>
        <p:nvSpPr>
          <p:cNvPr id="12" name="Text Placeholder 2">
            <a:extLst>
              <a:ext uri="{FF2B5EF4-FFF2-40B4-BE49-F238E27FC236}">
                <a16:creationId xmlns:a16="http://schemas.microsoft.com/office/drawing/2014/main" id="{9CDC48F8-7458-443F-E7A8-378D05670DDF}"/>
              </a:ext>
            </a:extLst>
          </p:cNvPr>
          <p:cNvSpPr txBox="1">
            <a:spLocks/>
          </p:cNvSpPr>
          <p:nvPr/>
        </p:nvSpPr>
        <p:spPr>
          <a:xfrm>
            <a:off x="2938101" y="1082041"/>
            <a:ext cx="5897933" cy="5124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a:latin typeface="Times New Roman" panose="02020603050405020304" pitchFamily="18" charset="0"/>
                <a:cs typeface="Times New Roman" panose="02020603050405020304" pitchFamily="18" charset="0"/>
              </a:rPr>
              <a:t>Họ Tên: 	</a:t>
            </a:r>
            <a:r>
              <a:rPr lang="en-US" b="1">
                <a:latin typeface="Times New Roman" panose="02020603050405020304" pitchFamily="18" charset="0"/>
                <a:cs typeface="Times New Roman" panose="02020603050405020304" pitchFamily="18" charset="0"/>
              </a:rPr>
              <a:t>Mai Ngọc Bình.</a:t>
            </a:r>
          </a:p>
          <a:p>
            <a:pPr>
              <a:lnSpc>
                <a:spcPct val="150000"/>
              </a:lnSpc>
            </a:pPr>
            <a:r>
              <a:rPr lang="en-US">
                <a:latin typeface="Times New Roman" panose="02020603050405020304" pitchFamily="18" charset="0"/>
                <a:cs typeface="Times New Roman" panose="02020603050405020304" pitchFamily="18" charset="0"/>
              </a:rPr>
              <a:t>Chịu trách nhiệm chính trong đề tài:	</a:t>
            </a:r>
          </a:p>
          <a:p>
            <a:pPr>
              <a:lnSpc>
                <a:spcPct val="150000"/>
              </a:lnSpc>
            </a:pPr>
            <a:r>
              <a:rPr lang="en-US" b="1">
                <a:latin typeface="Times New Roman" panose="02020603050405020304" pitchFamily="18" charset="0"/>
                <a:cs typeface="Times New Roman" panose="02020603050405020304" pitchFamily="18" charset="0"/>
              </a:rPr>
              <a:t>	Thiết kế giao diện Form, thiết kế database, viết báo </a:t>
            </a:r>
          </a:p>
          <a:p>
            <a:pPr>
              <a:lnSpc>
                <a:spcPct val="150000"/>
              </a:lnSpc>
            </a:pPr>
            <a:r>
              <a:rPr lang="en-US" b="1">
                <a:latin typeface="Times New Roman" panose="02020603050405020304" pitchFamily="18" charset="0"/>
                <a:cs typeface="Times New Roman" panose="02020603050405020304" pitchFamily="18" charset="0"/>
              </a:rPr>
              <a:t>	cáo.</a:t>
            </a:r>
          </a:p>
          <a:p>
            <a:pPr>
              <a:lnSpc>
                <a:spcPct val="150000"/>
              </a:lnSpc>
            </a:pPr>
            <a:r>
              <a:rPr lang="en-US">
                <a:latin typeface="Times New Roman" panose="02020603050405020304" pitchFamily="18" charset="0"/>
                <a:cs typeface="Times New Roman" panose="02020603050405020304" pitchFamily="18" charset="0"/>
              </a:rPr>
              <a:t>Các  form, report thực hiện </a:t>
            </a:r>
            <a:endParaRPr lang="en-US" b="1">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Form</a:t>
            </a:r>
          </a:p>
          <a:p>
            <a:pPr>
              <a:lnSpc>
                <a:spcPct val="150000"/>
              </a:lnSpc>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Report</a:t>
            </a:r>
          </a:p>
          <a:p>
            <a:endParaRPr lang="en-US" dirty="0"/>
          </a:p>
        </p:txBody>
      </p:sp>
      <p:pic>
        <p:nvPicPr>
          <p:cNvPr id="18" name="Graphic 17" descr="Circle with left arrow outline">
            <a:extLst>
              <a:ext uri="{FF2B5EF4-FFF2-40B4-BE49-F238E27FC236}">
                <a16:creationId xmlns:a16="http://schemas.microsoft.com/office/drawing/2014/main" id="{36B60ACD-9F5A-9FDC-61B7-A2D5B8FBE5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1819259"/>
            <a:ext cx="255138" cy="255138"/>
          </a:xfrm>
          <a:prstGeom prst="rect">
            <a:avLst/>
          </a:prstGeom>
        </p:spPr>
      </p:pic>
      <p:pic>
        <p:nvPicPr>
          <p:cNvPr id="19" name="Graphic 18" descr="Circle with left arrow outline">
            <a:extLst>
              <a:ext uri="{FF2B5EF4-FFF2-40B4-BE49-F238E27FC236}">
                <a16:creationId xmlns:a16="http://schemas.microsoft.com/office/drawing/2014/main" id="{F10E8F45-899B-C2C5-C515-3C4FE3C1D4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2793428"/>
            <a:ext cx="255138" cy="255138"/>
          </a:xfrm>
          <a:prstGeom prst="rect">
            <a:avLst/>
          </a:prstGeom>
        </p:spPr>
      </p:pic>
      <p:pic>
        <p:nvPicPr>
          <p:cNvPr id="20" name="Graphic 19" descr="Circle with left arrow outline">
            <a:extLst>
              <a:ext uri="{FF2B5EF4-FFF2-40B4-BE49-F238E27FC236}">
                <a16:creationId xmlns:a16="http://schemas.microsoft.com/office/drawing/2014/main" id="{AA2A4349-80DC-FE39-09E8-925EFD1C55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3121864"/>
            <a:ext cx="255138" cy="255138"/>
          </a:xfrm>
          <a:prstGeom prst="rect">
            <a:avLst/>
          </a:prstGeom>
        </p:spPr>
      </p:pic>
      <p:pic>
        <p:nvPicPr>
          <p:cNvPr id="23" name="Graphic 22" descr="Add outline">
            <a:extLst>
              <a:ext uri="{FF2B5EF4-FFF2-40B4-BE49-F238E27FC236}">
                <a16:creationId xmlns:a16="http://schemas.microsoft.com/office/drawing/2014/main" id="{F986054B-0DE0-5420-6AA5-F35CE37D6F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1735" y="1237707"/>
            <a:ext cx="164528" cy="164528"/>
          </a:xfrm>
          <a:prstGeom prst="rect">
            <a:avLst/>
          </a:prstGeom>
        </p:spPr>
      </p:pic>
      <p:pic>
        <p:nvPicPr>
          <p:cNvPr id="24" name="Graphic 23" descr="Add outline">
            <a:extLst>
              <a:ext uri="{FF2B5EF4-FFF2-40B4-BE49-F238E27FC236}">
                <a16:creationId xmlns:a16="http://schemas.microsoft.com/office/drawing/2014/main" id="{88D4DF64-D54C-5738-B604-C4B09E3EAD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9126" y="1585670"/>
            <a:ext cx="164528" cy="164528"/>
          </a:xfrm>
          <a:prstGeom prst="rect">
            <a:avLst/>
          </a:prstGeom>
        </p:spPr>
      </p:pic>
      <p:pic>
        <p:nvPicPr>
          <p:cNvPr id="25" name="Graphic 24" descr="Add outline">
            <a:extLst>
              <a:ext uri="{FF2B5EF4-FFF2-40B4-BE49-F238E27FC236}">
                <a16:creationId xmlns:a16="http://schemas.microsoft.com/office/drawing/2014/main" id="{26F56BE1-E94F-1F7C-5A5D-E905944496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9126" y="2516735"/>
            <a:ext cx="164528" cy="164528"/>
          </a:xfrm>
          <a:prstGeom prst="rect">
            <a:avLst/>
          </a:prstGeom>
        </p:spPr>
      </p:pic>
    </p:spTree>
    <p:extLst>
      <p:ext uri="{BB962C8B-B14F-4D97-AF65-F5344CB8AC3E}">
        <p14:creationId xmlns:p14="http://schemas.microsoft.com/office/powerpoint/2010/main" val="134358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82880" y="87035"/>
            <a:ext cx="2642335"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Thành Viên </a:t>
            </a:r>
            <a:r>
              <a:rPr lang="vi-VN"/>
              <a:t>2</a:t>
            </a:r>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Google Shape;585;p37">
            <a:extLst>
              <a:ext uri="{FF2B5EF4-FFF2-40B4-BE49-F238E27FC236}">
                <a16:creationId xmlns:a16="http://schemas.microsoft.com/office/drawing/2014/main" id="{BB5D6DB7-FB4E-A2C8-6DDA-88ACAAA56BD2}"/>
              </a:ext>
            </a:extLst>
          </p:cNvPr>
          <p:cNvSpPr/>
          <p:nvPr/>
        </p:nvSpPr>
        <p:spPr>
          <a:xfrm>
            <a:off x="2459455" y="811662"/>
            <a:ext cx="5838725" cy="433183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lack background with colorful text&#10;&#10;Description automatically generated">
            <a:extLst>
              <a:ext uri="{FF2B5EF4-FFF2-40B4-BE49-F238E27FC236}">
                <a16:creationId xmlns:a16="http://schemas.microsoft.com/office/drawing/2014/main" id="{04049693-BBF5-D23F-9C46-3CF7F5CFF615}"/>
              </a:ext>
            </a:extLst>
          </p:cNvPr>
          <p:cNvPicPr>
            <a:picLocks noChangeAspect="1"/>
          </p:cNvPicPr>
          <p:nvPr/>
        </p:nvPicPr>
        <p:blipFill>
          <a:blip r:embed="rId3"/>
          <a:stretch>
            <a:fillRect/>
          </a:stretch>
        </p:blipFill>
        <p:spPr>
          <a:xfrm>
            <a:off x="6592512" y="244500"/>
            <a:ext cx="2243522" cy="853514"/>
          </a:xfrm>
          <a:prstGeom prst="rect">
            <a:avLst/>
          </a:prstGeom>
        </p:spPr>
      </p:pic>
      <p:pic>
        <p:nvPicPr>
          <p:cNvPr id="7" name="Graphic 6" descr="School boy with solid fill">
            <a:extLst>
              <a:ext uri="{FF2B5EF4-FFF2-40B4-BE49-F238E27FC236}">
                <a16:creationId xmlns:a16="http://schemas.microsoft.com/office/drawing/2014/main" id="{A17DAA57-CCD0-BBCF-50FD-BF03B1684A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8688" y="1498235"/>
            <a:ext cx="1219200" cy="1219200"/>
          </a:xfrm>
          <a:prstGeom prst="rect">
            <a:avLst/>
          </a:prstGeom>
        </p:spPr>
      </p:pic>
      <p:sp>
        <p:nvSpPr>
          <p:cNvPr id="12" name="Text Placeholder 2">
            <a:extLst>
              <a:ext uri="{FF2B5EF4-FFF2-40B4-BE49-F238E27FC236}">
                <a16:creationId xmlns:a16="http://schemas.microsoft.com/office/drawing/2014/main" id="{9CDC48F8-7458-443F-E7A8-378D05670DDF}"/>
              </a:ext>
            </a:extLst>
          </p:cNvPr>
          <p:cNvSpPr txBox="1">
            <a:spLocks/>
          </p:cNvSpPr>
          <p:nvPr/>
        </p:nvSpPr>
        <p:spPr>
          <a:xfrm>
            <a:off x="2938101" y="1082041"/>
            <a:ext cx="5897933" cy="5124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a:latin typeface="Times New Roman" panose="02020603050405020304" pitchFamily="18" charset="0"/>
                <a:cs typeface="Times New Roman" panose="02020603050405020304" pitchFamily="18" charset="0"/>
              </a:rPr>
              <a:t>Họ Tên: 	</a:t>
            </a:r>
            <a:r>
              <a:rPr lang="en-US" b="1">
                <a:latin typeface="Times New Roman" panose="02020603050405020304" pitchFamily="18" charset="0"/>
                <a:cs typeface="Times New Roman" panose="02020603050405020304" pitchFamily="18" charset="0"/>
              </a:rPr>
              <a:t>Nguyễn Đặng Quân.</a:t>
            </a:r>
          </a:p>
          <a:p>
            <a:pPr>
              <a:lnSpc>
                <a:spcPct val="150000"/>
              </a:lnSpc>
            </a:pPr>
            <a:r>
              <a:rPr lang="en-US">
                <a:latin typeface="Times New Roman" panose="02020603050405020304" pitchFamily="18" charset="0"/>
                <a:cs typeface="Times New Roman" panose="02020603050405020304" pitchFamily="18" charset="0"/>
              </a:rPr>
              <a:t>Chịu trách nhiệm chính trong đề tài:	</a:t>
            </a:r>
          </a:p>
          <a:p>
            <a:pPr>
              <a:lnSpc>
                <a:spcPct val="150000"/>
              </a:lnSpc>
            </a:pPr>
            <a:r>
              <a:rPr lang="en-US" b="1">
                <a:latin typeface="Times New Roman" panose="02020603050405020304" pitchFamily="18" charset="0"/>
                <a:cs typeface="Times New Roman" panose="02020603050405020304" pitchFamily="18" charset="0"/>
              </a:rPr>
              <a:t>	Thiết kế giao diện Form, thiết kế database, viết báo </a:t>
            </a:r>
          </a:p>
          <a:p>
            <a:pPr>
              <a:lnSpc>
                <a:spcPct val="150000"/>
              </a:lnSpc>
            </a:pPr>
            <a:r>
              <a:rPr lang="en-US" b="1">
                <a:latin typeface="Times New Roman" panose="02020603050405020304" pitchFamily="18" charset="0"/>
                <a:cs typeface="Times New Roman" panose="02020603050405020304" pitchFamily="18" charset="0"/>
              </a:rPr>
              <a:t>	cáo.</a:t>
            </a:r>
          </a:p>
          <a:p>
            <a:pPr>
              <a:lnSpc>
                <a:spcPct val="150000"/>
              </a:lnSpc>
            </a:pPr>
            <a:r>
              <a:rPr lang="en-US">
                <a:latin typeface="Times New Roman" panose="02020603050405020304" pitchFamily="18" charset="0"/>
                <a:cs typeface="Times New Roman" panose="02020603050405020304" pitchFamily="18" charset="0"/>
              </a:rPr>
              <a:t>Các  form, report thực hiện </a:t>
            </a:r>
            <a:endParaRPr lang="en-US" b="1">
              <a:latin typeface="Times New Roman" panose="02020603050405020304" pitchFamily="18" charset="0"/>
              <a:cs typeface="Times New Roman" panose="02020603050405020304" pitchFamily="18" charset="0"/>
            </a:endParaRPr>
          </a:p>
          <a:p>
            <a:pPr>
              <a:lnSpc>
                <a:spcPct val="150000"/>
              </a:lnSpc>
            </a:pPr>
            <a:r>
              <a:rPr lang="en-US" b="1">
                <a:latin typeface="Times New Roman" panose="02020603050405020304" pitchFamily="18" charset="0"/>
                <a:cs typeface="Times New Roman" panose="02020603050405020304" pitchFamily="18" charset="0"/>
              </a:rPr>
              <a:t> 	Form</a:t>
            </a:r>
          </a:p>
          <a:p>
            <a:pPr>
              <a:lnSpc>
                <a:spcPct val="150000"/>
              </a:lnSpc>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Report</a:t>
            </a:r>
          </a:p>
          <a:p>
            <a:endParaRPr lang="en-US" dirty="0"/>
          </a:p>
        </p:txBody>
      </p:sp>
      <p:pic>
        <p:nvPicPr>
          <p:cNvPr id="18" name="Graphic 17" descr="Circle with left arrow outline">
            <a:extLst>
              <a:ext uri="{FF2B5EF4-FFF2-40B4-BE49-F238E27FC236}">
                <a16:creationId xmlns:a16="http://schemas.microsoft.com/office/drawing/2014/main" id="{36B60ACD-9F5A-9FDC-61B7-A2D5B8FBE5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1819259"/>
            <a:ext cx="255138" cy="255138"/>
          </a:xfrm>
          <a:prstGeom prst="rect">
            <a:avLst/>
          </a:prstGeom>
        </p:spPr>
      </p:pic>
      <p:pic>
        <p:nvPicPr>
          <p:cNvPr id="19" name="Graphic 18" descr="Circle with left arrow outline">
            <a:extLst>
              <a:ext uri="{FF2B5EF4-FFF2-40B4-BE49-F238E27FC236}">
                <a16:creationId xmlns:a16="http://schemas.microsoft.com/office/drawing/2014/main" id="{F10E8F45-899B-C2C5-C515-3C4FE3C1D4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2793428"/>
            <a:ext cx="255138" cy="255138"/>
          </a:xfrm>
          <a:prstGeom prst="rect">
            <a:avLst/>
          </a:prstGeom>
        </p:spPr>
      </p:pic>
      <p:pic>
        <p:nvPicPr>
          <p:cNvPr id="20" name="Graphic 19" descr="Circle with left arrow outline">
            <a:extLst>
              <a:ext uri="{FF2B5EF4-FFF2-40B4-BE49-F238E27FC236}">
                <a16:creationId xmlns:a16="http://schemas.microsoft.com/office/drawing/2014/main" id="{AA2A4349-80DC-FE39-09E8-925EFD1C55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7600" y="3121864"/>
            <a:ext cx="255138" cy="255138"/>
          </a:xfrm>
          <a:prstGeom prst="rect">
            <a:avLst/>
          </a:prstGeom>
        </p:spPr>
      </p:pic>
      <p:pic>
        <p:nvPicPr>
          <p:cNvPr id="23" name="Graphic 22" descr="Add outline">
            <a:extLst>
              <a:ext uri="{FF2B5EF4-FFF2-40B4-BE49-F238E27FC236}">
                <a16:creationId xmlns:a16="http://schemas.microsoft.com/office/drawing/2014/main" id="{F986054B-0DE0-5420-6AA5-F35CE37D6F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1735" y="1237707"/>
            <a:ext cx="164528" cy="164528"/>
          </a:xfrm>
          <a:prstGeom prst="rect">
            <a:avLst/>
          </a:prstGeom>
        </p:spPr>
      </p:pic>
      <p:pic>
        <p:nvPicPr>
          <p:cNvPr id="24" name="Graphic 23" descr="Add outline">
            <a:extLst>
              <a:ext uri="{FF2B5EF4-FFF2-40B4-BE49-F238E27FC236}">
                <a16:creationId xmlns:a16="http://schemas.microsoft.com/office/drawing/2014/main" id="{88D4DF64-D54C-5738-B604-C4B09E3EAD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9126" y="1585670"/>
            <a:ext cx="164528" cy="164528"/>
          </a:xfrm>
          <a:prstGeom prst="rect">
            <a:avLst/>
          </a:prstGeom>
        </p:spPr>
      </p:pic>
      <p:pic>
        <p:nvPicPr>
          <p:cNvPr id="25" name="Graphic 24" descr="Add outline">
            <a:extLst>
              <a:ext uri="{FF2B5EF4-FFF2-40B4-BE49-F238E27FC236}">
                <a16:creationId xmlns:a16="http://schemas.microsoft.com/office/drawing/2014/main" id="{26F56BE1-E94F-1F7C-5A5D-E905944496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9126" y="2516735"/>
            <a:ext cx="164528" cy="164528"/>
          </a:xfrm>
          <a:prstGeom prst="rect">
            <a:avLst/>
          </a:prstGeom>
        </p:spPr>
      </p:pic>
    </p:spTree>
    <p:extLst>
      <p:ext uri="{BB962C8B-B14F-4D97-AF65-F5344CB8AC3E}">
        <p14:creationId xmlns:p14="http://schemas.microsoft.com/office/powerpoint/2010/main" val="271995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1275150" y="39193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FFB600"/>
                </a:solidFill>
              </a:rPr>
              <a:t>Giới thiệu dự án:</a:t>
            </a:r>
            <a:endParaRPr sz="2400">
              <a:solidFill>
                <a:srgbClr val="FFB600"/>
              </a:solidFill>
            </a:endParaRPr>
          </a:p>
        </p:txBody>
      </p:sp>
      <p:sp>
        <p:nvSpPr>
          <p:cNvPr id="404" name="Google Shape;404;p17"/>
          <p:cNvSpPr txBox="1">
            <a:spLocks noGrp="1"/>
          </p:cNvSpPr>
          <p:nvPr>
            <p:ph type="subTitle" idx="4294967295"/>
          </p:nvPr>
        </p:nvSpPr>
        <p:spPr>
          <a:xfrm>
            <a:off x="1524284" y="1273399"/>
            <a:ext cx="6593700" cy="22517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0" i="0">
                <a:solidFill>
                  <a:schemeClr val="bg1"/>
                </a:solidFill>
                <a:effectLst/>
                <a:latin typeface="+mj-lt"/>
              </a:rPr>
              <a:t>Các cửa hàng sách hiện nay thường áp dụng phương thức kinh doanh truyền thống, gặp nhiều khó khăn như: quản lý hàng hoá phức tạp, phải dành diện tích lớn cho việc trưng bày, và khó khăn trong quảng cáo. Điều này giảm doanh thu và gặp nhiều khó khăn với khách hàng. </a:t>
            </a:r>
            <a:endParaRPr lang="en-US" b="0" i="0">
              <a:solidFill>
                <a:schemeClr val="bg1"/>
              </a:solidFill>
              <a:effectLst/>
              <a:latin typeface="+mj-lt"/>
            </a:endParaRPr>
          </a:p>
          <a:p>
            <a:pPr marL="0" lvl="0" indent="0" algn="l" rtl="0">
              <a:spcBef>
                <a:spcPts val="600"/>
              </a:spcBef>
              <a:spcAft>
                <a:spcPts val="0"/>
              </a:spcAft>
              <a:buNone/>
            </a:pPr>
            <a:r>
              <a:rPr lang="en-US">
                <a:solidFill>
                  <a:schemeClr val="bg1"/>
                </a:solidFill>
                <a:effectLst/>
                <a:latin typeface="+mj-lt"/>
                <a:ea typeface="Calibri" panose="020F0502020204030204" pitchFamily="34" charset="0"/>
              </a:rPr>
              <a:t>Giải pháp áp dụng công nghệ thông tin vào trong quản lý, thương mại hiện nay là một xu thế tất yếu để giải quyết những vấn đề trên.</a:t>
            </a:r>
            <a:endParaRPr lang="en-US">
              <a:solidFill>
                <a:schemeClr val="bg1"/>
              </a:solidFill>
              <a:latin typeface="+mj-lt"/>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 name="Picture 1" descr="A black background with colorful text&#10;&#10;Description automatically generated">
            <a:extLst>
              <a:ext uri="{FF2B5EF4-FFF2-40B4-BE49-F238E27FC236}">
                <a16:creationId xmlns:a16="http://schemas.microsoft.com/office/drawing/2014/main" id="{7E74FE4D-C54A-5B31-B2F0-B7D128DDC1CA}"/>
              </a:ext>
            </a:extLst>
          </p:cNvPr>
          <p:cNvPicPr>
            <a:picLocks noChangeAspect="1"/>
          </p:cNvPicPr>
          <p:nvPr/>
        </p:nvPicPr>
        <p:blipFill>
          <a:blip r:embed="rId3"/>
          <a:stretch>
            <a:fillRect/>
          </a:stretch>
        </p:blipFill>
        <p:spPr>
          <a:xfrm>
            <a:off x="6519747" y="432149"/>
            <a:ext cx="2243522" cy="853514"/>
          </a:xfrm>
          <a:prstGeom prst="rect">
            <a:avLst/>
          </a:prstGeom>
        </p:spPr>
      </p:pic>
      <p:pic>
        <p:nvPicPr>
          <p:cNvPr id="3" name="Graphic 2" descr="Storytelling outline">
            <a:extLst>
              <a:ext uri="{FF2B5EF4-FFF2-40B4-BE49-F238E27FC236}">
                <a16:creationId xmlns:a16="http://schemas.microsoft.com/office/drawing/2014/main" id="{8468C9C6-A36E-FBF0-596E-3D0DC13CC0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4238069"/>
            <a:ext cx="914400" cy="914400"/>
          </a:xfrm>
          <a:prstGeom prst="rect">
            <a:avLst/>
          </a:prstGeom>
        </p:spPr>
      </p:pic>
      <p:pic>
        <p:nvPicPr>
          <p:cNvPr id="4" name="Graphic 3" descr="Books outline">
            <a:extLst>
              <a:ext uri="{FF2B5EF4-FFF2-40B4-BE49-F238E27FC236}">
                <a16:creationId xmlns:a16="http://schemas.microsoft.com/office/drawing/2014/main" id="{C463E87D-2B1F-EA5C-24FD-CF8C20570A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0731" y="4317686"/>
            <a:ext cx="914400" cy="914400"/>
          </a:xfrm>
          <a:prstGeom prst="rect">
            <a:avLst/>
          </a:prstGeom>
        </p:spPr>
      </p:pic>
      <p:pic>
        <p:nvPicPr>
          <p:cNvPr id="5" name="Graphic 4" descr="Storytelling with solid fill">
            <a:extLst>
              <a:ext uri="{FF2B5EF4-FFF2-40B4-BE49-F238E27FC236}">
                <a16:creationId xmlns:a16="http://schemas.microsoft.com/office/drawing/2014/main" id="{700153A1-0DD2-2702-7B6C-E74FF0D72A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9692" y="1605776"/>
            <a:ext cx="914400" cy="914400"/>
          </a:xfrm>
          <a:prstGeom prst="rect">
            <a:avLst/>
          </a:prstGeom>
        </p:spPr>
      </p:pic>
      <p:pic>
        <p:nvPicPr>
          <p:cNvPr id="10" name="Graphic 9" descr="Blueprint outline">
            <a:extLst>
              <a:ext uri="{FF2B5EF4-FFF2-40B4-BE49-F238E27FC236}">
                <a16:creationId xmlns:a16="http://schemas.microsoft.com/office/drawing/2014/main" id="{440702A2-5E9F-D8D8-A8C4-7B95C6455C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21865" y="1419019"/>
            <a:ext cx="352657" cy="352657"/>
          </a:xfrm>
          <a:prstGeom prst="rect">
            <a:avLst/>
          </a:prstGeom>
        </p:spPr>
      </p:pic>
      <p:pic>
        <p:nvPicPr>
          <p:cNvPr id="11" name="Graphic 10" descr="Blueprint outline">
            <a:extLst>
              <a:ext uri="{FF2B5EF4-FFF2-40B4-BE49-F238E27FC236}">
                <a16:creationId xmlns:a16="http://schemas.microsoft.com/office/drawing/2014/main" id="{25A16FB5-CA7F-D114-0D64-D14DD52AE0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21864" y="3019168"/>
            <a:ext cx="352657" cy="3526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18460" y="1991850"/>
            <a:ext cx="350708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a:solidFill>
                <a:srgbClr val="4A5C65"/>
              </a:solidFill>
            </a:endParaRPr>
          </a:p>
          <a:p>
            <a:pPr marL="0" lvl="0" indent="0" algn="ctr" rtl="0">
              <a:spcBef>
                <a:spcPts val="0"/>
              </a:spcBef>
              <a:spcAft>
                <a:spcPts val="0"/>
              </a:spcAft>
              <a:buNone/>
            </a:pPr>
            <a:r>
              <a:rPr lang="en-US"/>
              <a:t>Phân tích yêu cầu của khách hàng</a:t>
            </a:r>
          </a:p>
        </p:txBody>
      </p:sp>
      <p:pic>
        <p:nvPicPr>
          <p:cNvPr id="2" name="Picture 1" descr="A black background with colorful text&#10;&#10;Description automatically generated">
            <a:extLst>
              <a:ext uri="{FF2B5EF4-FFF2-40B4-BE49-F238E27FC236}">
                <a16:creationId xmlns:a16="http://schemas.microsoft.com/office/drawing/2014/main" id="{58BCA21B-AD95-8CC8-BD34-CD7011D26C49}"/>
              </a:ext>
            </a:extLst>
          </p:cNvPr>
          <p:cNvPicPr>
            <a:picLocks noChangeAspect="1"/>
          </p:cNvPicPr>
          <p:nvPr/>
        </p:nvPicPr>
        <p:blipFill>
          <a:blip r:embed="rId3"/>
          <a:stretch>
            <a:fillRect/>
          </a:stretch>
        </p:blipFill>
        <p:spPr>
          <a:xfrm>
            <a:off x="6513106" y="377336"/>
            <a:ext cx="2243522" cy="853514"/>
          </a:xfrm>
          <a:prstGeom prst="rect">
            <a:avLst/>
          </a:prstGeom>
        </p:spPr>
      </p:pic>
      <p:pic>
        <p:nvPicPr>
          <p:cNvPr id="6" name="Graphic 5" descr="Customer review outline">
            <a:extLst>
              <a:ext uri="{FF2B5EF4-FFF2-40B4-BE49-F238E27FC236}">
                <a16:creationId xmlns:a16="http://schemas.microsoft.com/office/drawing/2014/main" id="{76A98273-400B-662C-AD93-EB220A13E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79937" y="1171920"/>
            <a:ext cx="914400" cy="914400"/>
          </a:xfrm>
          <a:prstGeom prst="rect">
            <a:avLst/>
          </a:prstGeom>
        </p:spPr>
      </p:pic>
      <p:pic>
        <p:nvPicPr>
          <p:cNvPr id="8" name="Graphic 7" descr="Customer review with solid fill">
            <a:extLst>
              <a:ext uri="{FF2B5EF4-FFF2-40B4-BE49-F238E27FC236}">
                <a16:creationId xmlns:a16="http://schemas.microsoft.com/office/drawing/2014/main" id="{3B0CC6D6-EDBA-A02C-25CA-4DEE28453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0993" y="1161270"/>
            <a:ext cx="914400" cy="914400"/>
          </a:xfrm>
          <a:prstGeom prst="rect">
            <a:avLst/>
          </a:prstGeom>
        </p:spPr>
      </p:pic>
      <p:pic>
        <p:nvPicPr>
          <p:cNvPr id="9" name="Graphic 8" descr="Arrow: Rotate right outline">
            <a:extLst>
              <a:ext uri="{FF2B5EF4-FFF2-40B4-BE49-F238E27FC236}">
                <a16:creationId xmlns:a16="http://schemas.microsoft.com/office/drawing/2014/main" id="{2DA7092C-22F6-24A2-826C-1AF021CBC9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62399" y="2998250"/>
            <a:ext cx="914400" cy="914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 name="Picture 1" descr="A black background with colorful text&#10;&#10;Description automatically generated">
            <a:extLst>
              <a:ext uri="{FF2B5EF4-FFF2-40B4-BE49-F238E27FC236}">
                <a16:creationId xmlns:a16="http://schemas.microsoft.com/office/drawing/2014/main" id="{891C7F50-CB86-016F-C5AF-6E1F324D9542}"/>
              </a:ext>
            </a:extLst>
          </p:cNvPr>
          <p:cNvPicPr>
            <a:picLocks noChangeAspect="1"/>
          </p:cNvPicPr>
          <p:nvPr/>
        </p:nvPicPr>
        <p:blipFill>
          <a:blip r:embed="rId3"/>
          <a:stretch>
            <a:fillRect/>
          </a:stretch>
        </p:blipFill>
        <p:spPr>
          <a:xfrm>
            <a:off x="6483370" y="444244"/>
            <a:ext cx="2243522" cy="853514"/>
          </a:xfrm>
          <a:prstGeom prst="rect">
            <a:avLst/>
          </a:prstGeom>
        </p:spPr>
      </p:pic>
      <p:sp>
        <p:nvSpPr>
          <p:cNvPr id="3" name="Google Shape;411;p18">
            <a:extLst>
              <a:ext uri="{FF2B5EF4-FFF2-40B4-BE49-F238E27FC236}">
                <a16:creationId xmlns:a16="http://schemas.microsoft.com/office/drawing/2014/main" id="{7301EDEC-196B-EE55-C5FB-E29627516FF9}"/>
              </a:ext>
            </a:extLst>
          </p:cNvPr>
          <p:cNvSpPr txBox="1">
            <a:spLocks/>
          </p:cNvSpPr>
          <p:nvPr/>
        </p:nvSpPr>
        <p:spPr>
          <a:xfrm>
            <a:off x="0" y="0"/>
            <a:ext cx="33717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a:solidFill>
                  <a:srgbClr val="4A5C65"/>
                </a:solidFill>
              </a:rPr>
              <a:t>Sơ Đồ Use Case</a:t>
            </a:r>
            <a:endParaRPr lang="en-US" sz="2400"/>
          </a:p>
        </p:txBody>
      </p:sp>
      <p:pic>
        <p:nvPicPr>
          <p:cNvPr id="5" name="Picture 4">
            <a:extLst>
              <a:ext uri="{FF2B5EF4-FFF2-40B4-BE49-F238E27FC236}">
                <a16:creationId xmlns:a16="http://schemas.microsoft.com/office/drawing/2014/main" id="{B21A5627-AADA-2762-ACEE-B01BA0BF7FE7}"/>
              </a:ext>
            </a:extLst>
          </p:cNvPr>
          <p:cNvPicPr>
            <a:picLocks noChangeAspect="1"/>
          </p:cNvPicPr>
          <p:nvPr/>
        </p:nvPicPr>
        <p:blipFill>
          <a:blip r:embed="rId4"/>
          <a:stretch>
            <a:fillRect/>
          </a:stretch>
        </p:blipFill>
        <p:spPr>
          <a:xfrm>
            <a:off x="1970050" y="1479395"/>
            <a:ext cx="5285678" cy="2862146"/>
          </a:xfrm>
          <a:prstGeom prst="rect">
            <a:avLst/>
          </a:prstGeom>
        </p:spPr>
      </p:pic>
      <p:sp>
        <p:nvSpPr>
          <p:cNvPr id="6" name="Google Shape;585;p37">
            <a:extLst>
              <a:ext uri="{FF2B5EF4-FFF2-40B4-BE49-F238E27FC236}">
                <a16:creationId xmlns:a16="http://schemas.microsoft.com/office/drawing/2014/main" id="{BEE41DE9-934C-2472-784E-F9668CFFD5AE}"/>
              </a:ext>
            </a:extLst>
          </p:cNvPr>
          <p:cNvSpPr/>
          <p:nvPr/>
        </p:nvSpPr>
        <p:spPr>
          <a:xfrm>
            <a:off x="1685850" y="1234069"/>
            <a:ext cx="5838725" cy="390943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537</Words>
  <Application>Microsoft Office PowerPoint</Application>
  <PresentationFormat>On-screen Show (16:9)</PresentationFormat>
  <Paragraphs>119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Arial</vt:lpstr>
      <vt:lpstr>Roboto Slab Regular</vt:lpstr>
      <vt:lpstr>Lato Light</vt:lpstr>
      <vt:lpstr>Kent template</vt:lpstr>
      <vt:lpstr>NGÀNH CÔNG NGHỆ THÔNG  TIN: PHÁT TRIỂN PHẦN MỀM</vt:lpstr>
      <vt:lpstr>PowerPoint Presentation</vt:lpstr>
      <vt:lpstr> Giới thiệu về thành viên nhóm.</vt:lpstr>
      <vt:lpstr>Trưởng nhóm</vt:lpstr>
      <vt:lpstr>Thành Viên 1</vt:lpstr>
      <vt:lpstr>Thành Viên 2</vt:lpstr>
      <vt:lpstr>Giới thiệu dự án:</vt:lpstr>
      <vt:lpstr> Phân tích yêu cầu của khách hàng</vt:lpstr>
      <vt:lpstr>PowerPoint Presentation</vt:lpstr>
      <vt:lpstr>Những đặc tả của hệ thống gồm:</vt:lpstr>
      <vt:lpstr> Thiết kế ứng dụng</vt:lpstr>
      <vt:lpstr>Sơ đồ thực thể ERD</vt:lpstr>
      <vt:lpstr>Chi tiết của những thực thể: </vt:lpstr>
      <vt:lpstr> Giao Diện </vt:lpstr>
      <vt:lpstr>Sơ đồ tổ chức giao diện: </vt:lpstr>
      <vt:lpstr>Giao diện cửa sổ chính</vt:lpstr>
      <vt:lpstr>Giao Diện Các Chức Năng </vt:lpstr>
      <vt:lpstr>Giao Diện Các Chức Năng</vt:lpstr>
      <vt:lpstr>Giao Diện Các Chức Năng</vt:lpstr>
      <vt:lpstr>Sơ đồ quan hệ</vt:lpstr>
      <vt:lpstr> Khó Khăn – Thuận Lợi</vt:lpstr>
      <vt:lpstr>Khó Khăn</vt:lpstr>
      <vt:lpstr>Thuận Lợi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NGÀNH CÔNG NGHỆ THÔNG  TIN: PHÁT TRIỂN PHẦN MỀM</dc:title>
  <cp:lastModifiedBy>MN Binh</cp:lastModifiedBy>
  <cp:revision>19</cp:revision>
  <dcterms:modified xsi:type="dcterms:W3CDTF">2023-12-10T10:45:12Z</dcterms:modified>
</cp:coreProperties>
</file>