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1" r:id="rId6"/>
    <p:sldId id="314" r:id="rId7"/>
    <p:sldId id="304" r:id="rId8"/>
    <p:sldId id="306" r:id="rId9"/>
    <p:sldId id="315" r:id="rId10"/>
    <p:sldId id="313" r:id="rId11"/>
    <p:sldId id="316" r:id="rId12"/>
    <p:sldId id="322" r:id="rId13"/>
    <p:sldId id="323" r:id="rId14"/>
    <p:sldId id="317" r:id="rId15"/>
    <p:sldId id="332" r:id="rId16"/>
    <p:sldId id="324" r:id="rId17"/>
    <p:sldId id="333" r:id="rId18"/>
    <p:sldId id="325" r:id="rId19"/>
    <p:sldId id="318" r:id="rId20"/>
    <p:sldId id="33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C61044"/>
    <a:srgbClr val="BF1793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3" d="100"/>
          <a:sy n="93" d="100"/>
        </p:scale>
        <p:origin x="584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49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419622"/>
            <a:ext cx="5292080" cy="1080121"/>
          </a:xfrm>
        </p:spPr>
        <p:txBody>
          <a:bodyPr/>
          <a:lstStyle/>
          <a:p>
            <a:r>
              <a:rPr lang="en-US" altLang="ko-KR" sz="2500" dirty="0" smtClean="0">
                <a:ea typeface="맑은 고딕" pitchFamily="50" charset="-127"/>
              </a:rPr>
              <a:t>ĐỒ ÁN CUỐI KÌ</a:t>
            </a:r>
            <a:r>
              <a:rPr lang="en-US" altLang="ko-KR" sz="2500" dirty="0" smtClean="0">
                <a:ea typeface="맑은 고딕" pitchFamily="50" charset="-127"/>
              </a:rPr>
              <a:t> </a:t>
            </a:r>
            <a:endParaRPr lang="en-US" altLang="ko-KR" sz="2500" dirty="0">
              <a:ea typeface="맑은 고딕" pitchFamily="50" charset="-127"/>
            </a:endParaRPr>
          </a:p>
          <a:p>
            <a:pPr algn="l" fontAlgn="base"/>
            <a:r>
              <a:rPr lang="en-US" sz="2000" b="1" i="0" dirty="0" smtClean="0">
                <a:solidFill>
                  <a:srgbClr val="FFFFFF"/>
                </a:solidFill>
                <a:effectLst/>
                <a:latin typeface="zeitung"/>
              </a:rPr>
              <a:t>IMDB FILMS RATING PREDICTION</a:t>
            </a:r>
            <a:endParaRPr lang="en-US" sz="2000" b="1" i="0" dirty="0">
              <a:solidFill>
                <a:srgbClr val="FFFFFF"/>
              </a:solidFill>
              <a:effectLst/>
              <a:latin typeface="zeitung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699542"/>
            <a:ext cx="5616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NHẬP MÔN KHOA HỌC DỮ LIỆU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BF4B8C-F17F-4E3D-98C0-57F4DC5BE3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1920" y="3396334"/>
            <a:ext cx="5292080" cy="488816"/>
          </a:xfrm>
        </p:spPr>
        <p:txBody>
          <a:bodyPr/>
          <a:lstStyle/>
          <a:p>
            <a:r>
              <a:rPr lang="en-US" dirty="0"/>
              <a:t>CÁC THÀNH VIÊN:</a:t>
            </a:r>
          </a:p>
          <a:p>
            <a:r>
              <a:rPr lang="en-US" dirty="0" smtClean="0"/>
              <a:t>1712293 </a:t>
            </a:r>
            <a:r>
              <a:rPr lang="en-US" dirty="0"/>
              <a:t>– </a:t>
            </a:r>
            <a:r>
              <a:rPr lang="en-US" dirty="0" smtClean="0"/>
              <a:t>NGUYỄN NGỌC BÌNH</a:t>
            </a:r>
            <a:endParaRPr lang="en-US" dirty="0"/>
          </a:p>
          <a:p>
            <a:r>
              <a:rPr lang="en-US" dirty="0"/>
              <a:t>1712513 – NGUYỄN DUY KHẢI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95430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Lấy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xếp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viên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03542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Lấy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xếp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811654"/>
            <a:ext cx="2664296" cy="560296"/>
            <a:chOff x="803640" y="3362835"/>
            <a:chExt cx="2059657" cy="560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50" y="1949318"/>
            <a:ext cx="5693494" cy="19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354" y="372008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95430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Split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thể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loại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03542"/>
            <a:ext cx="2664296" cy="560296"/>
            <a:chOff x="803640" y="3362835"/>
            <a:chExt cx="2059657" cy="560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cột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mới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dạng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0, 1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826597"/>
            <a:ext cx="2664296" cy="329329"/>
            <a:chOff x="803640" y="3646132"/>
            <a:chExt cx="2059657" cy="329329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Theo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kiểu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one-hot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50" y="37772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13" y="1986533"/>
            <a:ext cx="5691714" cy="20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03598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79662"/>
            <a:ext cx="2664296" cy="523220"/>
            <a:chOff x="803640" y="3615421"/>
            <a:chExt cx="205965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Transformer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cột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787774"/>
            <a:ext cx="2664296" cy="523220"/>
            <a:chOff x="803640" y="3615421"/>
            <a:chExt cx="205965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score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dựa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vào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xếp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lúc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nãy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795886"/>
            <a:ext cx="2664296" cy="307777"/>
            <a:chOff x="803640" y="3615421"/>
            <a:chExt cx="2059657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61542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72" y="2124994"/>
            <a:ext cx="5687618" cy="16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03598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79662"/>
            <a:ext cx="2664296" cy="523220"/>
            <a:chOff x="803640" y="3615421"/>
            <a:chExt cx="205965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Transformer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cột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diễn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787774"/>
            <a:ext cx="2664296" cy="523220"/>
            <a:chOff x="803640" y="3615421"/>
            <a:chExt cx="205965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Chia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giỏ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KbinDiscretizer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có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sẵn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sklearn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795886"/>
            <a:ext cx="2664296" cy="307777"/>
            <a:chOff x="803640" y="3615421"/>
            <a:chExt cx="2059657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61542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6" y="2300043"/>
            <a:ext cx="5430608" cy="1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95430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pipeline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xử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40037"/>
            <a:ext cx="2664296" cy="523220"/>
            <a:chOff x="803640" y="3415098"/>
            <a:chExt cx="205965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415098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hợp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thêm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scaler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StandardScaler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3144" y="409495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71" y="1577893"/>
            <a:ext cx="4967098" cy="28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Preprocessing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95430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Tạo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pipeline full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bao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gồm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classifier ở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cuối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40037"/>
            <a:ext cx="2664296" cy="738664"/>
            <a:chOff x="803640" y="3415098"/>
            <a:chExt cx="2059657" cy="73866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415098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Classifier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siêu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tham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như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hidden_layer_sizes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, activation,…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3144" y="409495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13" y="1415825"/>
            <a:ext cx="552061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6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87824" y="35754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Nội</a:t>
            </a:r>
            <a:r>
              <a:rPr lang="en-US" sz="3600" dirty="0">
                <a:cs typeface="Arial" pitchFamily="34" charset="0"/>
              </a:rPr>
              <a:t> Dung </a:t>
            </a:r>
            <a:r>
              <a:rPr lang="en-US" sz="3600" dirty="0" err="1">
                <a:cs typeface="Arial" pitchFamily="34" charset="0"/>
              </a:rPr>
              <a:t>Trình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Bày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61044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rgbClr val="C61044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Knowning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Exploring Some Variables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Preprocessing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61044"/>
                  </a:solidFill>
                  <a:cs typeface="Arial" pitchFamily="34" charset="0"/>
                </a:rPr>
                <a:t>Model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67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 Selection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354" y="372008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79662"/>
            <a:ext cx="2664296" cy="523220"/>
            <a:chOff x="803640" y="3615421"/>
            <a:chExt cx="205965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Training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với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siêu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tham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số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khác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nhau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18485"/>
            <a:ext cx="2664296" cy="329329"/>
            <a:chOff x="803640" y="3646132"/>
            <a:chExt cx="2059657" cy="329329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hình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‘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tốt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nhất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826597"/>
            <a:ext cx="2664296" cy="329329"/>
            <a:chOff x="803640" y="3646132"/>
            <a:chExt cx="2059657" cy="329329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Đo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score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độ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lỗi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50" y="37772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19" y="1690903"/>
            <a:ext cx="5257602" cy="1644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65" y="3489919"/>
            <a:ext cx="5267956" cy="10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100" dirty="0"/>
              <a:t>CẢM ƠN THẦY VÀ CÁC BẠN ĐÃ LẮNG NGHE &lt;3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3589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ship in the water&#10;&#10;Description automatically generated">
            <a:extLst>
              <a:ext uri="{FF2B5EF4-FFF2-40B4-BE49-F238E27FC236}">
                <a16:creationId xmlns:a16="http://schemas.microsoft.com/office/drawing/2014/main" id="{F3027392-B3E2-49F1-8C71-BE7EB3D9F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8" y="793264"/>
            <a:ext cx="4896544" cy="3517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4195" y="856540"/>
            <a:ext cx="4896544" cy="576064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Bài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toán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31348" y="3939902"/>
            <a:ext cx="4896544" cy="288032"/>
          </a:xfrm>
        </p:spPr>
        <p:txBody>
          <a:bodyPr/>
          <a:lstStyle/>
          <a:p>
            <a:pPr lvl="0"/>
            <a:r>
              <a:rPr lang="en-US" altLang="ko-KR" dirty="0" err="1" smtClean="0">
                <a:latin typeface="Inter"/>
              </a:rPr>
              <a:t>Dự</a:t>
            </a:r>
            <a:r>
              <a:rPr lang="en-US" altLang="ko-KR" dirty="0" smtClean="0">
                <a:latin typeface="Inter"/>
              </a:rPr>
              <a:t> </a:t>
            </a:r>
            <a:r>
              <a:rPr lang="en-US" altLang="ko-KR" dirty="0" err="1" smtClean="0">
                <a:latin typeface="Inter"/>
              </a:rPr>
              <a:t>đoán</a:t>
            </a:r>
            <a:r>
              <a:rPr lang="en-US" altLang="ko-KR" dirty="0" smtClean="0">
                <a:latin typeface="Inter"/>
              </a:rPr>
              <a:t> rating </a:t>
            </a:r>
            <a:r>
              <a:rPr lang="en-US" altLang="ko-KR" dirty="0" err="1" smtClean="0">
                <a:latin typeface="Inter"/>
              </a:rPr>
              <a:t>của</a:t>
            </a:r>
            <a:r>
              <a:rPr lang="en-US" altLang="ko-KR" dirty="0" smtClean="0">
                <a:latin typeface="Inter"/>
              </a:rPr>
              <a:t> </a:t>
            </a:r>
            <a:r>
              <a:rPr lang="en-US" altLang="ko-KR" dirty="0" err="1" smtClean="0">
                <a:latin typeface="Inter"/>
              </a:rPr>
              <a:t>phim</a:t>
            </a:r>
            <a:r>
              <a:rPr lang="en-US" altLang="ko-KR" dirty="0" smtClean="0">
                <a:latin typeface="Inter"/>
              </a:rPr>
              <a:t> (classification)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87824" y="35754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Nội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smtClean="0">
                <a:cs typeface="Arial" pitchFamily="34" charset="0"/>
              </a:rPr>
              <a:t>Dung </a:t>
            </a:r>
            <a:r>
              <a:rPr lang="en-US" sz="3600" dirty="0" err="1" smtClean="0">
                <a:cs typeface="Arial" pitchFamily="34" charset="0"/>
              </a:rPr>
              <a:t>Trình</a:t>
            </a:r>
            <a:r>
              <a:rPr lang="en-US" sz="3600" dirty="0" smtClean="0">
                <a:cs typeface="Arial" pitchFamily="34" charset="0"/>
              </a:rPr>
              <a:t> </a:t>
            </a:r>
            <a:r>
              <a:rPr lang="en-US" sz="3600" dirty="0" err="1" smtClean="0">
                <a:cs typeface="Arial" pitchFamily="34" charset="0"/>
              </a:rPr>
              <a:t>Bày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Knowning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Exploring Some Variables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Preprocessing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C61044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6104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rgbClr val="C61044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C61044"/>
                  </a:solidFill>
                  <a:cs typeface="Arial" pitchFamily="34" charset="0"/>
                </a:rPr>
                <a:t>Knowning</a:t>
              </a:r>
              <a:r>
                <a:rPr lang="en-US" altLang="ko-KR" sz="1400" b="1" dirty="0">
                  <a:solidFill>
                    <a:srgbClr val="C61044"/>
                  </a:solidFill>
                  <a:cs typeface="Arial" pitchFamily="34" charset="0"/>
                </a:rPr>
                <a:t> The Data</a:t>
              </a:r>
              <a:endParaRPr lang="ko-KR" altLang="en-US" sz="1400" b="1" dirty="0">
                <a:solidFill>
                  <a:srgbClr val="C61044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Exploring Some Variables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Preprocessing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262C2816-5F99-45D5-B916-C0FA75B02B63}"/>
              </a:ext>
            </a:extLst>
          </p:cNvPr>
          <p:cNvSpPr txBox="1">
            <a:spLocks/>
          </p:cNvSpPr>
          <p:nvPr/>
        </p:nvSpPr>
        <p:spPr>
          <a:xfrm>
            <a:off x="2987824" y="35754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Nội</a:t>
            </a:r>
            <a:r>
              <a:rPr lang="en-US" sz="3600" dirty="0">
                <a:cs typeface="Arial" pitchFamily="34" charset="0"/>
              </a:rPr>
              <a:t> Dung </a:t>
            </a:r>
            <a:r>
              <a:rPr lang="en-US" sz="3600" dirty="0" err="1">
                <a:cs typeface="Arial" pitchFamily="34" charset="0"/>
              </a:rPr>
              <a:t>Trình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Bày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Knowning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The Data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851670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Đọc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dataset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40037"/>
            <a:ext cx="2664296" cy="307777"/>
            <a:chOff x="803640" y="3615421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1542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Vài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dòng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của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dataset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83872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71" y="2023081"/>
            <a:ext cx="5471466" cy="19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Knowning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The Data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354" y="372008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810373"/>
            <a:ext cx="2664296" cy="329329"/>
            <a:chOff x="803640" y="3646132"/>
            <a:chExt cx="2059657" cy="329329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Cột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18485"/>
            <a:ext cx="2664296" cy="329329"/>
            <a:chOff x="803640" y="3646132"/>
            <a:chExt cx="2059657" cy="329329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dòng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3144" y="3826597"/>
            <a:ext cx="2664296" cy="544772"/>
            <a:chOff x="803640" y="3646132"/>
            <a:chExt cx="2059657" cy="54477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667684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kiểu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liểu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, missing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cột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rating,…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50" y="37772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619179"/>
            <a:ext cx="4929720" cy="2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6104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rgbClr val="C61044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Knowning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61044"/>
                  </a:solidFill>
                  <a:cs typeface="Arial" pitchFamily="34" charset="0"/>
                </a:rPr>
                <a:t>Exploring Some Variables</a:t>
              </a:r>
              <a:endParaRPr lang="ko-KR" altLang="en-US" sz="1400" b="1" dirty="0">
                <a:solidFill>
                  <a:srgbClr val="C61044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Preprocessing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52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Exploring Some Variables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5072" y="170385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7213" y="271197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3144" y="1779662"/>
            <a:ext cx="2664296" cy="523220"/>
            <a:chOff x="803640" y="3615421"/>
            <a:chExt cx="2059657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615421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kiểu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dataframe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144" y="2818485"/>
            <a:ext cx="2664296" cy="329329"/>
            <a:chOff x="803640" y="3646132"/>
            <a:chExt cx="2059657" cy="329329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6768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bố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3144" y="382659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9440" y="166080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668" y="17694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0" y="2769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55" y="1691574"/>
            <a:ext cx="5534334" cy="26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87824" y="35754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Nội</a:t>
            </a:r>
            <a:r>
              <a:rPr lang="en-US" sz="3600" dirty="0">
                <a:cs typeface="Arial" pitchFamily="34" charset="0"/>
              </a:rPr>
              <a:t> Dung </a:t>
            </a:r>
            <a:r>
              <a:rPr lang="en-US" sz="3600" dirty="0" err="1">
                <a:cs typeface="Arial" pitchFamily="34" charset="0"/>
              </a:rPr>
              <a:t>Trình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Bày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61044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rgbClr val="C61044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Knowning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Exploring Some Variables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61044"/>
                  </a:solidFill>
                  <a:cs typeface="Arial" pitchFamily="34" charset="0"/>
                </a:rPr>
                <a:t>Preprocessing</a:t>
              </a:r>
              <a:endParaRPr lang="ko-KR" altLang="en-US" sz="1400" b="1" dirty="0">
                <a:solidFill>
                  <a:srgbClr val="C61044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0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306</Words>
  <Application>Microsoft Office PowerPoint</Application>
  <PresentationFormat>On-screen Show (16:9)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Arial Unicode MS</vt:lpstr>
      <vt:lpstr>Inter</vt:lpstr>
      <vt:lpstr>zeitung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LAP12518-local</cp:lastModifiedBy>
  <cp:revision>121</cp:revision>
  <dcterms:created xsi:type="dcterms:W3CDTF">2016-12-05T23:26:54Z</dcterms:created>
  <dcterms:modified xsi:type="dcterms:W3CDTF">2021-01-13T17:24:05Z</dcterms:modified>
</cp:coreProperties>
</file>