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3" r:id="rId3"/>
    <p:sldId id="264" r:id="rId4"/>
    <p:sldId id="257" r:id="rId5"/>
    <p:sldId id="265" r:id="rId6"/>
    <p:sldId id="266" r:id="rId7"/>
    <p:sldId id="268" r:id="rId8"/>
    <p:sldId id="269" r:id="rId9"/>
    <p:sldId id="267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70" r:id="rId23"/>
    <p:sldId id="272" r:id="rId24"/>
    <p:sldId id="271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62" r:id="rId34"/>
  </p:sldIdLst>
  <p:sldSz cx="9144000" cy="6858000" type="screen4x3"/>
  <p:notesSz cx="69469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7F6EF"/>
          </a:solidFill>
        </a:fill>
      </a:tcStyle>
    </a:wholeTbl>
    <a:band1H>
      <a:tcStyle>
        <a:tcBdr/>
        <a:fill>
          <a:solidFill>
            <a:srgbClr val="CBECDE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BECDE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CC99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CC99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00CC99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00CC99"/>
          </a:solidFill>
        </a:fill>
      </a:tcStyle>
    </a:firstRow>
  </a:tblStyle>
  <a:tblStyle styleId="{5A111915-BE36-4E01-A7E5-04B1672EAD32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AAE2CA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AAE2CA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AAE2CA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AAE2CA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>
          <a:top>
            <a:ln w="3172" cap="flat" cmpd="sng" algn="ctr">
              <a:solidFill>
                <a:srgbClr val="AAE2CA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AAE2CA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1V>
      <a:tcStyle>
        <a:tcBdr>
          <a:left>
            <a:ln w="3172" cap="flat" cmpd="sng" algn="ctr">
              <a:solidFill>
                <a:srgbClr val="AAE2CA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AAE2CA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Style>
        <a:tcBdr>
          <a:left>
            <a:ln w="3172" cap="flat" cmpd="sng" algn="ctr">
              <a:solidFill>
                <a:srgbClr val="AAE2CA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AAE2CA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AAE2CA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AE2CA"/>
          </a:solidFill>
        </a:fill>
      </a:tcStyle>
    </a:firstRow>
  </a:tblStyle>
  <a:tblStyle styleId="{B301B821-A1FF-4177-AEE7-76D212191A09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7F6EF"/>
          </a:solidFill>
        </a:fill>
      </a:tcStyle>
    </a:band1H>
    <a:band1V>
      <a:tcStyle>
        <a:tcBdr/>
        <a:fill>
          <a:solidFill>
            <a:srgbClr val="E7F6EF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CC99"/>
          </a:solidFill>
        </a:fill>
      </a:tcStyle>
    </a:firstRow>
  </a:tblStyle>
  <a:tblStyle styleId="{BC89EF96-8CEA-46FF-86C4-4CE0E7609802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/>
        <a:fill>
          <a:solidFill>
            <a:srgbClr val="00CC99"/>
          </a:solidFill>
        </a:fill>
      </a:tcStyle>
    </a:band1H>
    <a:band1V>
      <a:tcStyle>
        <a:tcBdr/>
        <a:fill>
          <a:solidFill>
            <a:srgbClr val="00CC99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25402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firstRow>
  </a:tblStyle>
  <a:tblStyle styleId="{69012ECD-51FC-41F1-AA8D-1B2483CD663E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>
          <a:top>
            <a:ln w="3172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1V>
      <a:tcStyle>
        <a:tcBdr>
          <a:left>
            <a:ln w="3172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Style>
        <a:tcBdr>
          <a:left>
            <a:ln w="3172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CC99"/>
          </a:solidFill>
        </a:fill>
      </a:tcStyle>
    </a:firstRow>
  </a:tblStyle>
  <a:tblStyle styleId="{69CF1AB2-1976-4502-BF36-3FF5EA218861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7F6EF"/>
          </a:solidFill>
        </a:fill>
      </a:tcStyle>
    </a:wholeTbl>
    <a:band1H>
      <a:tcStyle>
        <a:tcBdr/>
        <a:fill>
          <a:solidFill>
            <a:srgbClr val="CBECDE"/>
          </a:solidFill>
        </a:fill>
      </a:tcStyle>
    </a:band1H>
    <a:band1V>
      <a:tcStyle>
        <a:tcBdr/>
        <a:fill>
          <a:solidFill>
            <a:srgbClr val="CBECDE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25402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E7F6EF"/>
          </a:solidFill>
        </a:fill>
      </a:tcStyle>
    </a:lastRow>
    <a:firstRow>
      <a:tcTxStyle b="on">
        <a:font>
          <a:latin typeface=""/>
          <a:ea typeface=""/>
          <a:cs typeface=""/>
        </a:font>
      </a:tcTxStyle>
      <a:tcStyle>
        <a:tcBdr/>
        <a:fill>
          <a:solidFill>
            <a:srgbClr val="E7F6EF"/>
          </a:solidFill>
        </a:fill>
      </a:tcStyle>
    </a:firstRow>
  </a:tblStyle>
  <a:tblStyle styleId="{7DF18680-E054-41AD-8BC1-D1AEF772440D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1FAF6"/>
          </a:solidFill>
        </a:fill>
      </a:tcStyle>
    </a:wholeTbl>
    <a:band1H>
      <a:tcStyle>
        <a:tcBdr/>
        <a:fill>
          <a:solidFill>
            <a:srgbClr val="E2F4EC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2F4EC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AE2CA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AE2CA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AAE2CA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AAE2CA"/>
          </a:solidFill>
        </a:fill>
      </a:tcStyle>
    </a:firstRow>
  </a:tblStyle>
  <a:tblStyle styleId="{3C2FFA5D-87B4-456A-9821-1D502468CF0F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00CC99"/>
          </a:solidFill>
        </a:fill>
      </a:tcStyle>
    </a:wholeTbl>
    <a:band1H>
      <a:tcStyle>
        <a:tcBdr/>
        <a:fill>
          <a:solidFill>
            <a:srgbClr val="00CC99"/>
          </a:solidFill>
        </a:fill>
      </a:tcStyle>
    </a:band1H>
    <a:band2H>
      <a:tcStyle>
        <a:tcBdr/>
        <a:fill>
          <a:solidFill>
            <a:srgbClr val="00CC99"/>
          </a:solidFill>
        </a:fill>
      </a:tcStyle>
    </a:band2H>
    <a:band1V>
      <a:tcStyle>
        <a:tcBdr>
          <a:top>
            <a:ln w="3172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00CC99"/>
          </a:solidFill>
        </a:fill>
      </a:tcStyle>
    </a:band1V>
    <a:band2V>
      <a:tcStyle>
        <a:tcBdr/>
        <a:fill>
          <a:solidFill>
            <a:srgbClr val="00CC99"/>
          </a:solidFill>
        </a:fill>
      </a:tcStyle>
    </a:band2V>
    <a:lastCol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00CC99"/>
          </a:solidFill>
        </a:fill>
      </a:tcStyle>
    </a:lastCol>
    <a:firstCol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00CC99"/>
          </a:solidFill>
        </a:fill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00CC99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left>
            <a:ln w="3172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00CC99"/>
          </a:solidFill>
        </a:fill>
      </a:tcStyle>
    </a:firstRow>
  </a:tblStyle>
  <a:tblStyle styleId="{D113A9D2-9D6B-4929-AA2D-F23B5EE8CBE7}" styleName="">
    <a:wholeTbl>
      <a:tcTxStyle>
        <a:font>
          <a:latin typeface="+mn-lt"/>
          <a:ea typeface="+mn-ea"/>
          <a:cs typeface="+mn-cs"/>
        </a:font>
        <a:srgbClr val="FFFFFF"/>
      </a:tcTxStyle>
      <a:tcStyle>
        <a:tcBdr>
          <a:left>
            <a:ln w="3172" cap="flat" cmpd="sng" algn="ctr">
              <a:solidFill>
                <a:srgbClr val="BCE7D4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BCE7D4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BCE7D4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BCE7D4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00CC99"/>
          </a:solidFill>
        </a:fill>
      </a:tcStyle>
    </a:wholeTbl>
    <a:band1H>
      <a:tcStyle>
        <a:tcBdr/>
        <a:fill>
          <a:solidFill>
            <a:srgbClr val="FFFFFF"/>
          </a:solidFill>
        </a:fill>
      </a:tcStyle>
    </a:band1H>
    <a:band1V>
      <a:tcStyle>
        <a:tcBdr/>
        <a:fill>
          <a:solidFill>
            <a:srgbClr val="FFFFFF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</a:tcBdr>
        <a:fill>
          <a:solidFill>
            <a:srgbClr val="00CC99"/>
          </a:solidFill>
        </a:fill>
      </a:tcStyle>
    </a:lastCol>
    <a:firstCol>
      <a:tcTxStyle b="on">
        <a:font>
          <a:latin typeface=""/>
          <a:ea typeface=""/>
          <a:cs typeface=""/>
        </a:font>
      </a:tcTxStyle>
      <a:tcStyle>
        <a:tcBdr>
          <a:right>
            <a:ln w="317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</a:tcBdr>
        <a:fill>
          <a:solidFill>
            <a:srgbClr val="00CC99"/>
          </a:solidFill>
        </a:fill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317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00CC99"/>
          </a:solidFill>
        </a:fill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317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00CC99"/>
          </a:solidFill>
        </a:fill>
      </a:tcStyle>
    </a:firstRow>
  </a:tblStyle>
  <a:tblStyle styleId="{3B4B98B0-60AC-42C2-AFA5-B58CD77FA1E5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top>
            <a:ln w="12701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/>
        <a:fill>
          <a:solidFill>
            <a:srgbClr val="00CC99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00CC99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12701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12701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firstRow>
  </a:tblStyle>
  <a:tblStyle styleId="{6E25E649-3F16-4E02-A733-19D2CDBF48F0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top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7E7E7"/>
          </a:solidFill>
        </a:fill>
      </a:tcStyle>
    </a:band1H>
    <a:band1V>
      <a:tcStyle>
        <a:tcBdr/>
        <a:fill>
          <a:solidFill>
            <a:srgbClr val="E7E7E7"/>
          </a:solidFill>
        </a:fill>
      </a:tcStyle>
    </a:band1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CC99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CC99"/>
          </a:solidFill>
        </a:fill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00CC99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09903" cy="463545"/>
          </a:xfrm>
          <a:prstGeom prst="rect">
            <a:avLst/>
          </a:prstGeom>
          <a:noFill/>
          <a:ln>
            <a:noFill/>
          </a:ln>
        </p:spPr>
        <p:txBody>
          <a:bodyPr vert="horz" wrap="square" lIns="92738" tIns="46369" rIns="92738" bIns="46369" anchor="t" anchorCtr="0" compatLnSpc="1">
            <a:noAutofit/>
          </a:bodyPr>
          <a:lstStyle>
            <a:lvl1pPr marL="0" marR="0" lvl="0" indent="0" algn="l" defTabSz="927101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Rectangle 9"/>
          <p:cNvSpPr>
            <a:spLocks noGrp="1" noRot="1" noChangeAspect="1"/>
          </p:cNvSpPr>
          <p:nvPr>
            <p:ph type="sldImg" idx="2"/>
          </p:nvPr>
        </p:nvSpPr>
        <p:spPr>
          <a:xfrm>
            <a:off x="1152528" y="696909"/>
            <a:ext cx="4641851" cy="3481385"/>
          </a:xfrm>
          <a:prstGeom prst="rect">
            <a:avLst/>
          </a:prstGeom>
          <a:noFill/>
          <a:ln w="9528">
            <a:solidFill>
              <a:srgbClr val="000000"/>
            </a:solidFill>
            <a:prstDash val="solid"/>
            <a:miter/>
          </a:ln>
        </p:spPr>
      </p:sp>
      <p:sp>
        <p:nvSpPr>
          <p:cNvPr id="4" name="Rectangle 10"/>
          <p:cNvSpPr txBox="1">
            <a:spLocks noGrp="1"/>
          </p:cNvSpPr>
          <p:nvPr>
            <p:ph type="body" sz="quarter" idx="3"/>
          </p:nvPr>
        </p:nvSpPr>
        <p:spPr>
          <a:xfrm>
            <a:off x="925509" y="4410078"/>
            <a:ext cx="5095878" cy="4176714"/>
          </a:xfrm>
          <a:prstGeom prst="rect">
            <a:avLst/>
          </a:prstGeom>
          <a:noFill/>
          <a:ln>
            <a:noFill/>
          </a:ln>
        </p:spPr>
        <p:txBody>
          <a:bodyPr vert="horz" wrap="square" lIns="92738" tIns="46369" rIns="92738" bIns="46369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 txBox="1">
            <a:spLocks noGrp="1"/>
          </p:cNvSpPr>
          <p:nvPr>
            <p:ph type="dt" idx="1"/>
          </p:nvPr>
        </p:nvSpPr>
        <p:spPr>
          <a:xfrm>
            <a:off x="3937004" y="0"/>
            <a:ext cx="3009903" cy="463545"/>
          </a:xfrm>
          <a:prstGeom prst="rect">
            <a:avLst/>
          </a:prstGeom>
          <a:noFill/>
          <a:ln>
            <a:noFill/>
          </a:ln>
        </p:spPr>
        <p:txBody>
          <a:bodyPr vert="horz" wrap="square" lIns="92738" tIns="46369" rIns="92738" bIns="46369" anchor="t" anchorCtr="0" compatLnSpc="1">
            <a:noAutofit/>
          </a:bodyPr>
          <a:lstStyle>
            <a:lvl1pPr marL="0" marR="0" lvl="0" indent="0" algn="r" defTabSz="927101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Rectangle 12"/>
          <p:cNvSpPr txBox="1">
            <a:spLocks noGrp="1"/>
          </p:cNvSpPr>
          <p:nvPr>
            <p:ph type="ftr" sz="quarter" idx="4"/>
          </p:nvPr>
        </p:nvSpPr>
        <p:spPr>
          <a:xfrm>
            <a:off x="0" y="8820146"/>
            <a:ext cx="3009903" cy="463545"/>
          </a:xfrm>
          <a:prstGeom prst="rect">
            <a:avLst/>
          </a:prstGeom>
          <a:noFill/>
          <a:ln>
            <a:noFill/>
          </a:ln>
        </p:spPr>
        <p:txBody>
          <a:bodyPr vert="horz" wrap="square" lIns="92738" tIns="46369" rIns="92738" bIns="46369" anchor="b" anchorCtr="0" compatLnSpc="1">
            <a:noAutofit/>
          </a:bodyPr>
          <a:lstStyle>
            <a:lvl1pPr marL="0" marR="0" lvl="0" indent="0" algn="l" defTabSz="927101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Rectangle 13"/>
          <p:cNvSpPr txBox="1">
            <a:spLocks noGrp="1"/>
          </p:cNvSpPr>
          <p:nvPr>
            <p:ph type="sldNum" sz="quarter" idx="5"/>
          </p:nvPr>
        </p:nvSpPr>
        <p:spPr>
          <a:xfrm>
            <a:off x="3937004" y="8820146"/>
            <a:ext cx="3009903" cy="463545"/>
          </a:xfrm>
          <a:prstGeom prst="rect">
            <a:avLst/>
          </a:prstGeom>
          <a:noFill/>
          <a:ln>
            <a:noFill/>
          </a:ln>
        </p:spPr>
        <p:txBody>
          <a:bodyPr vert="horz" wrap="square" lIns="92738" tIns="46369" rIns="92738" bIns="46369" anchor="b" anchorCtr="0" compatLnSpc="1">
            <a:noAutofit/>
          </a:bodyPr>
          <a:lstStyle>
            <a:lvl1pPr marL="0" marR="0" lvl="0" indent="0" algn="r" defTabSz="927101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</a:defRPr>
            </a:lvl1pPr>
          </a:lstStyle>
          <a:p>
            <a:pPr lvl="0"/>
            <a:fld id="{A6F29371-8FF7-4236-8690-E4FA04628298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85362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rial"/>
      </a:defRPr>
    </a:lvl1pPr>
    <a:lvl2pPr marL="457200" marR="0" lvl="1" indent="0" algn="l" defTabSz="9144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rial"/>
      </a:defRPr>
    </a:lvl2pPr>
    <a:lvl3pPr marL="914400" marR="0" lvl="2" indent="0" algn="l" defTabSz="9144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rial"/>
      </a:defRPr>
    </a:lvl3pPr>
    <a:lvl4pPr marL="1371600" marR="0" lvl="3" indent="0" algn="l" defTabSz="9144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rial"/>
      </a:defRPr>
    </a:lvl4pPr>
    <a:lvl5pPr marL="1828800" marR="0" lvl="4" indent="0" algn="l" defTabSz="9144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2525" y="696913"/>
            <a:ext cx="4641850" cy="3481387"/>
          </a:xfrm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3937004" y="8820146"/>
            <a:ext cx="3009903" cy="46354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2738" tIns="46369" rIns="92738" bIns="46369" anchor="b" anchorCtr="0" compatLnSpc="1">
            <a:noAutofit/>
          </a:bodyPr>
          <a:lstStyle/>
          <a:p>
            <a:pPr marL="0" marR="0" lvl="0" indent="0" algn="r" defTabSz="927101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01422C9-2BDE-4DB0-811F-A2F833CC3306}" type="slidenum">
              <a:rPr/>
              <a:pPr marL="0" marR="0" lvl="0" indent="0" algn="r" defTabSz="927101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81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Grp="1"/>
          </p:cNvSpPr>
          <p:nvPr>
            <p:ph type="ctrTitle"/>
          </p:nvPr>
        </p:nvSpPr>
        <p:spPr>
          <a:xfrm>
            <a:off x="2438403" y="3352803"/>
            <a:ext cx="6324603" cy="1371600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 txBox="1">
            <a:spLocks noGrp="1"/>
          </p:cNvSpPr>
          <p:nvPr>
            <p:ph type="subTitle" idx="1"/>
          </p:nvPr>
        </p:nvSpPr>
        <p:spPr>
          <a:xfrm>
            <a:off x="2438403" y="4724403"/>
            <a:ext cx="6324603" cy="685800"/>
          </a:xfrm>
        </p:spPr>
        <p:txBody>
          <a:bodyPr/>
          <a:lstStyle>
            <a:lvl1pPr marL="0" indent="0">
              <a:lnSpc>
                <a:spcPct val="80000"/>
              </a:lnSpc>
              <a:spcBef>
                <a:spcPts val="800"/>
              </a:spcBef>
              <a:buNone/>
              <a:defRPr sz="32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42864033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8756915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838953" y="685800"/>
            <a:ext cx="1771649" cy="4876796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524003" y="685800"/>
            <a:ext cx="5162546" cy="4876796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40556239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7327855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22311" y="4406895"/>
            <a:ext cx="7772400" cy="1362071"/>
          </a:xfrm>
        </p:spPr>
        <p:txBody>
          <a:bodyPr anchor="t"/>
          <a:lstStyle>
            <a:lvl1pPr>
              <a:defRPr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22311" y="2906713"/>
            <a:ext cx="7772400" cy="1500182"/>
          </a:xfrm>
        </p:spPr>
        <p:txBody>
          <a:bodyPr anchor="b"/>
          <a:lstStyle>
            <a:lvl1pPr marL="0" indent="0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4468624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515288" y="685800"/>
            <a:ext cx="7095305" cy="1371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524003" y="2057400"/>
            <a:ext cx="3467103" cy="350519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143499" y="2057400"/>
            <a:ext cx="3467103" cy="350519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41309290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4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57200" y="2174872"/>
            <a:ext cx="4040184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45023" y="1535113"/>
            <a:ext cx="4041776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45023" y="2174872"/>
            <a:ext cx="4041776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3196733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22266451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374738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73048"/>
            <a:ext cx="3008311" cy="1162046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575047" y="273048"/>
            <a:ext cx="5111752" cy="5853110"/>
          </a:xfrm>
        </p:spPr>
        <p:txBody>
          <a:bodyPr/>
          <a:lstStyle>
            <a:lvl1pPr>
              <a:spcBef>
                <a:spcPts val="800"/>
              </a:spcBef>
              <a:defRPr sz="3200"/>
            </a:lvl1pPr>
            <a:lvl2pPr>
              <a:spcBef>
                <a:spcPts val="700"/>
              </a:spcBef>
              <a:defRPr sz="2800"/>
            </a:lvl2pPr>
            <a:lvl3pPr>
              <a:spcBef>
                <a:spcPts val="600"/>
              </a:spcBef>
              <a:defRPr sz="2400"/>
            </a:lvl3pPr>
            <a:lvl4pPr>
              <a:spcBef>
                <a:spcPts val="500"/>
              </a:spcBef>
              <a:defRPr sz="2000"/>
            </a:lvl4pPr>
            <a:lvl5pPr>
              <a:spcBef>
                <a:spcPts val="500"/>
              </a:spcBef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457200" y="1435095"/>
            <a:ext cx="3008311" cy="46910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957233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5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 txBox="1">
            <a:spLocks noGrp="1"/>
          </p:cNvSpPr>
          <p:nvPr>
            <p:ph type="pic" idx="1"/>
          </p:nvPr>
        </p:nvSpPr>
        <p:spPr>
          <a:xfrm>
            <a:off x="1828800" y="657499"/>
            <a:ext cx="5486400" cy="411480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792288" y="5367335"/>
            <a:ext cx="5486400" cy="8048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5602509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 txBox="1">
            <a:spLocks noGrp="1"/>
          </p:cNvSpPr>
          <p:nvPr>
            <p:ph type="title"/>
          </p:nvPr>
        </p:nvSpPr>
        <p:spPr>
          <a:xfrm>
            <a:off x="1524003" y="685800"/>
            <a:ext cx="7086600" cy="1371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 txBox="1">
            <a:spLocks noGrp="1"/>
          </p:cNvSpPr>
          <p:nvPr>
            <p:ph type="body" idx="1"/>
          </p:nvPr>
        </p:nvSpPr>
        <p:spPr>
          <a:xfrm>
            <a:off x="1524003" y="2057400"/>
            <a:ext cx="7086600" cy="35051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000" b="1" i="0" u="none" strike="noStrike" kern="0" cap="none" spc="0" baseline="0">
          <a:solidFill>
            <a:srgbClr val="254061"/>
          </a:solidFill>
          <a:uFillTx/>
          <a:latin typeface="Arial Narrow"/>
        </a:defRPr>
      </a:lvl1pPr>
    </p:titleStyle>
    <p:bodyStyle>
      <a:lvl1pPr marL="342900" marR="0" lvl="0" indent="-342900" algn="l" defTabSz="914400" rtl="0" fontAlgn="auto" hangingPunct="1">
        <a:lnSpc>
          <a:spcPct val="100000"/>
        </a:lnSpc>
        <a:spcBef>
          <a:spcPts val="700"/>
        </a:spcBef>
        <a:spcAft>
          <a:spcPts val="0"/>
        </a:spcAft>
        <a:buClr>
          <a:srgbClr val="254061"/>
        </a:buClr>
        <a:buSzPct val="50000"/>
        <a:buFont typeface="Wingdings" pitchFamily="2"/>
        <a:buChar char="n"/>
        <a:tabLst/>
        <a:defRPr lang="en-US" sz="2800" b="0" i="0" u="none" strike="noStrike" kern="0" cap="none" spc="0" baseline="0">
          <a:solidFill>
            <a:srgbClr val="254061"/>
          </a:solidFill>
          <a:uFillTx/>
          <a:latin typeface="Arial Narrow"/>
        </a:defRPr>
      </a:lvl1pPr>
      <a:lvl2pPr marL="742950" marR="0" lvl="1" indent="-285750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Clr>
          <a:srgbClr val="254061"/>
        </a:buClr>
        <a:buSzPct val="50000"/>
        <a:buFont typeface="Wingdings" pitchFamily="2"/>
        <a:buChar char="n"/>
        <a:tabLst/>
        <a:defRPr lang="en-US" sz="2400" b="0" i="0" u="none" strike="noStrike" kern="0" cap="none" spc="0" baseline="0">
          <a:solidFill>
            <a:srgbClr val="254061"/>
          </a:solidFill>
          <a:uFillTx/>
          <a:latin typeface="Arial Narrow"/>
        </a:defRPr>
      </a:lvl2pPr>
      <a:lvl3pPr marL="1143000" marR="0" lvl="2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Clr>
          <a:srgbClr val="254061"/>
        </a:buClr>
        <a:buSzPct val="50000"/>
        <a:buFont typeface="Wingdings" pitchFamily="2"/>
        <a:buChar char="n"/>
        <a:tabLst/>
        <a:defRPr lang="en-US" sz="2000" b="0" i="0" u="none" strike="noStrike" kern="0" cap="none" spc="0" baseline="0">
          <a:solidFill>
            <a:srgbClr val="254061"/>
          </a:solidFill>
          <a:uFillTx/>
          <a:latin typeface="Arial Narrow"/>
        </a:defRPr>
      </a:lvl3pPr>
      <a:lvl4pPr marL="1600200" marR="0" lvl="3" indent="-22860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Clr>
          <a:srgbClr val="254061"/>
        </a:buClr>
        <a:buSzPct val="50000"/>
        <a:buFont typeface="Wingdings" pitchFamily="2"/>
        <a:buChar char="n"/>
        <a:tabLst/>
        <a:defRPr lang="en-US" sz="1800" b="0" i="0" u="none" strike="noStrike" kern="0" cap="none" spc="0" baseline="0">
          <a:solidFill>
            <a:srgbClr val="254061"/>
          </a:solidFill>
          <a:uFillTx/>
          <a:latin typeface="Arial Narrow"/>
        </a:defRPr>
      </a:lvl4pPr>
      <a:lvl5pPr marL="2057400" marR="0" lvl="4" indent="-22860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Clr>
          <a:srgbClr val="254061"/>
        </a:buClr>
        <a:buSzPct val="50000"/>
        <a:buFont typeface="Wingdings" pitchFamily="2"/>
        <a:buChar char="n"/>
        <a:tabLst/>
        <a:defRPr lang="en-US" sz="1800" b="0" i="0" u="none" strike="noStrike" kern="0" cap="none" spc="0" baseline="0">
          <a:solidFill>
            <a:srgbClr val="254061"/>
          </a:solidFill>
          <a:uFillTx/>
          <a:latin typeface="Arial Narrow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sz="4400"/>
              <a:t>PROJECT ORCHARD CMS</a:t>
            </a:r>
          </a:p>
        </p:txBody>
      </p:sp>
      <p:sp>
        <p:nvSpPr>
          <p:cNvPr id="3" name="Rectangle 7"/>
          <p:cNvSpPr txBox="1">
            <a:spLocks noGrp="1"/>
          </p:cNvSpPr>
          <p:nvPr>
            <p:ph type="subTitle" idx="1"/>
          </p:nvPr>
        </p:nvSpPr>
        <p:spPr/>
        <p:txBody>
          <a:bodyPr anchorCtr="1"/>
          <a:lstStyle/>
          <a:p>
            <a:pPr lvl="0" algn="ctr"/>
            <a:r>
              <a:rPr lang="en-US"/>
              <a:t>TEAM .NET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5653" y="0"/>
            <a:ext cx="7968346" cy="159067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1077699" y="728932"/>
            <a:ext cx="7086600" cy="872547"/>
          </a:xfrm>
        </p:spPr>
        <p:txBody>
          <a:bodyPr/>
          <a:lstStyle/>
          <a:p>
            <a:pPr lvl="0"/>
            <a:r>
              <a:rPr lang="en-GB" dirty="0" smtClean="0">
                <a:latin typeface="Times New Roman" pitchFamily="18"/>
                <a:cs typeface="Times New Roman" pitchFamily="18"/>
              </a:rPr>
              <a:t>Page</a:t>
            </a:r>
            <a:endParaRPr lang="en-GB" dirty="0">
              <a:latin typeface="Times New Roman" pitchFamily="18"/>
              <a:cs typeface="Times New Roman" pitchFamily="18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7057" y="2747874"/>
            <a:ext cx="64389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604513" y="1889186"/>
            <a:ext cx="298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Chức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năng</a:t>
            </a:r>
            <a:r>
              <a:rPr kumimoji="1" lang="en-US" altLang="ja-JP" dirty="0" smtClean="0"/>
              <a:t>: </a:t>
            </a:r>
            <a:r>
              <a:rPr kumimoji="1" lang="en-US" altLang="ja-JP" dirty="0" err="1" smtClean="0"/>
              <a:t>Tạo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một</a:t>
            </a:r>
            <a:r>
              <a:rPr kumimoji="1" lang="en-US" altLang="ja-JP" dirty="0" smtClean="0"/>
              <a:t> Page </a:t>
            </a:r>
            <a:r>
              <a:rPr kumimoji="1" lang="en-US" altLang="ja-JP" dirty="0" err="1" smtClean="0"/>
              <a:t>mới</a:t>
            </a:r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https://lh6.googleusercontent.com/F6zzKuOxxNnJTRHkP6Ludm2UwkAnWODTddbkZV2hg2xfQfy7TBaZbryROo_kUPtTCyfz0Zexr6HcbeniFeXvVXoypEIk7oNGz1G9YsVHesVhnQZEP96jDcenSuSJ_Jvw-IZabMY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1014" y="3766148"/>
            <a:ext cx="5734050" cy="2781300"/>
          </a:xfrm>
          <a:prstGeom prst="rect">
            <a:avLst/>
          </a:prstGeom>
          <a:noFill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216" y="488920"/>
            <a:ext cx="211455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39706" y="542386"/>
            <a:ext cx="21336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37437" y="568894"/>
            <a:ext cx="20002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99729" y="202721"/>
            <a:ext cx="7086600" cy="872547"/>
          </a:xfrm>
        </p:spPr>
        <p:txBody>
          <a:bodyPr/>
          <a:lstStyle/>
          <a:p>
            <a:pPr lvl="0"/>
            <a:r>
              <a:rPr lang="en-GB" dirty="0" smtClean="0">
                <a:latin typeface="Times New Roman" pitchFamily="18"/>
                <a:cs typeface="Times New Roman" pitchFamily="18"/>
              </a:rPr>
              <a:t>Content</a:t>
            </a:r>
            <a:endParaRPr lang="en-GB" dirty="0">
              <a:latin typeface="Times New Roman" pitchFamily="18"/>
              <a:cs typeface="Times New Roman" pitchFamily="1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0830" y="1173193"/>
            <a:ext cx="421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Chức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năng</a:t>
            </a:r>
            <a:r>
              <a:rPr kumimoji="1" lang="en-US" altLang="ja-JP" dirty="0" smtClean="0"/>
              <a:t>: </a:t>
            </a:r>
            <a:r>
              <a:rPr kumimoji="1" lang="en-US" altLang="ja-JP" dirty="0" err="1" smtClean="0"/>
              <a:t>Quản</a:t>
            </a:r>
            <a:r>
              <a:rPr kumimoji="1" lang="en-US" altLang="ja-JP" dirty="0" smtClean="0"/>
              <a:t> ý </a:t>
            </a:r>
            <a:r>
              <a:rPr kumimoji="1" lang="en-US" altLang="ja-JP" dirty="0" err="1" smtClean="0"/>
              <a:t>nội</a:t>
            </a:r>
            <a:r>
              <a:rPr kumimoji="1" lang="en-US" altLang="ja-JP" dirty="0" smtClean="0"/>
              <a:t> dung </a:t>
            </a:r>
            <a:r>
              <a:rPr kumimoji="1" lang="en-US" altLang="ja-JP" dirty="0" err="1" smtClean="0"/>
              <a:t>trong</a:t>
            </a:r>
            <a:r>
              <a:rPr kumimoji="1" lang="en-US" altLang="ja-JP" dirty="0" smtClean="0"/>
              <a:t> Website</a:t>
            </a:r>
            <a:endParaRPr kumimoji="1" lang="ja-JP" altLang="en-US"/>
          </a:p>
        </p:txBody>
      </p:sp>
      <p:pic>
        <p:nvPicPr>
          <p:cNvPr id="38914" name="Picture 2" descr="https://lh3.googleusercontent.com/tB_KQUvveEM3IoAcIgJIBhqgtB9ez0bPYuapCA1wZe8PNoeDbcIKVajgfQTdH9S4C0XNigdJyj4IHhVHa0TfxOPvSyvXTOtzkBWTcvwYF-etIt0_wRzAlyNtYz1v8GV6Lq-engg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8423" y="1770571"/>
            <a:ext cx="5734050" cy="44577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99729" y="202721"/>
            <a:ext cx="7086600" cy="872547"/>
          </a:xfrm>
        </p:spPr>
        <p:txBody>
          <a:bodyPr/>
          <a:lstStyle/>
          <a:p>
            <a:pPr lvl="0"/>
            <a:r>
              <a:rPr lang="en-GB" dirty="0" smtClean="0">
                <a:latin typeface="Times New Roman" pitchFamily="18"/>
                <a:cs typeface="Times New Roman" pitchFamily="18"/>
              </a:rPr>
              <a:t>Content Definition</a:t>
            </a:r>
            <a:endParaRPr lang="en-GB" dirty="0">
              <a:latin typeface="Times New Roman" pitchFamily="18"/>
              <a:cs typeface="Times New Roman" pitchFamily="1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0830" y="1173193"/>
            <a:ext cx="337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Chức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năng</a:t>
            </a:r>
            <a:r>
              <a:rPr kumimoji="1" lang="en-US" altLang="ja-JP" dirty="0" smtClean="0"/>
              <a:t>: </a:t>
            </a:r>
            <a:r>
              <a:rPr kumimoji="1" lang="en-US" altLang="ja-JP" dirty="0" err="1" smtClean="0"/>
              <a:t>Tạo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kiểu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nội</a:t>
            </a:r>
            <a:r>
              <a:rPr kumimoji="1" lang="en-US" altLang="ja-JP" dirty="0" smtClean="0"/>
              <a:t> dung </a:t>
            </a:r>
            <a:r>
              <a:rPr kumimoji="1" lang="en-US" altLang="ja-JP" dirty="0" err="1" smtClean="0"/>
              <a:t>mới</a:t>
            </a:r>
            <a:endParaRPr kumimoji="1" lang="ja-JP" altLang="en-US"/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672" y="1915783"/>
            <a:ext cx="4862269" cy="4942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3242" y="2518285"/>
            <a:ext cx="34671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99729" y="202721"/>
            <a:ext cx="7086600" cy="872547"/>
          </a:xfrm>
        </p:spPr>
        <p:txBody>
          <a:bodyPr/>
          <a:lstStyle/>
          <a:p>
            <a:pPr lvl="0"/>
            <a:r>
              <a:rPr lang="en-GB" dirty="0" smtClean="0">
                <a:latin typeface="Times New Roman" pitchFamily="18"/>
                <a:cs typeface="Times New Roman" pitchFamily="18"/>
              </a:rPr>
              <a:t>Blog</a:t>
            </a:r>
            <a:endParaRPr lang="en-GB" dirty="0">
              <a:latin typeface="Times New Roman" pitchFamily="18"/>
              <a:cs typeface="Times New Roman" pitchFamily="1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0830" y="1173193"/>
            <a:ext cx="795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Chức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năng</a:t>
            </a:r>
            <a:r>
              <a:rPr kumimoji="1" lang="en-US" altLang="ja-JP" dirty="0" smtClean="0"/>
              <a:t>: </a:t>
            </a:r>
            <a:r>
              <a:rPr kumimoji="1" lang="en-US" altLang="ja-JP" dirty="0" err="1" smtClean="0"/>
              <a:t>Quản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lý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các</a:t>
            </a:r>
            <a:r>
              <a:rPr kumimoji="1" lang="en-US" altLang="ja-JP" dirty="0" smtClean="0"/>
              <a:t> Blogs </a:t>
            </a:r>
            <a:r>
              <a:rPr kumimoji="1" lang="en-US" altLang="ja-JP" dirty="0" err="1" smtClean="0"/>
              <a:t>có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trong</a:t>
            </a:r>
            <a:r>
              <a:rPr kumimoji="1" lang="en-US" altLang="ja-JP" dirty="0" smtClean="0"/>
              <a:t> Website. </a:t>
            </a:r>
            <a:r>
              <a:rPr kumimoji="1" lang="en-US" altLang="ja-JP" dirty="0" err="1" smtClean="0"/>
              <a:t>Trong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một</a:t>
            </a:r>
            <a:r>
              <a:rPr kumimoji="1" lang="en-US" altLang="ja-JP" dirty="0" smtClean="0"/>
              <a:t> Blog </a:t>
            </a:r>
            <a:r>
              <a:rPr kumimoji="1" lang="en-US" altLang="ja-JP" dirty="0" err="1" smtClean="0"/>
              <a:t>gồm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nhiều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bài</a:t>
            </a:r>
            <a:r>
              <a:rPr kumimoji="1" lang="en-US" altLang="ja-JP" dirty="0" smtClean="0"/>
              <a:t> Post</a:t>
            </a:r>
            <a:endParaRPr kumimoji="1" lang="ja-JP" alt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3883" y="1848297"/>
            <a:ext cx="5107197" cy="4553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https://lh5.googleusercontent.com/-nhzCKnbNlK4392Jmlrfn6lDbHwprLw3Vayw-e2jEhnSyCEySYPg-WksrliIFBrayr9wmbpCLYtbutf2OCt6s1v8ome_c0lIjpyZt4vhfSUj1q9iv9DJ-YIR55i132IerFU4iJa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6229" y="355572"/>
            <a:ext cx="5166443" cy="635077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99729" y="202721"/>
            <a:ext cx="7086600" cy="87254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Times New Roman" pitchFamily="18"/>
                <a:cs typeface="Times New Roman" pitchFamily="18"/>
              </a:rPr>
              <a:t>Post</a:t>
            </a:r>
            <a:endParaRPr kumimoji="0" lang="en-GB" sz="4000" b="1" i="0" u="none" strike="noStrike" kern="0" cap="none" spc="0" normalizeH="0" baseline="0" noProof="0" dirty="0">
              <a:ln>
                <a:noFill/>
              </a:ln>
              <a:solidFill>
                <a:srgbClr val="254061"/>
              </a:solidFill>
              <a:effectLst/>
              <a:uLnTx/>
              <a:uFillTx/>
              <a:latin typeface="Times New Roman" pitchFamily="18"/>
              <a:cs typeface="Times New Roman" pitchFamily="18"/>
            </a:endParaRPr>
          </a:p>
        </p:txBody>
      </p:sp>
      <p:pic>
        <p:nvPicPr>
          <p:cNvPr id="43010" name="Picture 2" descr="https://lh3.googleusercontent.com/Gx-cjV2g_9gZjSv_RayBQfgqFTVv2_6Mx6yRZh7Q7GMwfQUbe8kT-JOBNJMvge607kzJty0ArnLgmRFj_SyZTZTHdbDgiBS37fmnDBnMb9vgg2wAv2uo1OM_XZLLR3lbX3E4xAU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164" y="1297777"/>
            <a:ext cx="4477112" cy="3242560"/>
          </a:xfrm>
          <a:prstGeom prst="rect">
            <a:avLst/>
          </a:prstGeom>
          <a:noFill/>
        </p:spPr>
      </p:pic>
      <p:pic>
        <p:nvPicPr>
          <p:cNvPr id="43012" name="Picture 4" descr="https://lh3.googleusercontent.com/4cV_BSA-JMJfPlCzeJMiO8JkpNHxGdBzjKY3ObVsKt4SHKsr25wI3HJ4ALJMrKvhVu10APBLibDHg9UY-MVmJdraTgL94_zB7D7V0gzGwMb3NX8PqtTOp7YmEN4IwZ1vnLjegJL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1351" y="3623093"/>
            <a:ext cx="3924241" cy="299207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99729" y="202721"/>
            <a:ext cx="7086600" cy="87254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000" b="1" kern="0" dirty="0" smtClean="0">
                <a:solidFill>
                  <a:srgbClr val="254061"/>
                </a:solidFill>
                <a:latin typeface="Times New Roman" pitchFamily="18"/>
                <a:cs typeface="Times New Roman" pitchFamily="18"/>
              </a:rPr>
              <a:t>Queries</a:t>
            </a:r>
            <a:endParaRPr kumimoji="0" lang="en-GB" sz="4000" b="1" i="0" u="none" strike="noStrike" kern="0" cap="none" spc="0" normalizeH="0" baseline="0" noProof="0" dirty="0">
              <a:ln>
                <a:noFill/>
              </a:ln>
              <a:solidFill>
                <a:srgbClr val="254061"/>
              </a:solidFill>
              <a:effectLst/>
              <a:uLnTx/>
              <a:uFillTx/>
              <a:latin typeface="Times New Roman" pitchFamily="18"/>
              <a:cs typeface="Times New Roman" pitchFamily="18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2871" y="2020109"/>
            <a:ext cx="658177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250830" y="1173193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Chức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năng</a:t>
            </a:r>
            <a:r>
              <a:rPr kumimoji="1" lang="en-US" altLang="ja-JP" dirty="0" smtClean="0"/>
              <a:t>: </a:t>
            </a:r>
            <a:r>
              <a:rPr kumimoji="1" lang="en-US" altLang="ja-JP" dirty="0" err="1" smtClean="0"/>
              <a:t>Lọc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theo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điều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kiện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nào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đó</a:t>
            </a:r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99729" y="202721"/>
            <a:ext cx="7086600" cy="87254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fontAlgn="base"/>
            <a:r>
              <a:rPr lang="en-US" altLang="ja-JP" sz="4000" b="1" dirty="0" smtClean="0"/>
              <a:t>Comments</a:t>
            </a:r>
            <a:endParaRPr lang="en-US" altLang="ja-JP" sz="4000" b="1" dirty="0"/>
          </a:p>
        </p:txBody>
      </p:sp>
      <p:pic>
        <p:nvPicPr>
          <p:cNvPr id="45058" name="Picture 2" descr="https://lh5.googleusercontent.com/pQ2cde2a9PctQTJHmsO7fa-eu0G_NUnj9-QwRSsB8_H6CEDOdoFvP9ANtHtKWG9MaGzIkA7jHY9it0nzPFXp-Otb8sIwoQd1istiOTvxPCS5qMK9xdC_4uEkhHPJ-m1SlDypJvM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3700" y="2460056"/>
            <a:ext cx="5734050" cy="320992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250830" y="1173193"/>
            <a:ext cx="4677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Chức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năng</a:t>
            </a:r>
            <a:r>
              <a:rPr kumimoji="1" lang="en-US" altLang="ja-JP" dirty="0" smtClean="0"/>
              <a:t>: </a:t>
            </a:r>
            <a:r>
              <a:rPr kumimoji="1" lang="en-US" altLang="ja-JP" dirty="0" err="1" smtClean="0"/>
              <a:t>Quản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lý</a:t>
            </a:r>
            <a:r>
              <a:rPr kumimoji="1" lang="en-US" altLang="ja-JP" dirty="0" smtClean="0"/>
              <a:t> comment </a:t>
            </a:r>
            <a:r>
              <a:rPr kumimoji="1" lang="en-US" altLang="ja-JP" dirty="0" err="1" smtClean="0"/>
              <a:t>trong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các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bài</a:t>
            </a:r>
            <a:r>
              <a:rPr kumimoji="1" lang="en-US" altLang="ja-JP" dirty="0" smtClean="0"/>
              <a:t> Post</a:t>
            </a:r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https://lh5.googleusercontent.com/VAJFCO5hgsFELkwF7qg2v2sAAjpU2Ec5IMlveX5gVOU7pi5EJ5hVwFLEwnabM5_UXJfI5onPOvzA2jyzZrCXMeHEZkYj_XFvkaa-111JVomzmq-6Dh7hM4kI7lKfqP25T92gpLHj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7496" y="693707"/>
            <a:ext cx="5734050" cy="5905501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99729" y="202721"/>
            <a:ext cx="7086600" cy="87254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fontAlgn="base"/>
            <a:r>
              <a:rPr lang="en-US" altLang="ja-JP" sz="4000" b="1" dirty="0" smtClean="0"/>
              <a:t>Widgets</a:t>
            </a:r>
            <a:endParaRPr lang="en-US" altLang="ja-JP" sz="4000" b="1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latin typeface="Times New Roman" pitchFamily="18"/>
                <a:cs typeface="Times New Roman" pitchFamily="18"/>
              </a:rPr>
              <a:t>Thành viên:</a:t>
            </a:r>
            <a:endParaRPr lang="en-GB">
              <a:latin typeface="Times New Roman" pitchFamily="18"/>
              <a:cs typeface="Times New Roman" pitchFamily="18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latin typeface="Times New Roman" pitchFamily="18"/>
                <a:cs typeface="Times New Roman" pitchFamily="18"/>
              </a:rPr>
              <a:t>Ngọc</a:t>
            </a:r>
          </a:p>
          <a:p>
            <a:pPr lvl="0"/>
            <a:r>
              <a:rPr lang="en-US">
                <a:latin typeface="Times New Roman" pitchFamily="18"/>
                <a:cs typeface="Times New Roman" pitchFamily="18"/>
              </a:rPr>
              <a:t>Bình</a:t>
            </a:r>
            <a:endParaRPr lang="en-GB"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https://lh5.googleusercontent.com/E-BRVF5qMRojug79uESgJmbV61I4ViBjzt-dSFWdYwcYgAZXQUFtyvEGWF7eAeeEO3vS365M4WktAhHWKjF8j5GaPSY3DSeTEqNbbn57dBLzQstZz3XJhLlohGTiR4GLUGs_1x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0568" y="1946693"/>
            <a:ext cx="5734050" cy="3971925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594619" y="288985"/>
            <a:ext cx="7086600" cy="872547"/>
          </a:xfrm>
        </p:spPr>
        <p:txBody>
          <a:bodyPr/>
          <a:lstStyle/>
          <a:p>
            <a:pPr lvl="0"/>
            <a:r>
              <a:rPr lang="en-GB" dirty="0" smtClean="0">
                <a:latin typeface="Times New Roman" pitchFamily="18"/>
                <a:cs typeface="Times New Roman" pitchFamily="18"/>
              </a:rPr>
              <a:t>Taxonomy</a:t>
            </a:r>
            <a:endParaRPr lang="en-GB" dirty="0">
              <a:latin typeface="Times New Roman" pitchFamily="18"/>
              <a:cs typeface="Times New Roman" pitchFamily="1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97479" y="1216324"/>
            <a:ext cx="731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altLang="ja-JP" dirty="0" smtClean="0"/>
              <a:t>Tương tự như categories. Giúp phân loại các thành phần của website</a:t>
            </a:r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https://lh5.googleusercontent.com/ciOInp-yAFu7UPcR7sCZPKwu54v7w0AjbvecYiv1hrB00sBBZrHLf4JztdsgeQZZMxrnOO7z7c_tNsx35fqOiSsfD8DU9YX8ZBBnGIYgyIWAlhkxRBQVG1ozdcgX6Ndx1m2U94t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3262" y="2973956"/>
            <a:ext cx="5734050" cy="1666875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1043193" y="685800"/>
            <a:ext cx="7086600" cy="872547"/>
          </a:xfrm>
        </p:spPr>
        <p:txBody>
          <a:bodyPr/>
          <a:lstStyle/>
          <a:p>
            <a:pPr lvl="0"/>
            <a:r>
              <a:rPr lang="en-GB" dirty="0" smtClean="0">
                <a:latin typeface="Times New Roman" pitchFamily="18"/>
                <a:cs typeface="Times New Roman" pitchFamily="18"/>
              </a:rPr>
              <a:t>Media</a:t>
            </a:r>
            <a:endParaRPr lang="en-GB" dirty="0">
              <a:latin typeface="Times New Roman" pitchFamily="18"/>
              <a:cs typeface="Times New Roman" pitchFamily="1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4294" y="1802921"/>
            <a:ext cx="630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Quản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lý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các</a:t>
            </a:r>
            <a:r>
              <a:rPr kumimoji="1" lang="en-US" altLang="ja-JP" dirty="0" smtClean="0"/>
              <a:t> file </a:t>
            </a:r>
            <a:r>
              <a:rPr kumimoji="1" lang="en-US" altLang="ja-JP" dirty="0" err="1" smtClean="0"/>
              <a:t>dữ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liệu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/>
              <a:t>hình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ảnh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âm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thanh</a:t>
            </a:r>
            <a:r>
              <a:rPr kumimoji="1" lang="en-US" altLang="ja-JP" dirty="0" smtClean="0"/>
              <a:t>, video…) </a:t>
            </a:r>
            <a:r>
              <a:rPr kumimoji="1" lang="en-US" altLang="ja-JP" dirty="0" err="1" smtClean="0"/>
              <a:t>của</a:t>
            </a:r>
            <a:r>
              <a:rPr kumimoji="1" lang="en-US" altLang="ja-JP" dirty="0" smtClean="0"/>
              <a:t> Website</a:t>
            </a:r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043193" y="685800"/>
            <a:ext cx="7086600" cy="872547"/>
          </a:xfrm>
        </p:spPr>
        <p:txBody>
          <a:bodyPr/>
          <a:lstStyle/>
          <a:p>
            <a:pPr lvl="0"/>
            <a:r>
              <a:rPr lang="en-US" dirty="0">
                <a:latin typeface="Times New Roman" pitchFamily="18"/>
                <a:cs typeface="Times New Roman" pitchFamily="18"/>
              </a:rPr>
              <a:t>Navigation :</a:t>
            </a:r>
            <a:endParaRPr lang="en-GB" dirty="0">
              <a:latin typeface="Times New Roman" pitchFamily="18"/>
              <a:cs typeface="Times New Roman" pitchFamily="18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043193" y="2057400"/>
            <a:ext cx="7567409" cy="4098697"/>
          </a:xfrm>
        </p:spPr>
        <p:txBody>
          <a:bodyPr/>
          <a:lstStyle/>
          <a:p>
            <a:pPr lvl="0"/>
            <a:r>
              <a:rPr lang="en-GB" b="1" dirty="0">
                <a:latin typeface="Times New Roman" pitchFamily="18"/>
                <a:cs typeface="Times New Roman" pitchFamily="18"/>
              </a:rPr>
              <a:t>Content menu item:  </a:t>
            </a:r>
            <a:r>
              <a:rPr lang="en-GB" dirty="0" err="1">
                <a:latin typeface="Times New Roman" pitchFamily="18"/>
                <a:cs typeface="Times New Roman" pitchFamily="18"/>
              </a:rPr>
              <a:t>giúp</a:t>
            </a:r>
            <a:r>
              <a:rPr lang="en-GB" dirty="0">
                <a:latin typeface="Times New Roman" pitchFamily="18"/>
                <a:cs typeface="Times New Roman" pitchFamily="18"/>
              </a:rPr>
              <a:t> add </a:t>
            </a:r>
            <a:r>
              <a:rPr lang="en-GB" dirty="0" err="1">
                <a:latin typeface="Times New Roman" pitchFamily="18"/>
                <a:cs typeface="Times New Roman" pitchFamily="18"/>
              </a:rPr>
              <a:t>các</a:t>
            </a:r>
            <a:r>
              <a:rPr lang="en-GB" dirty="0">
                <a:latin typeface="Times New Roman" pitchFamily="18"/>
                <a:cs typeface="Times New Roman" pitchFamily="18"/>
              </a:rPr>
              <a:t> item menu </a:t>
            </a:r>
            <a:r>
              <a:rPr lang="en-GB" dirty="0" err="1">
                <a:latin typeface="Times New Roman" pitchFamily="18"/>
                <a:cs typeface="Times New Roman" pitchFamily="18"/>
              </a:rPr>
              <a:t>lên</a:t>
            </a:r>
            <a:r>
              <a:rPr lang="en-GB" dirty="0">
                <a:latin typeface="Times New Roman" pitchFamily="18"/>
                <a:cs typeface="Times New Roman" pitchFamily="18"/>
              </a:rPr>
              <a:t> </a:t>
            </a:r>
            <a:r>
              <a:rPr lang="en-GB" dirty="0" err="1">
                <a:latin typeface="Times New Roman" pitchFamily="18"/>
                <a:cs typeface="Times New Roman" pitchFamily="18"/>
              </a:rPr>
              <a:t>thanh</a:t>
            </a:r>
            <a:r>
              <a:rPr lang="en-GB" dirty="0">
                <a:latin typeface="Times New Roman" pitchFamily="18"/>
                <a:cs typeface="Times New Roman" pitchFamily="18"/>
              </a:rPr>
              <a:t> menu</a:t>
            </a:r>
          </a:p>
          <a:p>
            <a:pPr lvl="0"/>
            <a:r>
              <a:rPr lang="en-GB" b="1" dirty="0">
                <a:latin typeface="Times New Roman" pitchFamily="18"/>
                <a:cs typeface="Times New Roman" pitchFamily="18"/>
              </a:rPr>
              <a:t>Custom link: </a:t>
            </a:r>
            <a:r>
              <a:rPr lang="en-GB" dirty="0" err="1">
                <a:latin typeface="Times New Roman" pitchFamily="18"/>
                <a:cs typeface="Times New Roman" pitchFamily="18"/>
              </a:rPr>
              <a:t>giúp</a:t>
            </a:r>
            <a:r>
              <a:rPr lang="en-GB" dirty="0">
                <a:latin typeface="Times New Roman" pitchFamily="18"/>
                <a:cs typeface="Times New Roman" pitchFamily="18"/>
              </a:rPr>
              <a:t> them 1 </a:t>
            </a:r>
            <a:r>
              <a:rPr lang="en-GB" dirty="0" err="1">
                <a:latin typeface="Times New Roman" pitchFamily="18"/>
                <a:cs typeface="Times New Roman" pitchFamily="18"/>
              </a:rPr>
              <a:t>url</a:t>
            </a:r>
            <a:r>
              <a:rPr lang="en-GB" dirty="0">
                <a:latin typeface="Times New Roman" pitchFamily="18"/>
                <a:cs typeface="Times New Roman" pitchFamily="18"/>
              </a:rPr>
              <a:t> </a:t>
            </a:r>
            <a:r>
              <a:rPr lang="en-GB" dirty="0" err="1">
                <a:latin typeface="Times New Roman" pitchFamily="18"/>
                <a:cs typeface="Times New Roman" pitchFamily="18"/>
              </a:rPr>
              <a:t>trên</a:t>
            </a:r>
            <a:r>
              <a:rPr lang="en-GB" dirty="0">
                <a:latin typeface="Times New Roman" pitchFamily="18"/>
                <a:cs typeface="Times New Roman" pitchFamily="18"/>
              </a:rPr>
              <a:t> menu.</a:t>
            </a:r>
          </a:p>
          <a:p>
            <a:pPr lvl="0"/>
            <a:r>
              <a:rPr lang="en-GB" b="1" dirty="0">
                <a:latin typeface="Times New Roman" pitchFamily="18"/>
                <a:cs typeface="Times New Roman" pitchFamily="18"/>
              </a:rPr>
              <a:t>Html menu item: </a:t>
            </a:r>
            <a:r>
              <a:rPr lang="en-GB" dirty="0" err="1">
                <a:latin typeface="Times New Roman" pitchFamily="18"/>
                <a:cs typeface="Times New Roman" pitchFamily="18"/>
              </a:rPr>
              <a:t>hiển</a:t>
            </a:r>
            <a:r>
              <a:rPr lang="en-GB" dirty="0">
                <a:latin typeface="Times New Roman" pitchFamily="18"/>
                <a:cs typeface="Times New Roman" pitchFamily="18"/>
              </a:rPr>
              <a:t> </a:t>
            </a:r>
            <a:r>
              <a:rPr lang="en-GB" dirty="0" err="1">
                <a:latin typeface="Times New Roman" pitchFamily="18"/>
                <a:cs typeface="Times New Roman" pitchFamily="18"/>
              </a:rPr>
              <a:t>thị</a:t>
            </a:r>
            <a:r>
              <a:rPr lang="en-GB" dirty="0">
                <a:latin typeface="Times New Roman" pitchFamily="18"/>
                <a:cs typeface="Times New Roman" pitchFamily="18"/>
              </a:rPr>
              <a:t> </a:t>
            </a:r>
            <a:r>
              <a:rPr lang="en-GB" dirty="0" err="1">
                <a:latin typeface="Times New Roman" pitchFamily="18"/>
                <a:cs typeface="Times New Roman" pitchFamily="18"/>
              </a:rPr>
              <a:t>ra</a:t>
            </a:r>
            <a:r>
              <a:rPr lang="en-GB" dirty="0">
                <a:latin typeface="Times New Roman" pitchFamily="18"/>
                <a:cs typeface="Times New Roman" pitchFamily="18"/>
              </a:rPr>
              <a:t> </a:t>
            </a:r>
            <a:r>
              <a:rPr lang="en-GB" dirty="0" err="1">
                <a:latin typeface="Times New Roman" pitchFamily="18"/>
                <a:cs typeface="Times New Roman" pitchFamily="18"/>
              </a:rPr>
              <a:t>một</a:t>
            </a:r>
            <a:r>
              <a:rPr lang="en-GB" dirty="0">
                <a:latin typeface="Times New Roman" pitchFamily="18"/>
                <a:cs typeface="Times New Roman" pitchFamily="18"/>
              </a:rPr>
              <a:t> </a:t>
            </a:r>
            <a:r>
              <a:rPr lang="en-GB" dirty="0" err="1">
                <a:latin typeface="Times New Roman" pitchFamily="18"/>
                <a:cs typeface="Times New Roman" pitchFamily="18"/>
              </a:rPr>
              <a:t>nội</a:t>
            </a:r>
            <a:r>
              <a:rPr lang="en-GB" dirty="0">
                <a:latin typeface="Times New Roman" pitchFamily="18"/>
                <a:cs typeface="Times New Roman" pitchFamily="18"/>
              </a:rPr>
              <a:t> dung html</a:t>
            </a:r>
          </a:p>
          <a:p>
            <a:pPr lvl="0"/>
            <a:r>
              <a:rPr lang="en-GB" b="1" dirty="0">
                <a:latin typeface="Times New Roman" pitchFamily="18"/>
                <a:cs typeface="Times New Roman" pitchFamily="18"/>
              </a:rPr>
              <a:t>Query </a:t>
            </a:r>
            <a:r>
              <a:rPr lang="en-GB" b="1" dirty="0" err="1">
                <a:latin typeface="Times New Roman" pitchFamily="18"/>
                <a:cs typeface="Times New Roman" pitchFamily="18"/>
              </a:rPr>
              <a:t>limk</a:t>
            </a:r>
            <a:r>
              <a:rPr lang="en-GB" b="1" dirty="0">
                <a:latin typeface="Times New Roman" pitchFamily="18"/>
                <a:cs typeface="Times New Roman" pitchFamily="18"/>
              </a:rPr>
              <a:t>: </a:t>
            </a:r>
            <a:r>
              <a:rPr lang="en-GB" dirty="0" err="1">
                <a:latin typeface="Times New Roman" pitchFamily="18"/>
                <a:cs typeface="Times New Roman" pitchFamily="18"/>
              </a:rPr>
              <a:t>gắn</a:t>
            </a:r>
            <a:r>
              <a:rPr lang="en-GB" dirty="0">
                <a:latin typeface="Times New Roman" pitchFamily="18"/>
                <a:cs typeface="Times New Roman" pitchFamily="18"/>
              </a:rPr>
              <a:t> </a:t>
            </a:r>
            <a:r>
              <a:rPr lang="en-GB" dirty="0" err="1">
                <a:latin typeface="Times New Roman" pitchFamily="18"/>
                <a:cs typeface="Times New Roman" pitchFamily="18"/>
              </a:rPr>
              <a:t>vào</a:t>
            </a:r>
            <a:r>
              <a:rPr lang="en-GB" dirty="0">
                <a:latin typeface="Times New Roman" pitchFamily="18"/>
                <a:cs typeface="Times New Roman" pitchFamily="18"/>
              </a:rPr>
              <a:t> 1 item </a:t>
            </a:r>
            <a:r>
              <a:rPr lang="en-GB" dirty="0" err="1">
                <a:latin typeface="Times New Roman" pitchFamily="18"/>
                <a:cs typeface="Times New Roman" pitchFamily="18"/>
              </a:rPr>
              <a:t>trên</a:t>
            </a:r>
            <a:r>
              <a:rPr lang="en-GB" dirty="0">
                <a:latin typeface="Times New Roman" pitchFamily="18"/>
                <a:cs typeface="Times New Roman" pitchFamily="18"/>
              </a:rPr>
              <a:t> menu </a:t>
            </a:r>
            <a:r>
              <a:rPr lang="en-GB" dirty="0" err="1">
                <a:latin typeface="Times New Roman" pitchFamily="18"/>
                <a:cs typeface="Times New Roman" pitchFamily="18"/>
              </a:rPr>
              <a:t>một</a:t>
            </a:r>
            <a:r>
              <a:rPr lang="en-GB" dirty="0">
                <a:latin typeface="Times New Roman" pitchFamily="18"/>
                <a:cs typeface="Times New Roman" pitchFamily="18"/>
              </a:rPr>
              <a:t> query( </a:t>
            </a:r>
            <a:r>
              <a:rPr lang="en-GB" dirty="0" err="1">
                <a:latin typeface="Times New Roman" pitchFamily="18"/>
                <a:cs typeface="Times New Roman" pitchFamily="18"/>
              </a:rPr>
              <a:t>bộ</a:t>
            </a:r>
            <a:r>
              <a:rPr lang="en-GB" dirty="0">
                <a:latin typeface="Times New Roman" pitchFamily="18"/>
                <a:cs typeface="Times New Roman" pitchFamily="18"/>
              </a:rPr>
              <a:t> loc)</a:t>
            </a:r>
          </a:p>
          <a:p>
            <a:pPr lvl="0"/>
            <a:r>
              <a:rPr lang="en-GB" b="1" dirty="0">
                <a:latin typeface="Times New Roman" pitchFamily="18"/>
                <a:cs typeface="Times New Roman" pitchFamily="18"/>
              </a:rPr>
              <a:t>Taxonomy: </a:t>
            </a:r>
            <a:r>
              <a:rPr lang="en-GB" dirty="0" err="1">
                <a:latin typeface="Times New Roman" pitchFamily="18"/>
                <a:cs typeface="Times New Roman" pitchFamily="18"/>
              </a:rPr>
              <a:t>gắn</a:t>
            </a:r>
            <a:r>
              <a:rPr lang="en-GB" dirty="0">
                <a:latin typeface="Times New Roman" pitchFamily="18"/>
                <a:cs typeface="Times New Roman" pitchFamily="18"/>
              </a:rPr>
              <a:t> </a:t>
            </a:r>
            <a:r>
              <a:rPr lang="en-GB" dirty="0" err="1">
                <a:latin typeface="Times New Roman" pitchFamily="18"/>
                <a:cs typeface="Times New Roman" pitchFamily="18"/>
              </a:rPr>
              <a:t>vào</a:t>
            </a:r>
            <a:r>
              <a:rPr lang="en-GB" dirty="0">
                <a:latin typeface="Times New Roman" pitchFamily="18"/>
                <a:cs typeface="Times New Roman" pitchFamily="18"/>
              </a:rPr>
              <a:t> menu </a:t>
            </a:r>
            <a:r>
              <a:rPr lang="en-GB" dirty="0" err="1">
                <a:latin typeface="Times New Roman" pitchFamily="18"/>
                <a:cs typeface="Times New Roman" pitchFamily="18"/>
              </a:rPr>
              <a:t>một</a:t>
            </a:r>
            <a:r>
              <a:rPr lang="en-GB" dirty="0">
                <a:latin typeface="Times New Roman" pitchFamily="18"/>
                <a:cs typeface="Times New Roman" pitchFamily="18"/>
              </a:rPr>
              <a:t> taxonomy( </a:t>
            </a:r>
            <a:r>
              <a:rPr lang="en-GB" dirty="0" err="1">
                <a:latin typeface="Times New Roman" pitchFamily="18"/>
                <a:cs typeface="Times New Roman" pitchFamily="18"/>
              </a:rPr>
              <a:t>phân</a:t>
            </a:r>
            <a:r>
              <a:rPr lang="en-GB" dirty="0">
                <a:latin typeface="Times New Roman" pitchFamily="18"/>
                <a:cs typeface="Times New Roman" pitchFamily="18"/>
              </a:rPr>
              <a:t> </a:t>
            </a:r>
            <a:r>
              <a:rPr lang="en-GB" dirty="0" err="1">
                <a:latin typeface="Times New Roman" pitchFamily="18"/>
                <a:cs typeface="Times New Roman" pitchFamily="18"/>
              </a:rPr>
              <a:t>loại</a:t>
            </a:r>
            <a:r>
              <a:rPr lang="en-GB" dirty="0">
                <a:latin typeface="Times New Roman" pitchFamily="18"/>
                <a:cs typeface="Times New Roman" pitchFamily="18"/>
              </a:rPr>
              <a:t>)</a:t>
            </a:r>
          </a:p>
          <a:p>
            <a:pPr lvl="0"/>
            <a:endParaRPr lang="en-GB" dirty="0"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33343" y="901525"/>
            <a:ext cx="7675811" cy="4661080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043193" y="685800"/>
            <a:ext cx="7086600" cy="872547"/>
          </a:xfrm>
        </p:spPr>
        <p:txBody>
          <a:bodyPr/>
          <a:lstStyle/>
          <a:p>
            <a:pPr lvl="0"/>
            <a:r>
              <a:rPr lang="en-GB">
                <a:latin typeface="Times New Roman" pitchFamily="18"/>
                <a:cs typeface="Times New Roman" pitchFamily="18"/>
              </a:rPr>
              <a:t>Form submissions: 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043193" y="2057400"/>
            <a:ext cx="7567409" cy="4098697"/>
          </a:xfrm>
        </p:spPr>
        <p:txBody>
          <a:bodyPr/>
          <a:lstStyle/>
          <a:p>
            <a:pPr lvl="0"/>
            <a:r>
              <a:rPr lang="en-GB">
                <a:latin typeface="Times New Roman" pitchFamily="18"/>
                <a:cs typeface="Times New Roman" pitchFamily="18"/>
              </a:rPr>
              <a:t>là nơi chứa dữ liệu của các form submission gửi tới</a:t>
            </a:r>
          </a:p>
          <a:p>
            <a:pPr lvl="0"/>
            <a:endParaRPr lang="en-GB">
              <a:latin typeface="Times New Roman" pitchFamily="18"/>
              <a:cs typeface="Times New Roman" pitchFamily="18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31" y="2868765"/>
            <a:ext cx="6486525" cy="363184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50007" y="0"/>
            <a:ext cx="7086600" cy="872547"/>
          </a:xfrm>
        </p:spPr>
        <p:txBody>
          <a:bodyPr/>
          <a:lstStyle/>
          <a:p>
            <a:pPr lvl="0"/>
            <a:r>
              <a:rPr lang="en-GB">
                <a:latin typeface="Times New Roman" pitchFamily="18"/>
                <a:cs typeface="Times New Roman" pitchFamily="18"/>
              </a:rPr>
              <a:t>Workflows: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50007" y="872547"/>
            <a:ext cx="7567409" cy="5695678"/>
          </a:xfrm>
        </p:spPr>
        <p:txBody>
          <a:bodyPr/>
          <a:lstStyle/>
          <a:p>
            <a:pPr lvl="0"/>
            <a:r>
              <a:rPr lang="en-GB">
                <a:latin typeface="Times New Roman" pitchFamily="18"/>
                <a:cs typeface="Times New Roman" pitchFamily="18"/>
              </a:rPr>
              <a:t>đây là nơi giúp quản lý các luồn sự kiện công việc,</a:t>
            </a:r>
          </a:p>
          <a:p>
            <a:pPr lvl="0"/>
            <a:r>
              <a:rPr lang="en-GB">
                <a:latin typeface="Times New Roman" pitchFamily="18"/>
                <a:cs typeface="Times New Roman" pitchFamily="18"/>
              </a:rPr>
              <a:t>giúp trang web có thể thực hiện được các kiểu công việc cả đơn giản lẫn phức tạp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6078" y="2537002"/>
            <a:ext cx="7374434" cy="392818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88641" y="-167426"/>
            <a:ext cx="7086600" cy="872547"/>
          </a:xfrm>
        </p:spPr>
        <p:txBody>
          <a:bodyPr/>
          <a:lstStyle/>
          <a:p>
            <a:pPr lvl="0"/>
            <a:r>
              <a:rPr lang="en-GB">
                <a:latin typeface="Times New Roman" pitchFamily="18"/>
                <a:cs typeface="Times New Roman" pitchFamily="18"/>
              </a:rPr>
              <a:t>Tag: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88641" y="705121"/>
            <a:ext cx="7567409" cy="4098697"/>
          </a:xfrm>
        </p:spPr>
        <p:txBody>
          <a:bodyPr/>
          <a:lstStyle/>
          <a:p>
            <a:pPr lvl="0"/>
            <a:r>
              <a:rPr lang="en-GB">
                <a:latin typeface="Times New Roman" pitchFamily="18"/>
                <a:cs typeface="Times New Roman" pitchFamily="18"/>
              </a:rPr>
              <a:t>Nội dung các thành phần trên web sẽ được phân nhiều loại thông qua tag với các name tag</a:t>
            </a:r>
          </a:p>
          <a:p>
            <a:pPr lvl="0"/>
            <a:r>
              <a:rPr lang="en-GB">
                <a:latin typeface="Times New Roman" pitchFamily="18"/>
                <a:cs typeface="Times New Roman" pitchFamily="18"/>
              </a:rPr>
              <a:t> tùy theo user thì các tag này nãy sẽ được dẫn tới các url riêng biệt</a:t>
            </a:r>
          </a:p>
          <a:p>
            <a:pPr lvl="0"/>
            <a:endParaRPr lang="en-GB">
              <a:latin typeface="Times New Roman" pitchFamily="18"/>
              <a:cs typeface="Times New Roman" pitchFamily="1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683" y="2754465"/>
            <a:ext cx="7267376" cy="313117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88641" y="-167426"/>
            <a:ext cx="7086600" cy="872547"/>
          </a:xfrm>
        </p:spPr>
        <p:txBody>
          <a:bodyPr/>
          <a:lstStyle/>
          <a:p>
            <a:pPr lvl="0"/>
            <a:r>
              <a:rPr lang="en-GB">
                <a:latin typeface="Times New Roman" pitchFamily="18"/>
                <a:cs typeface="Times New Roman" pitchFamily="18"/>
              </a:rPr>
              <a:t>Layouts: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88641" y="705121"/>
            <a:ext cx="7567409" cy="4098697"/>
          </a:xfrm>
        </p:spPr>
        <p:txBody>
          <a:bodyPr/>
          <a:lstStyle/>
          <a:p>
            <a:pPr lvl="0"/>
            <a:r>
              <a:rPr lang="en-GB">
                <a:latin typeface="Times New Roman" pitchFamily="18"/>
                <a:cs typeface="Times New Roman" pitchFamily="18"/>
              </a:rPr>
              <a:t>Nơi cho phép ta 1 quản lý các Layout mới và các element ( thêm, sửa, xóa)</a:t>
            </a:r>
          </a:p>
          <a:p>
            <a:pPr lvl="0"/>
            <a:r>
              <a:rPr lang="en-GB">
                <a:latin typeface="Times New Roman" pitchFamily="18"/>
                <a:cs typeface="Times New Roman" pitchFamily="18"/>
              </a:rPr>
              <a:t>Ở các element khi tạo sẽ phân ra 4 loại: nội dung, dịch vụ , kiểu form, kiểu part.</a:t>
            </a:r>
          </a:p>
          <a:p>
            <a:pPr lvl="0"/>
            <a:endParaRPr lang="en-GB">
              <a:latin typeface="Times New Roman" pitchFamily="18"/>
              <a:cs typeface="Times New Roman" pitchFamily="18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7886" y="2754465"/>
            <a:ext cx="7567409" cy="350466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88641" y="-167426"/>
            <a:ext cx="7086600" cy="872547"/>
          </a:xfrm>
        </p:spPr>
        <p:txBody>
          <a:bodyPr/>
          <a:lstStyle/>
          <a:p>
            <a:pPr lvl="0"/>
            <a:r>
              <a:rPr lang="en-GB">
                <a:latin typeface="Times New Roman" pitchFamily="18"/>
                <a:cs typeface="Times New Roman" pitchFamily="18"/>
              </a:rPr>
              <a:t>Modules: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88641" y="705121"/>
            <a:ext cx="7567409" cy="4098697"/>
          </a:xfrm>
        </p:spPr>
        <p:txBody>
          <a:bodyPr/>
          <a:lstStyle/>
          <a:p>
            <a:pPr lvl="0"/>
            <a:r>
              <a:rPr lang="en-GB">
                <a:latin typeface="Times New Roman" pitchFamily="18"/>
                <a:cs typeface="Times New Roman" pitchFamily="18"/>
              </a:rPr>
              <a:t>Modules là 1 gói chứa các đặc tính hay tính năng cụ thể nào cho phép ta thêm vào trong ứng dụng</a:t>
            </a:r>
          </a:p>
          <a:p>
            <a:pPr lvl="0"/>
            <a:endParaRPr lang="en-GB">
              <a:latin typeface="Times New Roman" pitchFamily="18"/>
              <a:cs typeface="Times New Roman" pitchFamily="18"/>
            </a:endParaRP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7551" y="1925397"/>
            <a:ext cx="6798499" cy="443676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88641" y="-167426"/>
            <a:ext cx="7086600" cy="872547"/>
          </a:xfrm>
        </p:spPr>
        <p:txBody>
          <a:bodyPr/>
          <a:lstStyle/>
          <a:p>
            <a:pPr lvl="0"/>
            <a:r>
              <a:rPr lang="en-GB">
                <a:latin typeface="Times New Roman" pitchFamily="18"/>
                <a:cs typeface="Times New Roman" pitchFamily="18"/>
              </a:rPr>
              <a:t>Users: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88641" y="705121"/>
            <a:ext cx="7778837" cy="4098697"/>
          </a:xfrm>
        </p:spPr>
        <p:txBody>
          <a:bodyPr/>
          <a:lstStyle/>
          <a:p>
            <a:pPr lvl="0"/>
            <a:r>
              <a:rPr lang="en-GB">
                <a:latin typeface="Times New Roman" pitchFamily="18"/>
                <a:cs typeface="Times New Roman" pitchFamily="18"/>
              </a:rPr>
              <a:t>Cho phép quản lý thêm sửa xóa các thông tin các tài khoản </a:t>
            </a:r>
          </a:p>
          <a:p>
            <a:pPr lvl="0"/>
            <a:r>
              <a:rPr lang="en-GB">
                <a:latin typeface="Times New Roman" pitchFamily="18"/>
                <a:cs typeface="Times New Roman" pitchFamily="18"/>
              </a:rPr>
              <a:t>Cho phép quản lý phân quyền các user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12857" y="2197257"/>
            <a:ext cx="7254630" cy="408622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latin typeface="Times New Roman" pitchFamily="18"/>
                <a:cs typeface="Times New Roman" pitchFamily="18"/>
              </a:rPr>
              <a:t>Task 1</a:t>
            </a:r>
            <a:endParaRPr lang="en-GB">
              <a:latin typeface="Times New Roman" pitchFamily="18"/>
              <a:cs typeface="Times New Roman" pitchFamily="18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Times New Roman" pitchFamily="18"/>
                <a:cs typeface="Times New Roman" pitchFamily="18"/>
              </a:rPr>
              <a:t>TÌM HIỂU HỆ THỐNG CMS</a:t>
            </a:r>
          </a:p>
          <a:p>
            <a:pPr lvl="0"/>
            <a:r>
              <a:rPr lang="en-US" dirty="0">
                <a:latin typeface="Times New Roman" pitchFamily="18"/>
                <a:cs typeface="Times New Roman" pitchFamily="18"/>
              </a:rPr>
              <a:t>TÌM HIỂU CÁC CHỨC NĂNG CỦA ORCHARD CMS</a:t>
            </a:r>
            <a:endParaRPr lang="en-GB" dirty="0"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88641" y="-167426"/>
            <a:ext cx="7086600" cy="872547"/>
          </a:xfrm>
        </p:spPr>
        <p:txBody>
          <a:bodyPr/>
          <a:lstStyle/>
          <a:p>
            <a:pPr lvl="0"/>
            <a:r>
              <a:rPr lang="en-GB"/>
              <a:t>Themes: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88641" y="705121"/>
            <a:ext cx="7778837" cy="4098697"/>
          </a:xfrm>
        </p:spPr>
        <p:txBody>
          <a:bodyPr/>
          <a:lstStyle/>
          <a:p>
            <a:pPr lvl="0"/>
            <a:r>
              <a:rPr lang="en-GB">
                <a:latin typeface="Times New Roman" pitchFamily="18"/>
                <a:cs typeface="Times New Roman" pitchFamily="18"/>
              </a:rPr>
              <a:t>tại đây cho phép ta chọn giao diện chính</a:t>
            </a:r>
          </a:p>
          <a:p>
            <a:pPr lvl="0"/>
            <a:r>
              <a:rPr lang="en-GB">
                <a:latin typeface="Times New Roman" pitchFamily="18"/>
                <a:cs typeface="Times New Roman" pitchFamily="18"/>
              </a:rPr>
              <a:t> có thể chon install from mycomputer or install online ở thẻ Gallery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4802" y="2324633"/>
            <a:ext cx="6991017" cy="409869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88641" y="-167426"/>
            <a:ext cx="7086600" cy="872547"/>
          </a:xfrm>
        </p:spPr>
        <p:txBody>
          <a:bodyPr/>
          <a:lstStyle/>
          <a:p>
            <a:pPr lvl="0"/>
            <a:r>
              <a:rPr lang="en-GB">
                <a:latin typeface="Times New Roman" pitchFamily="18"/>
                <a:cs typeface="Times New Roman" pitchFamily="18"/>
              </a:rPr>
              <a:t>Setting: 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88641" y="705121"/>
            <a:ext cx="7778837" cy="4098697"/>
          </a:xfrm>
        </p:spPr>
        <p:txBody>
          <a:bodyPr/>
          <a:lstStyle/>
          <a:p>
            <a:pPr lvl="0"/>
            <a:r>
              <a:rPr lang="en-GB">
                <a:latin typeface="Times New Roman" pitchFamily="18"/>
                <a:cs typeface="Times New Roman" pitchFamily="18"/>
              </a:rPr>
              <a:t>Thiết lập các thuộc tính cho trang web như tên, kiểu, số mục trên trang,url , bình, dịch vụ file, đăng kí tài khoản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188" y="2137894"/>
            <a:ext cx="7096256" cy="430798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266425" y="0"/>
            <a:ext cx="7086600" cy="1371600"/>
          </a:xfrm>
        </p:spPr>
        <p:txBody>
          <a:bodyPr/>
          <a:lstStyle/>
          <a:p>
            <a:pPr lvl="0"/>
            <a:r>
              <a:rPr lang="en-US"/>
              <a:t>Kết </a:t>
            </a:r>
            <a:r>
              <a:rPr lang="en-US">
                <a:latin typeface="Times New Roman" pitchFamily="18"/>
                <a:cs typeface="Times New Roman" pitchFamily="18"/>
              </a:rPr>
              <a:t>quả</a:t>
            </a:r>
            <a:r>
              <a:rPr lang="en-US"/>
              <a:t> đạt được: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Hiểu rõ được các tính năng cơ bản của ORCHAR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áº¿t quáº£ hÃ¬nh áº£nh cho thank for watchi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Grp="1"/>
          </p:cNvSpPr>
          <p:nvPr>
            <p:ph type="title"/>
          </p:nvPr>
        </p:nvSpPr>
        <p:spPr>
          <a:xfrm>
            <a:off x="1419496" y="381003"/>
            <a:ext cx="7086600" cy="690152"/>
          </a:xfrm>
        </p:spPr>
        <p:txBody>
          <a:bodyPr/>
          <a:lstStyle/>
          <a:p>
            <a:pPr lvl="0"/>
            <a:r>
              <a:rPr lang="en-US">
                <a:latin typeface="Times New Roman" pitchFamily="18"/>
                <a:cs typeface="Times New Roman" pitchFamily="18"/>
              </a:rPr>
              <a:t>CMS</a:t>
            </a:r>
          </a:p>
        </p:txBody>
      </p:sp>
      <p:sp>
        <p:nvSpPr>
          <p:cNvPr id="3" name="Rectangle 7"/>
          <p:cNvSpPr txBox="1">
            <a:spLocks noGrp="1"/>
          </p:cNvSpPr>
          <p:nvPr>
            <p:ph idx="1"/>
          </p:nvPr>
        </p:nvSpPr>
        <p:spPr>
          <a:xfrm>
            <a:off x="1419496" y="3337560"/>
            <a:ext cx="7086600" cy="2105296"/>
          </a:xfrm>
        </p:spPr>
        <p:txBody>
          <a:bodyPr/>
          <a:lstStyle/>
          <a:p>
            <a:pPr lvl="0"/>
            <a:r>
              <a:rPr lang="en-US" dirty="0" err="1">
                <a:latin typeface="Times New Roman" pitchFamily="18"/>
                <a:cs typeface="Times New Roman" pitchFamily="18"/>
              </a:rPr>
              <a:t>Là</a:t>
            </a:r>
            <a:r>
              <a:rPr lang="en-US" dirty="0">
                <a:latin typeface="Times New Roman" pitchFamily="18"/>
                <a:cs typeface="Times New Roman" pitchFamily="18"/>
              </a:rPr>
              <a:t> </a:t>
            </a:r>
            <a:r>
              <a:rPr lang="en-US" dirty="0" err="1">
                <a:latin typeface="Times New Roman" pitchFamily="18"/>
                <a:cs typeface="Times New Roman" pitchFamily="18"/>
              </a:rPr>
              <a:t>một</a:t>
            </a:r>
            <a:r>
              <a:rPr lang="en-US" dirty="0">
                <a:latin typeface="Times New Roman" pitchFamily="18"/>
                <a:cs typeface="Times New Roman" pitchFamily="18"/>
              </a:rPr>
              <a:t> </a:t>
            </a:r>
            <a:r>
              <a:rPr lang="en-US" dirty="0" err="1">
                <a:latin typeface="Times New Roman" pitchFamily="18"/>
                <a:cs typeface="Times New Roman" pitchFamily="18"/>
              </a:rPr>
              <a:t>hệ</a:t>
            </a:r>
            <a:r>
              <a:rPr lang="en-US" dirty="0">
                <a:latin typeface="Times New Roman" pitchFamily="18"/>
                <a:cs typeface="Times New Roman" pitchFamily="18"/>
              </a:rPr>
              <a:t> </a:t>
            </a:r>
            <a:r>
              <a:rPr lang="en-US" dirty="0" err="1">
                <a:latin typeface="Times New Roman" pitchFamily="18"/>
                <a:cs typeface="Times New Roman" pitchFamily="18"/>
              </a:rPr>
              <a:t>thống</a:t>
            </a:r>
            <a:r>
              <a:rPr lang="en-US" dirty="0">
                <a:latin typeface="Times New Roman" pitchFamily="18"/>
                <a:cs typeface="Times New Roman" pitchFamily="18"/>
              </a:rPr>
              <a:t> </a:t>
            </a:r>
            <a:r>
              <a:rPr lang="en-US" dirty="0" err="1">
                <a:latin typeface="Times New Roman" pitchFamily="18"/>
                <a:cs typeface="Times New Roman" pitchFamily="18"/>
              </a:rPr>
              <a:t>quản</a:t>
            </a:r>
            <a:r>
              <a:rPr lang="en-US" dirty="0">
                <a:latin typeface="Times New Roman" pitchFamily="18"/>
                <a:cs typeface="Times New Roman" pitchFamily="18"/>
              </a:rPr>
              <a:t> </a:t>
            </a:r>
            <a:r>
              <a:rPr lang="en-US" dirty="0" err="1">
                <a:latin typeface="Times New Roman" pitchFamily="18"/>
                <a:cs typeface="Times New Roman" pitchFamily="18"/>
              </a:rPr>
              <a:t>trị</a:t>
            </a:r>
            <a:r>
              <a:rPr lang="en-US" dirty="0">
                <a:latin typeface="Times New Roman" pitchFamily="18"/>
                <a:cs typeface="Times New Roman" pitchFamily="18"/>
              </a:rPr>
              <a:t> </a:t>
            </a:r>
            <a:r>
              <a:rPr lang="en-US" dirty="0" err="1">
                <a:latin typeface="Times New Roman" pitchFamily="18"/>
                <a:cs typeface="Times New Roman" pitchFamily="18"/>
              </a:rPr>
              <a:t>nội</a:t>
            </a:r>
            <a:r>
              <a:rPr lang="en-US" dirty="0">
                <a:latin typeface="Times New Roman" pitchFamily="18"/>
                <a:cs typeface="Times New Roman" pitchFamily="18"/>
              </a:rPr>
              <a:t> dung </a:t>
            </a:r>
            <a:r>
              <a:rPr lang="en-US" dirty="0" err="1">
                <a:latin typeface="Times New Roman" pitchFamily="18"/>
                <a:cs typeface="Times New Roman" pitchFamily="18"/>
              </a:rPr>
              <a:t>bao</a:t>
            </a:r>
            <a:r>
              <a:rPr lang="en-US" dirty="0">
                <a:latin typeface="Times New Roman" pitchFamily="18"/>
                <a:cs typeface="Times New Roman" pitchFamily="18"/>
              </a:rPr>
              <a:t> </a:t>
            </a:r>
            <a:r>
              <a:rPr lang="en-US" dirty="0" err="1">
                <a:latin typeface="Times New Roman" pitchFamily="18"/>
                <a:cs typeface="Times New Roman" pitchFamily="18"/>
              </a:rPr>
              <a:t>gồm</a:t>
            </a:r>
            <a:r>
              <a:rPr lang="en-US" dirty="0">
                <a:latin typeface="Times New Roman" pitchFamily="18"/>
                <a:cs typeface="Times New Roman" pitchFamily="18"/>
              </a:rPr>
              <a:t> video, </a:t>
            </a:r>
            <a:r>
              <a:rPr lang="en-US" dirty="0" err="1">
                <a:latin typeface="Times New Roman" pitchFamily="18"/>
                <a:cs typeface="Times New Roman" pitchFamily="18"/>
              </a:rPr>
              <a:t>hình</a:t>
            </a:r>
            <a:r>
              <a:rPr lang="en-US" dirty="0">
                <a:latin typeface="Times New Roman" pitchFamily="18"/>
                <a:cs typeface="Times New Roman" pitchFamily="18"/>
              </a:rPr>
              <a:t> </a:t>
            </a:r>
            <a:r>
              <a:rPr lang="en-US" dirty="0" err="1">
                <a:latin typeface="Times New Roman" pitchFamily="18"/>
                <a:cs typeface="Times New Roman" pitchFamily="18"/>
              </a:rPr>
              <a:t>ảnh</a:t>
            </a:r>
            <a:r>
              <a:rPr lang="en-US" dirty="0">
                <a:latin typeface="Times New Roman" pitchFamily="18"/>
                <a:cs typeface="Times New Roman" pitchFamily="18"/>
              </a:rPr>
              <a:t> , </a:t>
            </a:r>
            <a:r>
              <a:rPr lang="en-US" dirty="0" err="1">
                <a:latin typeface="Times New Roman" pitchFamily="18"/>
                <a:cs typeface="Times New Roman" pitchFamily="18"/>
              </a:rPr>
              <a:t>âm</a:t>
            </a:r>
            <a:r>
              <a:rPr lang="en-US" dirty="0">
                <a:latin typeface="Times New Roman" pitchFamily="18"/>
                <a:cs typeface="Times New Roman" pitchFamily="18"/>
              </a:rPr>
              <a:t> </a:t>
            </a:r>
            <a:r>
              <a:rPr lang="en-US" dirty="0" err="1">
                <a:latin typeface="Times New Roman" pitchFamily="18"/>
                <a:cs typeface="Times New Roman" pitchFamily="18"/>
              </a:rPr>
              <a:t>thanh</a:t>
            </a:r>
            <a:r>
              <a:rPr lang="en-US" dirty="0">
                <a:latin typeface="Times New Roman" pitchFamily="18"/>
                <a:cs typeface="Times New Roman" pitchFamily="18"/>
              </a:rPr>
              <a:t>, </a:t>
            </a:r>
            <a:r>
              <a:rPr lang="en-US" dirty="0" err="1">
                <a:latin typeface="Times New Roman" pitchFamily="18"/>
                <a:cs typeface="Times New Roman" pitchFamily="18"/>
              </a:rPr>
              <a:t>tài</a:t>
            </a:r>
            <a:r>
              <a:rPr lang="en-US" dirty="0">
                <a:latin typeface="Times New Roman" pitchFamily="18"/>
                <a:cs typeface="Times New Roman" pitchFamily="18"/>
              </a:rPr>
              <a:t> </a:t>
            </a:r>
            <a:r>
              <a:rPr lang="en-US" dirty="0" err="1">
                <a:latin typeface="Times New Roman" pitchFamily="18"/>
                <a:cs typeface="Times New Roman" pitchFamily="18"/>
              </a:rPr>
              <a:t>liệu</a:t>
            </a:r>
            <a:r>
              <a:rPr lang="en-US" dirty="0">
                <a:latin typeface="Times New Roman" pitchFamily="18"/>
                <a:cs typeface="Times New Roman" pitchFamily="18"/>
              </a:rPr>
              <a:t> …</a:t>
            </a:r>
          </a:p>
          <a:p>
            <a:pPr lvl="0"/>
            <a:r>
              <a:rPr lang="en-US" dirty="0" err="1">
                <a:latin typeface="Times New Roman" pitchFamily="18"/>
                <a:cs typeface="Times New Roman" pitchFamily="18"/>
              </a:rPr>
              <a:t>Giúp</a:t>
            </a:r>
            <a:r>
              <a:rPr lang="en-US" dirty="0">
                <a:latin typeface="Times New Roman" pitchFamily="18"/>
                <a:cs typeface="Times New Roman" pitchFamily="18"/>
              </a:rPr>
              <a:t> </a:t>
            </a:r>
            <a:r>
              <a:rPr lang="en-US" dirty="0" err="1">
                <a:latin typeface="Times New Roman" pitchFamily="18"/>
                <a:cs typeface="Times New Roman" pitchFamily="18"/>
              </a:rPr>
              <a:t>tiết</a:t>
            </a:r>
            <a:r>
              <a:rPr lang="en-US" dirty="0">
                <a:latin typeface="Times New Roman" pitchFamily="18"/>
                <a:cs typeface="Times New Roman" pitchFamily="18"/>
              </a:rPr>
              <a:t> </a:t>
            </a:r>
            <a:r>
              <a:rPr lang="en-US" dirty="0" err="1">
                <a:latin typeface="Times New Roman" pitchFamily="18"/>
                <a:cs typeface="Times New Roman" pitchFamily="18"/>
              </a:rPr>
              <a:t>kiệm</a:t>
            </a:r>
            <a:r>
              <a:rPr lang="en-US" dirty="0">
                <a:latin typeface="Times New Roman" pitchFamily="18"/>
                <a:cs typeface="Times New Roman" pitchFamily="18"/>
              </a:rPr>
              <a:t> chi </a:t>
            </a:r>
            <a:r>
              <a:rPr lang="en-US" dirty="0" err="1">
                <a:latin typeface="Times New Roman" pitchFamily="18"/>
                <a:cs typeface="Times New Roman" pitchFamily="18"/>
              </a:rPr>
              <a:t>phí</a:t>
            </a:r>
            <a:r>
              <a:rPr lang="en-US" dirty="0">
                <a:latin typeface="Times New Roman" pitchFamily="18"/>
                <a:cs typeface="Times New Roman" pitchFamily="18"/>
              </a:rPr>
              <a:t> </a:t>
            </a:r>
            <a:r>
              <a:rPr lang="en-US" dirty="0" err="1">
                <a:latin typeface="Times New Roman" pitchFamily="18"/>
                <a:cs typeface="Times New Roman" pitchFamily="18"/>
              </a:rPr>
              <a:t>tạo</a:t>
            </a:r>
            <a:r>
              <a:rPr lang="en-US" dirty="0">
                <a:latin typeface="Times New Roman" pitchFamily="18"/>
                <a:cs typeface="Times New Roman" pitchFamily="18"/>
              </a:rPr>
              <a:t> </a:t>
            </a:r>
            <a:r>
              <a:rPr lang="en-US" dirty="0" err="1">
                <a:latin typeface="Times New Roman" pitchFamily="18"/>
                <a:cs typeface="Times New Roman" pitchFamily="18"/>
              </a:rPr>
              <a:t>dựng</a:t>
            </a:r>
            <a:r>
              <a:rPr lang="en-US" dirty="0">
                <a:latin typeface="Times New Roman" pitchFamily="18"/>
                <a:cs typeface="Times New Roman" pitchFamily="18"/>
              </a:rPr>
              <a:t> hay </a:t>
            </a:r>
            <a:r>
              <a:rPr lang="en-US" dirty="0" err="1">
                <a:latin typeface="Times New Roman" pitchFamily="18"/>
                <a:cs typeface="Times New Roman" pitchFamily="18"/>
              </a:rPr>
              <a:t>bảo</a:t>
            </a:r>
            <a:r>
              <a:rPr lang="en-US" dirty="0">
                <a:latin typeface="Times New Roman" pitchFamily="18"/>
                <a:cs typeface="Times New Roman" pitchFamily="18"/>
              </a:rPr>
              <a:t> </a:t>
            </a:r>
            <a:r>
              <a:rPr lang="en-US" dirty="0" err="1">
                <a:latin typeface="Times New Roman" pitchFamily="18"/>
                <a:cs typeface="Times New Roman" pitchFamily="18"/>
              </a:rPr>
              <a:t>trì</a:t>
            </a:r>
            <a:r>
              <a:rPr lang="en-US" dirty="0">
                <a:latin typeface="Times New Roman" pitchFamily="18"/>
                <a:cs typeface="Times New Roman" pitchFamily="18"/>
              </a:rPr>
              <a:t>.</a:t>
            </a:r>
          </a:p>
          <a:p>
            <a:pPr lvl="0"/>
            <a:endParaRPr lang="en-US" dirty="0">
              <a:latin typeface="Times New Roman" pitchFamily="18"/>
              <a:cs typeface="Times New Roman" pitchFamily="1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11046" y="574663"/>
            <a:ext cx="3237204" cy="191173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44142" y="163284"/>
            <a:ext cx="7086600" cy="1371600"/>
          </a:xfrm>
        </p:spPr>
        <p:txBody>
          <a:bodyPr/>
          <a:lstStyle/>
          <a:p>
            <a:pPr lvl="0"/>
            <a:r>
              <a:rPr lang="en-US">
                <a:latin typeface="Times New Roman" pitchFamily="18"/>
                <a:cs typeface="Times New Roman" pitchFamily="18"/>
              </a:rPr>
              <a:t>CÁC CHỨC NĂNG CHÍNH :</a:t>
            </a:r>
            <a:endParaRPr lang="en-GB">
              <a:latin typeface="Times New Roman" pitchFamily="18"/>
              <a:cs typeface="Times New Roman" pitchFamily="18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dirty="0">
                <a:latin typeface="Times New Roman" pitchFamily="18"/>
                <a:cs typeface="Times New Roman" pitchFamily="18"/>
              </a:rPr>
              <a:t>Tạo, lưu trữ nội dung</a:t>
            </a:r>
          </a:p>
          <a:p>
            <a:pPr lvl="0"/>
            <a:r>
              <a:rPr lang="vi-VN" dirty="0">
                <a:latin typeface="Times New Roman" pitchFamily="18"/>
                <a:cs typeface="Times New Roman" pitchFamily="18"/>
              </a:rPr>
              <a:t>Chỉnh sửa nội dung</a:t>
            </a:r>
          </a:p>
          <a:p>
            <a:pPr lvl="0"/>
            <a:r>
              <a:rPr lang="vi-VN" dirty="0">
                <a:latin typeface="Times New Roman" pitchFamily="18"/>
                <a:cs typeface="Times New Roman" pitchFamily="18"/>
              </a:rPr>
              <a:t>Chuyển tại và chia sẻ nội dung</a:t>
            </a:r>
          </a:p>
          <a:p>
            <a:pPr lvl="0"/>
            <a:r>
              <a:rPr lang="vi-VN" dirty="0">
                <a:latin typeface="Times New Roman" pitchFamily="18"/>
                <a:cs typeface="Times New Roman" pitchFamily="18"/>
              </a:rPr>
              <a:t>Tìm kiếm và phân quyền người dùng</a:t>
            </a:r>
          </a:p>
          <a:p>
            <a:pPr lvl="0"/>
            <a:endParaRPr lang="en-GB" dirty="0"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>
                <a:latin typeface="Times New Roman" pitchFamily="18"/>
                <a:cs typeface="Times New Roman" pitchFamily="18"/>
              </a:rPr>
              <a:t>Là</a:t>
            </a:r>
            <a:r>
              <a:rPr lang="en-US" dirty="0">
                <a:latin typeface="Times New Roman" pitchFamily="18"/>
                <a:cs typeface="Times New Roman" pitchFamily="18"/>
              </a:rPr>
              <a:t> </a:t>
            </a:r>
            <a:r>
              <a:rPr lang="en-US" dirty="0" err="1">
                <a:latin typeface="Times New Roman" pitchFamily="18"/>
                <a:cs typeface="Times New Roman" pitchFamily="18"/>
              </a:rPr>
              <a:t>một</a:t>
            </a:r>
            <a:r>
              <a:rPr lang="en-US" dirty="0">
                <a:latin typeface="Times New Roman" pitchFamily="18"/>
                <a:cs typeface="Times New Roman" pitchFamily="18"/>
              </a:rPr>
              <a:t> </a:t>
            </a:r>
            <a:r>
              <a:rPr lang="en-US" dirty="0" err="1">
                <a:latin typeface="Times New Roman" pitchFamily="18"/>
                <a:cs typeface="Times New Roman" pitchFamily="18"/>
              </a:rPr>
              <a:t>dự</a:t>
            </a:r>
            <a:r>
              <a:rPr lang="en-US" dirty="0">
                <a:latin typeface="Times New Roman" pitchFamily="18"/>
                <a:cs typeface="Times New Roman" pitchFamily="18"/>
              </a:rPr>
              <a:t> </a:t>
            </a:r>
            <a:r>
              <a:rPr lang="en-US" dirty="0" err="1">
                <a:latin typeface="Times New Roman" pitchFamily="18"/>
                <a:cs typeface="Times New Roman" pitchFamily="18"/>
              </a:rPr>
              <a:t>án</a:t>
            </a:r>
            <a:r>
              <a:rPr lang="en-US" dirty="0">
                <a:latin typeface="Times New Roman" pitchFamily="18"/>
                <a:cs typeface="Times New Roman" pitchFamily="18"/>
              </a:rPr>
              <a:t> </a:t>
            </a:r>
            <a:r>
              <a:rPr lang="en-US" dirty="0" err="1">
                <a:latin typeface="Times New Roman" pitchFamily="18"/>
                <a:cs typeface="Times New Roman" pitchFamily="18"/>
              </a:rPr>
              <a:t>miễn</a:t>
            </a:r>
            <a:r>
              <a:rPr lang="en-US" dirty="0">
                <a:latin typeface="Times New Roman" pitchFamily="18"/>
                <a:cs typeface="Times New Roman" pitchFamily="18"/>
              </a:rPr>
              <a:t> </a:t>
            </a:r>
            <a:r>
              <a:rPr lang="en-US" dirty="0" err="1">
                <a:latin typeface="Times New Roman" pitchFamily="18"/>
                <a:cs typeface="Times New Roman" pitchFamily="18"/>
              </a:rPr>
              <a:t>phí</a:t>
            </a:r>
            <a:r>
              <a:rPr lang="en-US" dirty="0">
                <a:latin typeface="Times New Roman" pitchFamily="18"/>
                <a:cs typeface="Times New Roman" pitchFamily="18"/>
              </a:rPr>
              <a:t> </a:t>
            </a:r>
            <a:r>
              <a:rPr lang="en-US" dirty="0" err="1">
                <a:latin typeface="Times New Roman" pitchFamily="18"/>
                <a:cs typeface="Times New Roman" pitchFamily="18"/>
              </a:rPr>
              <a:t>mã</a:t>
            </a:r>
            <a:r>
              <a:rPr lang="en-US" dirty="0">
                <a:latin typeface="Times New Roman" pitchFamily="18"/>
                <a:cs typeface="Times New Roman" pitchFamily="18"/>
              </a:rPr>
              <a:t> </a:t>
            </a:r>
            <a:r>
              <a:rPr lang="en-US" dirty="0" err="1">
                <a:latin typeface="Times New Roman" pitchFamily="18"/>
                <a:cs typeface="Times New Roman" pitchFamily="18"/>
              </a:rPr>
              <a:t>nguồn</a:t>
            </a:r>
            <a:r>
              <a:rPr lang="en-US" dirty="0">
                <a:latin typeface="Times New Roman" pitchFamily="18"/>
                <a:cs typeface="Times New Roman" pitchFamily="18"/>
              </a:rPr>
              <a:t> </a:t>
            </a:r>
            <a:r>
              <a:rPr lang="en-US" dirty="0" err="1" smtClean="0">
                <a:latin typeface="Times New Roman" pitchFamily="18"/>
                <a:cs typeface="Times New Roman" pitchFamily="18"/>
              </a:rPr>
              <a:t>mở</a:t>
            </a:r>
            <a:r>
              <a:rPr lang="en-US" dirty="0" smtClean="0">
                <a:latin typeface="Times New Roman" pitchFamily="18"/>
                <a:cs typeface="Times New Roman" pitchFamily="18"/>
              </a:rPr>
              <a:t> </a:t>
            </a:r>
            <a:r>
              <a:rPr lang="en-US" dirty="0" err="1">
                <a:latin typeface="Times New Roman" pitchFamily="18"/>
                <a:cs typeface="Times New Roman" pitchFamily="18"/>
              </a:rPr>
              <a:t>tập</a:t>
            </a:r>
            <a:r>
              <a:rPr lang="en-US" dirty="0">
                <a:latin typeface="Times New Roman" pitchFamily="18"/>
                <a:cs typeface="Times New Roman" pitchFamily="18"/>
              </a:rPr>
              <a:t> </a:t>
            </a:r>
            <a:r>
              <a:rPr lang="en-US" dirty="0" err="1">
                <a:latin typeface="Times New Roman" pitchFamily="18"/>
                <a:cs typeface="Times New Roman" pitchFamily="18"/>
              </a:rPr>
              <a:t>trung</a:t>
            </a:r>
            <a:r>
              <a:rPr lang="en-US" dirty="0">
                <a:latin typeface="Times New Roman" pitchFamily="18"/>
                <a:cs typeface="Times New Roman" pitchFamily="18"/>
              </a:rPr>
              <a:t> </a:t>
            </a:r>
            <a:r>
              <a:rPr lang="en-US" dirty="0" err="1">
                <a:latin typeface="Times New Roman" pitchFamily="18"/>
                <a:cs typeface="Times New Roman" pitchFamily="18"/>
              </a:rPr>
              <a:t>vào</a:t>
            </a:r>
            <a:r>
              <a:rPr lang="en-US" dirty="0">
                <a:latin typeface="Times New Roman" pitchFamily="18"/>
                <a:cs typeface="Times New Roman" pitchFamily="18"/>
              </a:rPr>
              <a:t> </a:t>
            </a:r>
            <a:r>
              <a:rPr lang="en-US" dirty="0" err="1">
                <a:latin typeface="Times New Roman" pitchFamily="18"/>
                <a:cs typeface="Times New Roman" pitchFamily="18"/>
              </a:rPr>
              <a:t>cộng</a:t>
            </a:r>
            <a:r>
              <a:rPr lang="en-US" dirty="0">
                <a:latin typeface="Times New Roman" pitchFamily="18"/>
                <a:cs typeface="Times New Roman" pitchFamily="18"/>
              </a:rPr>
              <a:t> </a:t>
            </a:r>
            <a:r>
              <a:rPr lang="en-US" dirty="0" err="1">
                <a:latin typeface="Times New Roman" pitchFamily="18"/>
                <a:cs typeface="Times New Roman" pitchFamily="18"/>
              </a:rPr>
              <a:t>đồng</a:t>
            </a:r>
            <a:r>
              <a:rPr lang="en-US" dirty="0">
                <a:latin typeface="Times New Roman" pitchFamily="18"/>
                <a:cs typeface="Times New Roman" pitchFamily="18"/>
              </a:rPr>
              <a:t> </a:t>
            </a:r>
          </a:p>
          <a:p>
            <a:pPr lvl="0"/>
            <a:r>
              <a:rPr lang="en-US" dirty="0" err="1">
                <a:latin typeface="Times New Roman" pitchFamily="18"/>
                <a:cs typeface="Times New Roman" pitchFamily="18"/>
              </a:rPr>
              <a:t>Tạo</a:t>
            </a:r>
            <a:r>
              <a:rPr lang="en-US" dirty="0">
                <a:latin typeface="Times New Roman" pitchFamily="18"/>
                <a:cs typeface="Times New Roman" pitchFamily="18"/>
              </a:rPr>
              <a:t> </a:t>
            </a:r>
            <a:r>
              <a:rPr lang="en-US" dirty="0" err="1">
                <a:latin typeface="Times New Roman" pitchFamily="18"/>
                <a:cs typeface="Times New Roman" pitchFamily="18"/>
              </a:rPr>
              <a:t>ra</a:t>
            </a:r>
            <a:r>
              <a:rPr lang="en-US" dirty="0">
                <a:latin typeface="Times New Roman" pitchFamily="18"/>
                <a:cs typeface="Times New Roman" pitchFamily="18"/>
              </a:rPr>
              <a:t> </a:t>
            </a:r>
            <a:r>
              <a:rPr lang="en-US" dirty="0" err="1">
                <a:latin typeface="Times New Roman" pitchFamily="18"/>
                <a:cs typeface="Times New Roman" pitchFamily="18"/>
              </a:rPr>
              <a:t>các</a:t>
            </a:r>
            <a:r>
              <a:rPr lang="en-US" dirty="0">
                <a:latin typeface="Times New Roman" pitchFamily="18"/>
                <a:cs typeface="Times New Roman" pitchFamily="18"/>
              </a:rPr>
              <a:t> </a:t>
            </a:r>
            <a:r>
              <a:rPr lang="en-US" dirty="0" err="1">
                <a:latin typeface="Times New Roman" pitchFamily="18"/>
                <a:cs typeface="Times New Roman" pitchFamily="18"/>
              </a:rPr>
              <a:t>ứng</a:t>
            </a:r>
            <a:r>
              <a:rPr lang="en-US" dirty="0">
                <a:latin typeface="Times New Roman" pitchFamily="18"/>
                <a:cs typeface="Times New Roman" pitchFamily="18"/>
              </a:rPr>
              <a:t> </a:t>
            </a:r>
            <a:r>
              <a:rPr lang="en-US" dirty="0" err="1">
                <a:latin typeface="Times New Roman" pitchFamily="18"/>
                <a:cs typeface="Times New Roman" pitchFamily="18"/>
              </a:rPr>
              <a:t>dụng</a:t>
            </a:r>
            <a:r>
              <a:rPr lang="en-US" dirty="0">
                <a:latin typeface="Times New Roman" pitchFamily="18"/>
                <a:cs typeface="Times New Roman" pitchFamily="18"/>
              </a:rPr>
              <a:t> </a:t>
            </a:r>
            <a:r>
              <a:rPr lang="en-US" dirty="0" err="1">
                <a:latin typeface="Times New Roman" pitchFamily="18"/>
                <a:cs typeface="Times New Roman" pitchFamily="18"/>
              </a:rPr>
              <a:t>dựa</a:t>
            </a:r>
            <a:r>
              <a:rPr lang="en-US" dirty="0">
                <a:latin typeface="Times New Roman" pitchFamily="18"/>
                <a:cs typeface="Times New Roman" pitchFamily="18"/>
              </a:rPr>
              <a:t> </a:t>
            </a:r>
            <a:r>
              <a:rPr lang="en-US" dirty="0" err="1">
                <a:latin typeface="Times New Roman" pitchFamily="18"/>
                <a:cs typeface="Times New Roman" pitchFamily="18"/>
              </a:rPr>
              <a:t>trên</a:t>
            </a:r>
            <a:r>
              <a:rPr lang="en-US" dirty="0">
                <a:latin typeface="Times New Roman" pitchFamily="18"/>
                <a:cs typeface="Times New Roman" pitchFamily="18"/>
              </a:rPr>
              <a:t> </a:t>
            </a:r>
            <a:r>
              <a:rPr lang="en-US" dirty="0" err="1">
                <a:latin typeface="Times New Roman" pitchFamily="18"/>
                <a:cs typeface="Times New Roman" pitchFamily="18"/>
              </a:rPr>
              <a:t>sự</a:t>
            </a:r>
            <a:r>
              <a:rPr lang="en-US" dirty="0">
                <a:latin typeface="Times New Roman" pitchFamily="18"/>
                <a:cs typeface="Times New Roman" pitchFamily="18"/>
              </a:rPr>
              <a:t> </a:t>
            </a:r>
            <a:r>
              <a:rPr lang="en-US" dirty="0" err="1">
                <a:latin typeface="Times New Roman" pitchFamily="18"/>
                <a:cs typeface="Times New Roman" pitchFamily="18"/>
              </a:rPr>
              <a:t>tái</a:t>
            </a:r>
            <a:r>
              <a:rPr lang="en-US" dirty="0">
                <a:latin typeface="Times New Roman" pitchFamily="18"/>
                <a:cs typeface="Times New Roman" pitchFamily="18"/>
              </a:rPr>
              <a:t> </a:t>
            </a:r>
            <a:r>
              <a:rPr lang="en-US" dirty="0" err="1">
                <a:latin typeface="Times New Roman" pitchFamily="18"/>
                <a:cs typeface="Times New Roman" pitchFamily="18"/>
              </a:rPr>
              <a:t>sử</a:t>
            </a:r>
            <a:r>
              <a:rPr lang="en-US" dirty="0">
                <a:latin typeface="Times New Roman" pitchFamily="18"/>
                <a:cs typeface="Times New Roman" pitchFamily="18"/>
              </a:rPr>
              <a:t> </a:t>
            </a:r>
            <a:r>
              <a:rPr lang="en-US" dirty="0" err="1">
                <a:latin typeface="Times New Roman" pitchFamily="18"/>
                <a:cs typeface="Times New Roman" pitchFamily="18"/>
              </a:rPr>
              <a:t>dụng</a:t>
            </a:r>
            <a:r>
              <a:rPr lang="en-US" dirty="0">
                <a:latin typeface="Times New Roman" pitchFamily="18"/>
                <a:cs typeface="Times New Roman" pitchFamily="18"/>
              </a:rPr>
              <a:t> </a:t>
            </a:r>
            <a:r>
              <a:rPr lang="en-US" dirty="0" err="1">
                <a:latin typeface="Times New Roman" pitchFamily="18"/>
                <a:cs typeface="Times New Roman" pitchFamily="18"/>
              </a:rPr>
              <a:t>các</a:t>
            </a:r>
            <a:r>
              <a:rPr lang="en-US" dirty="0">
                <a:latin typeface="Times New Roman" pitchFamily="18"/>
                <a:cs typeface="Times New Roman" pitchFamily="18"/>
              </a:rPr>
              <a:t> component </a:t>
            </a:r>
            <a:r>
              <a:rPr lang="en-US" dirty="0" err="1">
                <a:latin typeface="Times New Roman" pitchFamily="18"/>
                <a:cs typeface="Times New Roman" pitchFamily="18"/>
              </a:rPr>
              <a:t>trên</a:t>
            </a:r>
            <a:r>
              <a:rPr lang="en-US" dirty="0">
                <a:latin typeface="Times New Roman" pitchFamily="18"/>
                <a:cs typeface="Times New Roman" pitchFamily="18"/>
              </a:rPr>
              <a:t> </a:t>
            </a:r>
            <a:r>
              <a:rPr lang="en-US" dirty="0" err="1">
                <a:latin typeface="Times New Roman" pitchFamily="18"/>
                <a:cs typeface="Times New Roman" pitchFamily="18"/>
              </a:rPr>
              <a:t>nền</a:t>
            </a:r>
            <a:r>
              <a:rPr lang="en-US" dirty="0">
                <a:latin typeface="Times New Roman" pitchFamily="18"/>
                <a:cs typeface="Times New Roman" pitchFamily="18"/>
              </a:rPr>
              <a:t> ASP.NET</a:t>
            </a:r>
          </a:p>
          <a:p>
            <a:pPr marL="0" lvl="0" indent="0">
              <a:buNone/>
            </a:pPr>
            <a:endParaRPr lang="en-GB" dirty="0">
              <a:latin typeface="Times New Roman" pitchFamily="18"/>
              <a:cs typeface="Times New Roman" pitchFamily="18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3" y="468675"/>
            <a:ext cx="3166091" cy="99160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65760" y="363583"/>
            <a:ext cx="7086600" cy="664028"/>
          </a:xfrm>
        </p:spPr>
        <p:txBody>
          <a:bodyPr/>
          <a:lstStyle/>
          <a:p>
            <a:pPr lvl="0"/>
            <a:r>
              <a:rPr lang="en-US">
                <a:latin typeface="Times New Roman" pitchFamily="18"/>
                <a:cs typeface="Times New Roman" pitchFamily="18"/>
              </a:rPr>
              <a:t>CÁC THÀNH PHẦN CHÍNH: </a:t>
            </a:r>
            <a:endParaRPr lang="en-GB">
              <a:latin typeface="Times New Roman" pitchFamily="18"/>
              <a:cs typeface="Times New Roman" pitchFamily="18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910364" y="1678426"/>
            <a:ext cx="7086600" cy="4656902"/>
          </a:xfrm>
        </p:spPr>
        <p:txBody>
          <a:bodyPr/>
          <a:lstStyle/>
          <a:p>
            <a:pPr lvl="0"/>
            <a:r>
              <a:rPr lang="en-US" dirty="0" smtClean="0">
                <a:latin typeface="Times New Roman" pitchFamily="18"/>
                <a:cs typeface="Times New Roman" pitchFamily="18"/>
              </a:rPr>
              <a:t>Page</a:t>
            </a:r>
            <a:r>
              <a:rPr lang="en-US" dirty="0">
                <a:latin typeface="Times New Roman" pitchFamily="18"/>
                <a:cs typeface="Times New Roman" pitchFamily="18"/>
              </a:rPr>
              <a:t>, projection</a:t>
            </a:r>
          </a:p>
          <a:p>
            <a:pPr lvl="0"/>
            <a:r>
              <a:rPr lang="en-US" dirty="0" smtClean="0">
                <a:latin typeface="Times New Roman" pitchFamily="18"/>
                <a:cs typeface="Times New Roman" pitchFamily="18"/>
              </a:rPr>
              <a:t>Content</a:t>
            </a:r>
          </a:p>
          <a:p>
            <a:pPr lvl="0"/>
            <a:r>
              <a:rPr lang="en-US" dirty="0" err="1" smtClean="0">
                <a:latin typeface="Times New Roman" pitchFamily="18"/>
                <a:cs typeface="Times New Roman" pitchFamily="18"/>
              </a:rPr>
              <a:t>Conten</a:t>
            </a:r>
            <a:r>
              <a:rPr lang="en-US" dirty="0" smtClean="0">
                <a:latin typeface="Times New Roman" pitchFamily="18"/>
                <a:cs typeface="Times New Roman" pitchFamily="18"/>
              </a:rPr>
              <a:t> </a:t>
            </a:r>
            <a:r>
              <a:rPr lang="en-US" dirty="0">
                <a:latin typeface="Times New Roman" pitchFamily="18"/>
                <a:cs typeface="Times New Roman" pitchFamily="18"/>
              </a:rPr>
              <a:t>definition</a:t>
            </a:r>
          </a:p>
          <a:p>
            <a:pPr lvl="0"/>
            <a:r>
              <a:rPr lang="en-US" dirty="0">
                <a:latin typeface="Times New Roman" pitchFamily="18"/>
                <a:cs typeface="Times New Roman" pitchFamily="18"/>
              </a:rPr>
              <a:t>Blog</a:t>
            </a:r>
          </a:p>
          <a:p>
            <a:pPr lvl="0"/>
            <a:r>
              <a:rPr lang="en-US" dirty="0">
                <a:latin typeface="Times New Roman" pitchFamily="18"/>
                <a:cs typeface="Times New Roman" pitchFamily="18"/>
              </a:rPr>
              <a:t>Queries</a:t>
            </a:r>
          </a:p>
          <a:p>
            <a:pPr lvl="0"/>
            <a:r>
              <a:rPr lang="en-US" dirty="0">
                <a:latin typeface="Times New Roman" pitchFamily="18"/>
                <a:cs typeface="Times New Roman" pitchFamily="18"/>
              </a:rPr>
              <a:t>Comment</a:t>
            </a:r>
          </a:p>
          <a:p>
            <a:pPr lvl="0"/>
            <a:r>
              <a:rPr lang="en-US" dirty="0">
                <a:latin typeface="Times New Roman" pitchFamily="18"/>
                <a:cs typeface="Times New Roman" pitchFamily="18"/>
              </a:rPr>
              <a:t>Taxonomies</a:t>
            </a:r>
          </a:p>
          <a:p>
            <a:pPr lvl="0"/>
            <a:r>
              <a:rPr lang="en-US" dirty="0">
                <a:latin typeface="Times New Roman" pitchFamily="18"/>
                <a:cs typeface="Times New Roman" pitchFamily="18"/>
              </a:rPr>
              <a:t>Widgets</a:t>
            </a:r>
          </a:p>
          <a:p>
            <a:pPr lvl="0"/>
            <a:r>
              <a:rPr lang="en-US" dirty="0">
                <a:latin typeface="Times New Roman" pitchFamily="18"/>
                <a:cs typeface="Times New Roman" pitchFamily="18"/>
              </a:rPr>
              <a:t>Media</a:t>
            </a:r>
          </a:p>
          <a:p>
            <a:pPr marL="0" lvl="0" indent="0">
              <a:buNone/>
            </a:pPr>
            <a:r>
              <a:rPr lang="en-US" dirty="0">
                <a:latin typeface="Times New Roman" pitchFamily="18"/>
                <a:cs typeface="Times New Roman" pitchFamily="18"/>
              </a:rPr>
              <a:t> </a:t>
            </a:r>
            <a:endParaRPr lang="en-GB" dirty="0"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 noGrp="1"/>
          </p:cNvSpPr>
          <p:nvPr>
            <p:ph idx="1"/>
          </p:nvPr>
        </p:nvSpPr>
        <p:spPr>
          <a:xfrm>
            <a:off x="2057400" y="1120460"/>
            <a:ext cx="7086600" cy="5356536"/>
          </a:xfrm>
        </p:spPr>
        <p:txBody>
          <a:bodyPr/>
          <a:lstStyle/>
          <a:p>
            <a:pPr lvl="0"/>
            <a:r>
              <a:rPr lang="en-US">
                <a:latin typeface="Times New Roman" pitchFamily="18"/>
                <a:cs typeface="Times New Roman" pitchFamily="18"/>
              </a:rPr>
              <a:t>Navigation</a:t>
            </a:r>
          </a:p>
          <a:p>
            <a:pPr lvl="0"/>
            <a:r>
              <a:rPr lang="en-US">
                <a:latin typeface="Times New Roman" pitchFamily="18"/>
                <a:cs typeface="Times New Roman" pitchFamily="18"/>
              </a:rPr>
              <a:t>Form submissions</a:t>
            </a:r>
          </a:p>
          <a:p>
            <a:pPr lvl="0"/>
            <a:r>
              <a:rPr lang="en-US">
                <a:latin typeface="Times New Roman" pitchFamily="18"/>
                <a:cs typeface="Times New Roman" pitchFamily="18"/>
              </a:rPr>
              <a:t>Tags</a:t>
            </a:r>
          </a:p>
          <a:p>
            <a:pPr lvl="0"/>
            <a:r>
              <a:rPr lang="en-US">
                <a:latin typeface="Times New Roman" pitchFamily="18"/>
                <a:cs typeface="Times New Roman" pitchFamily="18"/>
              </a:rPr>
              <a:t>Layouts, elements</a:t>
            </a:r>
          </a:p>
          <a:p>
            <a:pPr lvl="0"/>
            <a:r>
              <a:rPr lang="en-US">
                <a:latin typeface="Times New Roman" pitchFamily="18"/>
                <a:cs typeface="Times New Roman" pitchFamily="18"/>
              </a:rPr>
              <a:t>Module</a:t>
            </a:r>
          </a:p>
          <a:p>
            <a:pPr lvl="0"/>
            <a:r>
              <a:rPr lang="en-US">
                <a:latin typeface="Times New Roman" pitchFamily="18"/>
                <a:cs typeface="Times New Roman" pitchFamily="18"/>
              </a:rPr>
              <a:t>Themes</a:t>
            </a:r>
          </a:p>
          <a:p>
            <a:pPr lvl="0"/>
            <a:r>
              <a:rPr lang="en-US">
                <a:latin typeface="Times New Roman" pitchFamily="18"/>
                <a:cs typeface="Times New Roman" pitchFamily="18"/>
              </a:rPr>
              <a:t>Workflows</a:t>
            </a:r>
          </a:p>
          <a:p>
            <a:pPr lvl="0"/>
            <a:r>
              <a:rPr lang="en-US">
                <a:latin typeface="Times New Roman" pitchFamily="18"/>
                <a:cs typeface="Times New Roman" pitchFamily="18"/>
              </a:rPr>
              <a:t>Users</a:t>
            </a:r>
          </a:p>
          <a:p>
            <a:pPr lvl="0"/>
            <a:r>
              <a:rPr lang="en-US">
                <a:latin typeface="Times New Roman" pitchFamily="18"/>
                <a:cs typeface="Times New Roman" pitchFamily="18"/>
              </a:rPr>
              <a:t>Settings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2306978" y="2402996"/>
            <a:ext cx="7086600" cy="91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1" i="0" u="none" strike="noStrike" kern="0" cap="none" spc="0" baseline="0" dirty="0">
                <a:solidFill>
                  <a:srgbClr val="254061"/>
                </a:solidFill>
                <a:uFillTx/>
                <a:latin typeface="Times New Roman" pitchFamily="18"/>
                <a:cs typeface="Times New Roman" pitchFamily="18"/>
              </a:rPr>
              <a:t>Chi </a:t>
            </a:r>
            <a:r>
              <a:rPr lang="en-US" sz="4000" b="1" i="0" u="none" strike="noStrike" kern="0" cap="none" spc="0" baseline="0" dirty="0" err="1" smtClean="0">
                <a:solidFill>
                  <a:srgbClr val="254061"/>
                </a:solidFill>
                <a:uFillTx/>
                <a:latin typeface="Times New Roman" pitchFamily="18"/>
                <a:cs typeface="Times New Roman" pitchFamily="18"/>
              </a:rPr>
              <a:t>tiết</a:t>
            </a:r>
            <a:r>
              <a:rPr lang="en-US" sz="4000" b="1" i="0" u="none" strike="noStrike" kern="0" cap="none" spc="0" baseline="0" dirty="0" smtClean="0">
                <a:solidFill>
                  <a:srgbClr val="254061"/>
                </a:solidFill>
                <a:uFillTx/>
                <a:latin typeface="Times New Roman" pitchFamily="18"/>
                <a:cs typeface="Times New Roman" pitchFamily="18"/>
              </a:rPr>
              <a:t> </a:t>
            </a:r>
            <a:r>
              <a:rPr lang="en-US" sz="4000" b="1" i="0" u="none" strike="noStrike" kern="0" cap="none" spc="0" baseline="0" dirty="0" err="1" smtClean="0">
                <a:solidFill>
                  <a:srgbClr val="254061"/>
                </a:solidFill>
                <a:uFillTx/>
                <a:latin typeface="Times New Roman" pitchFamily="18"/>
                <a:cs typeface="Times New Roman" pitchFamily="18"/>
              </a:rPr>
              <a:t>từng</a:t>
            </a:r>
            <a:r>
              <a:rPr lang="en-US" sz="4000" b="1" i="0" u="none" strike="noStrike" kern="0" cap="none" spc="0" dirty="0" smtClean="0">
                <a:solidFill>
                  <a:srgbClr val="254061"/>
                </a:solidFill>
                <a:uFillTx/>
                <a:latin typeface="Times New Roman" pitchFamily="18"/>
                <a:cs typeface="Times New Roman" pitchFamily="18"/>
              </a:rPr>
              <a:t> </a:t>
            </a:r>
            <a:r>
              <a:rPr lang="en-US" sz="4000" b="1" i="0" u="none" strike="noStrike" kern="0" cap="none" spc="0" dirty="0" err="1" smtClean="0">
                <a:solidFill>
                  <a:srgbClr val="254061"/>
                </a:solidFill>
                <a:uFillTx/>
                <a:latin typeface="Times New Roman" pitchFamily="18"/>
                <a:cs typeface="Times New Roman" pitchFamily="18"/>
              </a:rPr>
              <a:t>phần</a:t>
            </a:r>
            <a:r>
              <a:rPr lang="en-US" sz="4000" b="1" i="0" u="none" strike="noStrike" kern="0" cap="none" spc="0" dirty="0" smtClean="0">
                <a:solidFill>
                  <a:srgbClr val="254061"/>
                </a:solidFill>
                <a:uFillTx/>
                <a:latin typeface="Times New Roman" pitchFamily="18"/>
                <a:cs typeface="Times New Roman" pitchFamily="18"/>
              </a:rPr>
              <a:t> </a:t>
            </a:r>
            <a:endParaRPr lang="en-GB" sz="4000" b="1" i="0" u="none" strike="noStrike" kern="0" cap="none" spc="0" baseline="0" dirty="0">
              <a:solidFill>
                <a:srgbClr val="254061"/>
              </a:solidFill>
              <a:uFillTx/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Business%20strategy%20presentation</Template>
  <TotalTime>599</TotalTime>
  <Words>487</Words>
  <Application>Microsoft Office PowerPoint</Application>
  <PresentationFormat>On-screen Show (4:3)</PresentationFormat>
  <Paragraphs>87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Business strategy presentation</vt:lpstr>
      <vt:lpstr>PROJECT ORCHARD CMS</vt:lpstr>
      <vt:lpstr>Thành viên:</vt:lpstr>
      <vt:lpstr>Task 1</vt:lpstr>
      <vt:lpstr>CMS</vt:lpstr>
      <vt:lpstr>CÁC CHỨC NĂNG CHÍNH :</vt:lpstr>
      <vt:lpstr>Slide 6</vt:lpstr>
      <vt:lpstr>CÁC THÀNH PHẦN CHÍNH: </vt:lpstr>
      <vt:lpstr>Slide 8</vt:lpstr>
      <vt:lpstr>Slide 9</vt:lpstr>
      <vt:lpstr>Page</vt:lpstr>
      <vt:lpstr>Slide 11</vt:lpstr>
      <vt:lpstr>Content</vt:lpstr>
      <vt:lpstr>Content Definition</vt:lpstr>
      <vt:lpstr>Blog</vt:lpstr>
      <vt:lpstr>Slide 15</vt:lpstr>
      <vt:lpstr>Slide 16</vt:lpstr>
      <vt:lpstr>Slide 17</vt:lpstr>
      <vt:lpstr>Slide 18</vt:lpstr>
      <vt:lpstr>Slide 19</vt:lpstr>
      <vt:lpstr>Taxonomy</vt:lpstr>
      <vt:lpstr>Media</vt:lpstr>
      <vt:lpstr>Navigation :</vt:lpstr>
      <vt:lpstr>Slide 23</vt:lpstr>
      <vt:lpstr>Form submissions: </vt:lpstr>
      <vt:lpstr>Workflows:</vt:lpstr>
      <vt:lpstr>Tag:</vt:lpstr>
      <vt:lpstr>Layouts:</vt:lpstr>
      <vt:lpstr>Modules:</vt:lpstr>
      <vt:lpstr>Users:</vt:lpstr>
      <vt:lpstr>Themes:</vt:lpstr>
      <vt:lpstr>Setting: </vt:lpstr>
      <vt:lpstr>Kết quả đạt được: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Bui Nhu Ngoc</dc:creator>
  <cp:lastModifiedBy>binhnd</cp:lastModifiedBy>
  <cp:revision>58</cp:revision>
  <cp:lastPrinted>1601-01-01T00:00:00Z</cp:lastPrinted>
  <dcterms:created xsi:type="dcterms:W3CDTF">2018-07-04T07:06:20Z</dcterms:created>
  <dcterms:modified xsi:type="dcterms:W3CDTF">2018-07-05T09:38:38Z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TC010184381033</vt:lpwstr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InternalTags">
    <vt:lpwstr/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  <property fmtid="{D5CDD505-2E9C-101B-9397-08002B2CF9AE}" pid="9" name="LocMarketGroupTiers">
    <vt:lpwstr>,t:Tier 1,t:Tier 2,t:Tier 3,</vt:lpwstr>
  </property>
</Properties>
</file>