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96" d="100"/>
          <a:sy n="96" d="100"/>
        </p:scale>
        <p:origin x="2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EC62-6120-4854-B5E7-7A8E731569D1}" type="datetimeFigureOut">
              <a:rPr lang="en-US" smtClean="0"/>
              <a:t>15/08/2019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2518-AE46-4B6B-9B75-0A25448E6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9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EC62-6120-4854-B5E7-7A8E731569D1}" type="datetimeFigureOut">
              <a:rPr lang="en-US" smtClean="0"/>
              <a:t>15/08/2019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2518-AE46-4B6B-9B75-0A25448E6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1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EC62-6120-4854-B5E7-7A8E731569D1}" type="datetimeFigureOut">
              <a:rPr lang="en-US" smtClean="0"/>
              <a:t>15/08/2019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2518-AE46-4B6B-9B75-0A25448E6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6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EC62-6120-4854-B5E7-7A8E731569D1}" type="datetimeFigureOut">
              <a:rPr lang="en-US" smtClean="0"/>
              <a:t>15/08/2019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2518-AE46-4B6B-9B75-0A25448E6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1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EC62-6120-4854-B5E7-7A8E731569D1}" type="datetimeFigureOut">
              <a:rPr lang="en-US" smtClean="0"/>
              <a:t>15/08/2019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2518-AE46-4B6B-9B75-0A25448E6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4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EC62-6120-4854-B5E7-7A8E731569D1}" type="datetimeFigureOut">
              <a:rPr lang="en-US" smtClean="0"/>
              <a:t>15/08/2019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2518-AE46-4B6B-9B75-0A25448E6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15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EC62-6120-4854-B5E7-7A8E731569D1}" type="datetimeFigureOut">
              <a:rPr lang="en-US" smtClean="0"/>
              <a:t>15/08/2019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2518-AE46-4B6B-9B75-0A25448E6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68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EC62-6120-4854-B5E7-7A8E731569D1}" type="datetimeFigureOut">
              <a:rPr lang="en-US" smtClean="0"/>
              <a:t>15/08/2019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2518-AE46-4B6B-9B75-0A25448E6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8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EC62-6120-4854-B5E7-7A8E731569D1}" type="datetimeFigureOut">
              <a:rPr lang="en-US" smtClean="0"/>
              <a:t>15/08/2019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2518-AE46-4B6B-9B75-0A25448E6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7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EC62-6120-4854-B5E7-7A8E731569D1}" type="datetimeFigureOut">
              <a:rPr lang="en-US" smtClean="0"/>
              <a:t>15/08/2019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2518-AE46-4B6B-9B75-0A25448E6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0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EC62-6120-4854-B5E7-7A8E731569D1}" type="datetimeFigureOut">
              <a:rPr lang="en-US" smtClean="0"/>
              <a:t>15/08/2019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2518-AE46-4B6B-9B75-0A25448E6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08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EEC62-6120-4854-B5E7-7A8E731569D1}" type="datetimeFigureOut">
              <a:rPr lang="en-US" smtClean="0"/>
              <a:t>15/08/2019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82518-AE46-4B6B-9B75-0A25448E6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6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43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8662F-EDBC-4C28-B7E4-37015F631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027113"/>
            <a:ext cx="10411884" cy="1752600"/>
          </a:xfrm>
        </p:spPr>
        <p:txBody>
          <a:bodyPr/>
          <a:lstStyle/>
          <a:p>
            <a:r>
              <a:rPr lang="en-US" dirty="0"/>
              <a:t>JavaScript - Programming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323BD-2097-4A56-816A-9F17DCC6C4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17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324" y="1831122"/>
            <a:ext cx="3266742" cy="383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77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Javascript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525" y="1262062"/>
            <a:ext cx="638175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4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for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73" y="2767012"/>
            <a:ext cx="6581306" cy="26970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652" y="2849368"/>
            <a:ext cx="2706074" cy="261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89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while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miễn</a:t>
            </a:r>
            <a:r>
              <a:rPr lang="en-US" dirty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548" y="2853782"/>
            <a:ext cx="5315705" cy="30898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800" y="2781299"/>
            <a:ext cx="21336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4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do/while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while ,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do/while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051136"/>
            <a:ext cx="4876800" cy="3476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014894"/>
            <a:ext cx="3033132" cy="337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99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Break -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Break: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dừng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dù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Continue: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qua </a:t>
            </a:r>
            <a:r>
              <a:rPr lang="en-US" dirty="0" err="1" smtClean="0"/>
              <a:t>một</a:t>
            </a:r>
            <a:r>
              <a:rPr lang="en-US" dirty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0140" t="46749" r="54812" b="32032"/>
          <a:stretch/>
        </p:blipFill>
        <p:spPr>
          <a:xfrm>
            <a:off x="1059647" y="2933699"/>
            <a:ext cx="4477553" cy="21336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9937" t="36510" r="61277" b="46934"/>
          <a:stretch/>
        </p:blipFill>
        <p:spPr>
          <a:xfrm>
            <a:off x="6794963" y="3113031"/>
            <a:ext cx="3580473" cy="177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73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1: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dương</a:t>
            </a:r>
            <a:r>
              <a:rPr lang="en-US" dirty="0" smtClean="0"/>
              <a:t> n, in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console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-n </a:t>
            </a:r>
            <a:r>
              <a:rPr lang="en-US" dirty="0" err="1" smtClean="0"/>
              <a:t>đến</a:t>
            </a:r>
            <a:r>
              <a:rPr lang="en-US" dirty="0" smtClean="0"/>
              <a:t> n.</a:t>
            </a:r>
          </a:p>
          <a:p>
            <a:r>
              <a:rPr lang="en-US" dirty="0" err="1" smtClean="0"/>
              <a:t>Bài</a:t>
            </a:r>
            <a:r>
              <a:rPr lang="en-US" dirty="0" smtClean="0"/>
              <a:t> 2: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dương</a:t>
            </a:r>
            <a:r>
              <a:rPr lang="en-US" dirty="0" smtClean="0"/>
              <a:t> n,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0 </a:t>
            </a:r>
            <a:r>
              <a:rPr lang="en-US" dirty="0" err="1" smtClean="0"/>
              <a:t>đến</a:t>
            </a:r>
            <a:r>
              <a:rPr lang="en-US" dirty="0" smtClean="0"/>
              <a:t> n.</a:t>
            </a:r>
          </a:p>
          <a:p>
            <a:r>
              <a:rPr lang="en-US" dirty="0" err="1" smtClean="0"/>
              <a:t>Bài</a:t>
            </a:r>
            <a:r>
              <a:rPr lang="en-US" dirty="0" smtClean="0"/>
              <a:t> 3: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dương</a:t>
            </a:r>
            <a:r>
              <a:rPr lang="en-US" dirty="0" smtClean="0"/>
              <a:t> n,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lẻ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/>
              <a:t> </a:t>
            </a:r>
            <a:r>
              <a:rPr lang="en-US" dirty="0" smtClean="0"/>
              <a:t>0 </a:t>
            </a:r>
            <a:r>
              <a:rPr lang="en-US" dirty="0" err="1" smtClean="0"/>
              <a:t>đến</a:t>
            </a:r>
            <a:r>
              <a:rPr lang="en-US" dirty="0" smtClean="0"/>
              <a:t> n.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lượt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for, white, do white.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3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Bài</a:t>
            </a:r>
            <a:r>
              <a:rPr lang="en-US" dirty="0" smtClean="0"/>
              <a:t> 4: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n,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Bài</a:t>
            </a:r>
            <a:r>
              <a:rPr lang="en-US" dirty="0" smtClean="0"/>
              <a:t> 5: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/>
              <a:t> </a:t>
            </a:r>
            <a:r>
              <a:rPr lang="en-US" dirty="0" err="1" smtClean="0"/>
              <a:t>dãy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,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bé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dãy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20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JavaScript - Programming structures</vt:lpstr>
      <vt:lpstr>Javascript Switch</vt:lpstr>
      <vt:lpstr>Javascript Switch</vt:lpstr>
      <vt:lpstr>Loop for</vt:lpstr>
      <vt:lpstr>Loop while</vt:lpstr>
      <vt:lpstr>Loop do/while</vt:lpstr>
      <vt:lpstr>Javascript Break - Continue</vt:lpstr>
      <vt:lpstr>Bài tập vòng lặp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Duong Duy</dc:creator>
  <cp:lastModifiedBy>Duong Duy</cp:lastModifiedBy>
  <cp:revision>1</cp:revision>
  <dcterms:created xsi:type="dcterms:W3CDTF">2019-08-15T02:15:08Z</dcterms:created>
  <dcterms:modified xsi:type="dcterms:W3CDTF">2019-08-15T02:15:33Z</dcterms:modified>
</cp:coreProperties>
</file>