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6" r:id="rId2"/>
    <p:sldId id="258" r:id="rId3"/>
    <p:sldId id="259" r:id="rId4"/>
    <p:sldId id="260" r:id="rId5"/>
    <p:sldId id="301" r:id="rId6"/>
    <p:sldId id="305" r:id="rId7"/>
    <p:sldId id="309" r:id="rId8"/>
    <p:sldId id="311" r:id="rId9"/>
    <p:sldId id="303" r:id="rId10"/>
    <p:sldId id="312" r:id="rId11"/>
    <p:sldId id="313" r:id="rId12"/>
    <p:sldId id="314" r:id="rId13"/>
    <p:sldId id="315" r:id="rId14"/>
    <p:sldId id="316" r:id="rId15"/>
    <p:sldId id="317" r:id="rId16"/>
    <p:sldId id="318" r:id="rId17"/>
    <p:sldId id="319" r:id="rId18"/>
    <p:sldId id="320" r:id="rId19"/>
    <p:sldId id="321" r:id="rId20"/>
    <p:sldId id="322" r:id="rId21"/>
    <p:sldId id="282" r:id="rId22"/>
    <p:sldId id="300" r:id="rId23"/>
  </p:sldIdLst>
  <p:sldSz cx="9144000" cy="5143500" type="screen16x9"/>
  <p:notesSz cx="6858000" cy="9144000"/>
  <p:embeddedFontLst>
    <p:embeddedFont>
      <p:font typeface="Lexend Deca" panose="020B0604020202020204" charset="0"/>
      <p:regular r:id="rId25"/>
      <p:bold r:id="rId26"/>
    </p:embeddedFont>
    <p:embeddedFont>
      <p:font typeface="Lexend Deca Medium" panose="020B0604020202020204" charset="0"/>
      <p:regular r:id="rId27"/>
      <p:bold r:id="rId28"/>
    </p:embeddedFont>
    <p:embeddedFont>
      <p:font typeface="Metrophobic"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5DDA14-0B60-43B8-A4A0-7531581652F5}">
  <a:tblStyle styleId="{B45DDA14-0B60-43B8-A4A0-7531581652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66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138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833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21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97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176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27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10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761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01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a27d4059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a27d4059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944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g11a27d4059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7" name="Google Shape;2737;g11a27d4059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1"/>
        <p:cNvGrpSpPr/>
        <p:nvPr/>
      </p:nvGrpSpPr>
      <p:grpSpPr>
        <a:xfrm>
          <a:off x="0" y="0"/>
          <a:ext cx="0" cy="0"/>
          <a:chOff x="0" y="0"/>
          <a:chExt cx="0" cy="0"/>
        </a:xfrm>
      </p:grpSpPr>
      <p:sp>
        <p:nvSpPr>
          <p:cNvPr id="14422" name="Google Shape;14422;g11d64e80a0f_0_27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3" name="Google Shape;14423;g11d64e80a0f_0_27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89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27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54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36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d64e80a0f_0_28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d64e80a0f_0_28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19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1d64e80a0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1d64e80a0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09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321700" y="1104000"/>
            <a:ext cx="6102300" cy="2172300"/>
          </a:xfrm>
          <a:prstGeom prst="rect">
            <a:avLst/>
          </a:prstGeom>
        </p:spPr>
        <p:txBody>
          <a:bodyPr spcFirstLastPara="1" wrap="square" lIns="91425" tIns="0" rIns="91425" bIns="0"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21700" y="3313225"/>
            <a:ext cx="4764300" cy="4821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a:off x="-952675" y="1711850"/>
            <a:ext cx="4407000" cy="1716600"/>
          </a:xfrm>
          <a:prstGeom prst="round2SameRect">
            <a:avLst>
              <a:gd name="adj1" fmla="val 2036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lvl1pPr lvl="0">
              <a:spcBef>
                <a:spcPts val="0"/>
              </a:spcBef>
              <a:spcAft>
                <a:spcPts val="0"/>
              </a:spcAft>
              <a:buSzPts val="3600"/>
              <a:buNone/>
              <a:defRPr sz="36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567450" y="1167600"/>
            <a:ext cx="2154900" cy="1735500"/>
          </a:xfrm>
          <a:prstGeom prst="rect">
            <a:avLst/>
          </a:prstGeom>
        </p:spPr>
        <p:txBody>
          <a:bodyPr spcFirstLastPara="1" wrap="square" lIns="91425" tIns="0" rIns="91425" bIns="0" anchor="b"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2567450" y="3960200"/>
            <a:ext cx="4170300" cy="288900"/>
          </a:xfrm>
          <a:prstGeom prst="rect">
            <a:avLst/>
          </a:prstGeom>
        </p:spPr>
        <p:txBody>
          <a:bodyPr spcFirstLastPara="1" wrap="square" lIns="91425" tIns="0" rIns="91425" bIns="0"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1650550" y="1152475"/>
            <a:ext cx="6773400" cy="3416400"/>
          </a:xfrm>
          <a:prstGeom prst="rect">
            <a:avLst/>
          </a:prstGeom>
        </p:spPr>
        <p:txBody>
          <a:bodyPr spcFirstLastPara="1" wrap="square" lIns="91425" tIns="0" rIns="91425" bIns="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body" idx="1"/>
          </p:nvPr>
        </p:nvSpPr>
        <p:spPr>
          <a:xfrm>
            <a:off x="4068900" y="1479850"/>
            <a:ext cx="4355100" cy="2550900"/>
          </a:xfrm>
          <a:prstGeom prst="rect">
            <a:avLst/>
          </a:prstGeom>
        </p:spPr>
        <p:txBody>
          <a:bodyPr spcFirstLastPara="1" wrap="square" lIns="91425" tIns="0" rIns="91425" bIns="0"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40" name="Google Shape;40;p7"/>
          <p:cNvSpPr txBox="1">
            <a:spLocks noGrp="1"/>
          </p:cNvSpPr>
          <p:nvPr>
            <p:ph type="title"/>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59"/>
        <p:cNvGrpSpPr/>
        <p:nvPr/>
      </p:nvGrpSpPr>
      <p:grpSpPr>
        <a:xfrm>
          <a:off x="0" y="0"/>
          <a:ext cx="0" cy="0"/>
          <a:chOff x="0" y="0"/>
          <a:chExt cx="0" cy="0"/>
        </a:xfrm>
      </p:grpSpPr>
      <p:sp>
        <p:nvSpPr>
          <p:cNvPr id="60" name="Google Shape;60;p1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subTitle" idx="1"/>
          </p:nvPr>
        </p:nvSpPr>
        <p:spPr>
          <a:xfrm>
            <a:off x="2785388"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2" name="Google Shape;62;p13"/>
          <p:cNvSpPr txBox="1">
            <a:spLocks noGrp="1"/>
          </p:cNvSpPr>
          <p:nvPr>
            <p:ph type="subTitle" idx="2"/>
          </p:nvPr>
        </p:nvSpPr>
        <p:spPr>
          <a:xfrm>
            <a:off x="2785388"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3" name="Google Shape;63;p13"/>
          <p:cNvSpPr txBox="1">
            <a:spLocks noGrp="1"/>
          </p:cNvSpPr>
          <p:nvPr>
            <p:ph type="subTitle" idx="3"/>
          </p:nvPr>
        </p:nvSpPr>
        <p:spPr>
          <a:xfrm>
            <a:off x="6210575" y="195995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4" name="Google Shape;64;p13"/>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5" name="Google Shape;65;p13"/>
          <p:cNvSpPr txBox="1">
            <a:spLocks noGrp="1"/>
          </p:cNvSpPr>
          <p:nvPr>
            <p:ph type="subTitle" idx="5"/>
          </p:nvPr>
        </p:nvSpPr>
        <p:spPr>
          <a:xfrm>
            <a:off x="2785388"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6" name="Google Shape;66;p13"/>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7" name="Google Shape;67;p13"/>
          <p:cNvSpPr txBox="1">
            <a:spLocks noGrp="1"/>
          </p:cNvSpPr>
          <p:nvPr>
            <p:ph type="subTitle" idx="7"/>
          </p:nvPr>
        </p:nvSpPr>
        <p:spPr>
          <a:xfrm>
            <a:off x="6210575" y="3610100"/>
            <a:ext cx="1984800" cy="764700"/>
          </a:xfrm>
          <a:prstGeom prst="rect">
            <a:avLst/>
          </a:prstGeom>
        </p:spPr>
        <p:txBody>
          <a:bodyPr spcFirstLastPara="1" wrap="square" lIns="91425" tIns="0" rIns="91425" bIns="0"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68" name="Google Shape;68;p13"/>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lvl1pPr lvl="0" rtl="0">
              <a:spcBef>
                <a:spcPts val="0"/>
              </a:spcBef>
              <a:spcAft>
                <a:spcPts val="0"/>
              </a:spcAft>
              <a:buSzPts val="2000"/>
              <a:buFont typeface="Lexend Deca Medium"/>
              <a:buNone/>
              <a:defRPr sz="2000">
                <a:latin typeface="Lexend Deca Medium"/>
                <a:ea typeface="Lexend Deca Medium"/>
                <a:cs typeface="Lexend Deca Medium"/>
                <a:sym typeface="Lexend Deca Medium"/>
              </a:defRPr>
            </a:lvl1pPr>
            <a:lvl2pPr lvl="1" rtl="0">
              <a:spcBef>
                <a:spcPts val="0"/>
              </a:spcBef>
              <a:spcAft>
                <a:spcPts val="0"/>
              </a:spcAft>
              <a:buSzPts val="2000"/>
              <a:buFont typeface="Lexend Deca Medium"/>
              <a:buNone/>
              <a:defRPr sz="2000">
                <a:latin typeface="Lexend Deca Medium"/>
                <a:ea typeface="Lexend Deca Medium"/>
                <a:cs typeface="Lexend Deca Medium"/>
                <a:sym typeface="Lexend Deca Medium"/>
              </a:defRPr>
            </a:lvl2pPr>
            <a:lvl3pPr lvl="2" rtl="0">
              <a:spcBef>
                <a:spcPts val="0"/>
              </a:spcBef>
              <a:spcAft>
                <a:spcPts val="0"/>
              </a:spcAft>
              <a:buSzPts val="2000"/>
              <a:buFont typeface="Lexend Deca Medium"/>
              <a:buNone/>
              <a:defRPr sz="2000">
                <a:latin typeface="Lexend Deca Medium"/>
                <a:ea typeface="Lexend Deca Medium"/>
                <a:cs typeface="Lexend Deca Medium"/>
                <a:sym typeface="Lexend Deca Medium"/>
              </a:defRPr>
            </a:lvl3pPr>
            <a:lvl4pPr lvl="3" rtl="0">
              <a:spcBef>
                <a:spcPts val="0"/>
              </a:spcBef>
              <a:spcAft>
                <a:spcPts val="0"/>
              </a:spcAft>
              <a:buSzPts val="2000"/>
              <a:buFont typeface="Lexend Deca Medium"/>
              <a:buNone/>
              <a:defRPr sz="2000">
                <a:latin typeface="Lexend Deca Medium"/>
                <a:ea typeface="Lexend Deca Medium"/>
                <a:cs typeface="Lexend Deca Medium"/>
                <a:sym typeface="Lexend Deca Medium"/>
              </a:defRPr>
            </a:lvl4pPr>
            <a:lvl5pPr lvl="4" rtl="0">
              <a:spcBef>
                <a:spcPts val="0"/>
              </a:spcBef>
              <a:spcAft>
                <a:spcPts val="0"/>
              </a:spcAft>
              <a:buSzPts val="2000"/>
              <a:buFont typeface="Lexend Deca Medium"/>
              <a:buNone/>
              <a:defRPr sz="2000">
                <a:latin typeface="Lexend Deca Medium"/>
                <a:ea typeface="Lexend Deca Medium"/>
                <a:cs typeface="Lexend Deca Medium"/>
                <a:sym typeface="Lexend Deca Medium"/>
              </a:defRPr>
            </a:lvl5pPr>
            <a:lvl6pPr lvl="5" rtl="0">
              <a:spcBef>
                <a:spcPts val="0"/>
              </a:spcBef>
              <a:spcAft>
                <a:spcPts val="0"/>
              </a:spcAft>
              <a:buSzPts val="2000"/>
              <a:buFont typeface="Lexend Deca Medium"/>
              <a:buNone/>
              <a:defRPr sz="2000">
                <a:latin typeface="Lexend Deca Medium"/>
                <a:ea typeface="Lexend Deca Medium"/>
                <a:cs typeface="Lexend Deca Medium"/>
                <a:sym typeface="Lexend Deca Medium"/>
              </a:defRPr>
            </a:lvl6pPr>
            <a:lvl7pPr lvl="6" rtl="0">
              <a:spcBef>
                <a:spcPts val="0"/>
              </a:spcBef>
              <a:spcAft>
                <a:spcPts val="0"/>
              </a:spcAft>
              <a:buSzPts val="2000"/>
              <a:buFont typeface="Lexend Deca Medium"/>
              <a:buNone/>
              <a:defRPr sz="2000">
                <a:latin typeface="Lexend Deca Medium"/>
                <a:ea typeface="Lexend Deca Medium"/>
                <a:cs typeface="Lexend Deca Medium"/>
                <a:sym typeface="Lexend Deca Medium"/>
              </a:defRPr>
            </a:lvl7pPr>
            <a:lvl8pPr lvl="7" rtl="0">
              <a:spcBef>
                <a:spcPts val="0"/>
              </a:spcBef>
              <a:spcAft>
                <a:spcPts val="0"/>
              </a:spcAft>
              <a:buSzPts val="2000"/>
              <a:buFont typeface="Lexend Deca Medium"/>
              <a:buNone/>
              <a:defRPr sz="2000">
                <a:latin typeface="Lexend Deca Medium"/>
                <a:ea typeface="Lexend Deca Medium"/>
                <a:cs typeface="Lexend Deca Medium"/>
                <a:sym typeface="Lexend Deca Medium"/>
              </a:defRPr>
            </a:lvl8pPr>
            <a:lvl9pPr lvl="8" rtl="0">
              <a:spcBef>
                <a:spcPts val="0"/>
              </a:spcBef>
              <a:spcAft>
                <a:spcPts val="0"/>
              </a:spcAft>
              <a:buSzPts val="2000"/>
              <a:buFont typeface="Lexend Deca Medium"/>
              <a:buNone/>
              <a:defRPr sz="2000">
                <a:latin typeface="Lexend Deca Medium"/>
                <a:ea typeface="Lexend Deca Medium"/>
                <a:cs typeface="Lexend Deca Medium"/>
                <a:sym typeface="Lexend Deca Medium"/>
              </a:defRPr>
            </a:lvl9pPr>
          </a:lstStyle>
          <a:p>
            <a:endParaRPr/>
          </a:p>
        </p:txBody>
      </p:sp>
      <p:sp>
        <p:nvSpPr>
          <p:cNvPr id="69" name="Google Shape;69;p13"/>
          <p:cNvSpPr txBox="1">
            <a:spLocks noGrp="1"/>
          </p:cNvSpPr>
          <p:nvPr>
            <p:ph type="title" hasCustomPrompt="1"/>
          </p:nvPr>
        </p:nvSpPr>
        <p:spPr>
          <a:xfrm>
            <a:off x="1666963"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hasCustomPrompt="1"/>
          </p:nvPr>
        </p:nvSpPr>
        <p:spPr>
          <a:xfrm>
            <a:off x="5092175" y="157485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1" name="Google Shape;71;p13"/>
          <p:cNvSpPr txBox="1">
            <a:spLocks noGrp="1"/>
          </p:cNvSpPr>
          <p:nvPr>
            <p:ph type="title" idx="13" hasCustomPrompt="1"/>
          </p:nvPr>
        </p:nvSpPr>
        <p:spPr>
          <a:xfrm>
            <a:off x="1666963"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 name="Google Shape;72;p13"/>
          <p:cNvSpPr txBox="1">
            <a:spLocks noGrp="1"/>
          </p:cNvSpPr>
          <p:nvPr>
            <p:ph type="title" idx="14" hasCustomPrompt="1"/>
          </p:nvPr>
        </p:nvSpPr>
        <p:spPr>
          <a:xfrm>
            <a:off x="5092175" y="3225000"/>
            <a:ext cx="961800" cy="509700"/>
          </a:xfrm>
          <a:prstGeom prst="rect">
            <a:avLst/>
          </a:prstGeom>
        </p:spPr>
        <p:txBody>
          <a:bodyPr spcFirstLastPara="1" wrap="square" lIns="91425" tIns="0" rIns="91425" bIns="0"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lvl1pPr lvl="0"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rt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4" name="Google Shape;74;p1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TITLE_ONLY_2">
    <p:spTree>
      <p:nvGrpSpPr>
        <p:cNvPr id="1" name="Shape 182"/>
        <p:cNvGrpSpPr/>
        <p:nvPr/>
      </p:nvGrpSpPr>
      <p:grpSpPr>
        <a:xfrm>
          <a:off x="0" y="0"/>
          <a:ext cx="0" cy="0"/>
          <a:chOff x="0" y="0"/>
          <a:chExt cx="0" cy="0"/>
        </a:xfrm>
      </p:grpSpPr>
      <p:sp>
        <p:nvSpPr>
          <p:cNvPr id="183" name="Google Shape;183;p23"/>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ONLY_3">
    <p:spTree>
      <p:nvGrpSpPr>
        <p:cNvPr id="1" name="Shape 185"/>
        <p:cNvGrpSpPr/>
        <p:nvPr/>
      </p:nvGrpSpPr>
      <p:grpSpPr>
        <a:xfrm>
          <a:off x="0" y="0"/>
          <a:ext cx="0" cy="0"/>
          <a:chOff x="0" y="0"/>
          <a:chExt cx="0" cy="0"/>
        </a:xfrm>
      </p:grpSpPr>
      <p:sp>
        <p:nvSpPr>
          <p:cNvPr id="186" name="Google Shape;186;p24"/>
          <p:cNvSpPr/>
          <p:nvPr/>
        </p:nvSpPr>
        <p:spPr>
          <a:xfrm>
            <a:off x="390275" y="367175"/>
            <a:ext cx="8411700" cy="4409100"/>
          </a:xfrm>
          <a:prstGeom prst="roundRect">
            <a:avLst>
              <a:gd name="adj" fmla="val 7484"/>
            </a:avLst>
          </a:prstGeom>
          <a:solidFill>
            <a:schemeClr val="l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1387975" y="2147150"/>
            <a:ext cx="4407000" cy="846000"/>
          </a:xfrm>
          <a:prstGeom prst="round2SameRect">
            <a:avLst>
              <a:gd name="adj1" fmla="val 38579"/>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dk2"/>
            </a:gs>
            <a:gs pos="0">
              <a:schemeClr val="dk2"/>
            </a:gs>
            <a:gs pos="100000">
              <a:schemeClr val="lt2"/>
            </a:gs>
          </a:gsLst>
          <a:lin ang="2698631"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98350" y="540000"/>
            <a:ext cx="6425700" cy="477600"/>
          </a:xfrm>
          <a:prstGeom prst="rect">
            <a:avLst/>
          </a:prstGeom>
          <a:noFill/>
          <a:ln>
            <a:noFill/>
          </a:ln>
        </p:spPr>
        <p:txBody>
          <a:bodyPr spcFirstLastPara="1" wrap="square" lIns="91425" tIns="0" rIns="91425" bIns="0" anchor="t" anchorCtr="0">
            <a:noAutofit/>
          </a:bodyPr>
          <a:lstStyle>
            <a:lvl1pPr lvl="0">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1pPr>
            <a:lvl2pPr lvl="1">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2pPr>
            <a:lvl3pPr lvl="2">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3pPr>
            <a:lvl4pPr lvl="3">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4pPr>
            <a:lvl5pPr lvl="4">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5pPr>
            <a:lvl6pPr lvl="5">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6pPr>
            <a:lvl7pPr lvl="6">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7pPr>
            <a:lvl8pPr lvl="7">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8pPr>
            <a:lvl9pPr lvl="8">
              <a:spcBef>
                <a:spcPts val="0"/>
              </a:spcBef>
              <a:spcAft>
                <a:spcPts val="0"/>
              </a:spcAft>
              <a:buClr>
                <a:schemeClr val="dk1"/>
              </a:buClr>
              <a:buSzPts val="2800"/>
              <a:buFont typeface="Lexend Deca Medium"/>
              <a:buNone/>
              <a:defRPr sz="2800">
                <a:solidFill>
                  <a:schemeClr val="dk1"/>
                </a:solidFill>
                <a:latin typeface="Lexend Deca Medium"/>
                <a:ea typeface="Lexend Deca Medium"/>
                <a:cs typeface="Lexend Deca Medium"/>
                <a:sym typeface="Lexend Deca Medium"/>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1pPr>
            <a:lvl2pPr marL="914400" lvl="1"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2pPr>
            <a:lvl3pPr marL="1371600" lvl="2"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3pPr>
            <a:lvl4pPr marL="1828800" lvl="3"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4pPr>
            <a:lvl5pPr marL="2286000" lvl="4"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5pPr>
            <a:lvl6pPr marL="2743200" lvl="5"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6pPr>
            <a:lvl7pPr marL="3200400" lvl="6"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7pPr>
            <a:lvl8pPr marL="3657600" lvl="7"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8pPr>
            <a:lvl9pPr marL="4114800" lvl="8" indent="-330200">
              <a:lnSpc>
                <a:spcPct val="100000"/>
              </a:lnSpc>
              <a:spcBef>
                <a:spcPts val="0"/>
              </a:spcBef>
              <a:spcAft>
                <a:spcPts val="0"/>
              </a:spcAft>
              <a:buClr>
                <a:schemeClr val="dk1"/>
              </a:buClr>
              <a:buSzPts val="1600"/>
              <a:buFont typeface="Metrophobic"/>
              <a:buChar char="■"/>
              <a:defRPr sz="1600">
                <a:solidFill>
                  <a:schemeClr val="dk1"/>
                </a:solidFill>
                <a:latin typeface="Metrophobic"/>
                <a:ea typeface="Metrophobic"/>
                <a:cs typeface="Metrophobic"/>
                <a:sym typeface="Metrophob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5" name="Oval 4">
            <a:extLst>
              <a:ext uri="{FF2B5EF4-FFF2-40B4-BE49-F238E27FC236}">
                <a16:creationId xmlns:a16="http://schemas.microsoft.com/office/drawing/2014/main" id="{1E9E64E0-E92C-7200-27ED-8D81DB703439}"/>
              </a:ext>
            </a:extLst>
          </p:cNvPr>
          <p:cNvSpPr/>
          <p:nvPr/>
        </p:nvSpPr>
        <p:spPr>
          <a:xfrm>
            <a:off x="530210" y="513041"/>
            <a:ext cx="1445796" cy="142395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8" name="Google Shape;198;p28"/>
          <p:cNvSpPr txBox="1">
            <a:spLocks noGrp="1"/>
          </p:cNvSpPr>
          <p:nvPr>
            <p:ph type="ctrTitle"/>
          </p:nvPr>
        </p:nvSpPr>
        <p:spPr>
          <a:xfrm>
            <a:off x="2321700" y="1103999"/>
            <a:ext cx="6102300" cy="2337215"/>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US" sz="2000" dirty="0">
                <a:solidFill>
                  <a:schemeClr val="bg2"/>
                </a:solidFill>
              </a:rPr>
              <a:t>Tiểu luận chuyên ngành: </a:t>
            </a:r>
            <a:br>
              <a:rPr lang="en-US" sz="2000" dirty="0"/>
            </a:br>
            <a:br>
              <a:rPr lang="en-US" sz="2000" dirty="0"/>
            </a:br>
            <a:r>
              <a:rPr lang="en-US" sz="2800" dirty="0">
                <a:solidFill>
                  <a:schemeClr val="tx2"/>
                </a:solidFill>
              </a:rPr>
              <a:t>XÂY DỰNG WEBSITE NGHE NHẠC TRỰC TUYẾN VỚI ASP .NET CORE</a:t>
            </a:r>
          </a:p>
        </p:txBody>
      </p:sp>
      <p:grpSp>
        <p:nvGrpSpPr>
          <p:cNvPr id="205" name="Google Shape;205;p28"/>
          <p:cNvGrpSpPr/>
          <p:nvPr/>
        </p:nvGrpSpPr>
        <p:grpSpPr>
          <a:xfrm>
            <a:off x="587863" y="3913883"/>
            <a:ext cx="1314377" cy="482094"/>
            <a:chOff x="2402125" y="3986650"/>
            <a:chExt cx="1314377" cy="482094"/>
          </a:xfrm>
        </p:grpSpPr>
        <p:sp>
          <p:nvSpPr>
            <p:cNvPr id="206" name="Google Shape;206;p28"/>
            <p:cNvSpPr/>
            <p:nvPr/>
          </p:nvSpPr>
          <p:spPr>
            <a:xfrm>
              <a:off x="2821234" y="3986650"/>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3003288" y="4154642"/>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084404" y="4154642"/>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3455209" y="409700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3557397" y="419977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3606281" y="419977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2402125" y="409700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2511679" y="419977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2504268" y="419977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8606A98-9EF6-4435-48DA-CCA3547D0FB4}"/>
              </a:ext>
            </a:extLst>
          </p:cNvPr>
          <p:cNvPicPr>
            <a:picLocks noChangeAspect="1"/>
          </p:cNvPicPr>
          <p:nvPr/>
        </p:nvPicPr>
        <p:blipFill>
          <a:blip r:embed="rId3"/>
          <a:stretch>
            <a:fillRect/>
          </a:stretch>
        </p:blipFill>
        <p:spPr>
          <a:xfrm>
            <a:off x="839737" y="694524"/>
            <a:ext cx="826741" cy="1060984"/>
          </a:xfrm>
          <a:prstGeom prst="rect">
            <a:avLst/>
          </a:prstGeom>
        </p:spPr>
      </p:pic>
      <p:sp>
        <p:nvSpPr>
          <p:cNvPr id="7" name="TextBox 6">
            <a:extLst>
              <a:ext uri="{FF2B5EF4-FFF2-40B4-BE49-F238E27FC236}">
                <a16:creationId xmlns:a16="http://schemas.microsoft.com/office/drawing/2014/main" id="{D1CB368B-E354-AC7C-7F27-3CBA6A735118}"/>
              </a:ext>
            </a:extLst>
          </p:cNvPr>
          <p:cNvSpPr txBox="1"/>
          <p:nvPr/>
        </p:nvSpPr>
        <p:spPr>
          <a:xfrm>
            <a:off x="2277478" y="591759"/>
            <a:ext cx="6161527" cy="523220"/>
          </a:xfrm>
          <a:prstGeom prst="rect">
            <a:avLst/>
          </a:prstGeom>
          <a:noFill/>
        </p:spPr>
        <p:txBody>
          <a:bodyPr wrap="square" rtlCol="0">
            <a:spAutoFit/>
          </a:bodyPr>
          <a:lstStyle/>
          <a:p>
            <a:r>
              <a:rPr lang="en-US" dirty="0">
                <a:solidFill>
                  <a:srgbClr val="00B0F0"/>
                </a:solidFill>
                <a:latin typeface="Lexend Deca" panose="020B0604020202020204" charset="0"/>
                <a:cs typeface="Leelawadee" panose="020B0502040204020203" pitchFamily="34" charset="-34"/>
              </a:rPr>
              <a:t>TRƯỜNG ĐH SƯ PHẠM KỸ THUẬT TP HỒ CHÍ MINH</a:t>
            </a:r>
          </a:p>
          <a:p>
            <a:r>
              <a:rPr lang="en-US" dirty="0">
                <a:solidFill>
                  <a:srgbClr val="0070C0"/>
                </a:solidFill>
                <a:latin typeface="Lexend Deca" panose="020B0604020202020204" charset="0"/>
                <a:cs typeface="Leelawadee" panose="020B0502040204020203" pitchFamily="34" charset="-34"/>
              </a:rPr>
              <a:t>Khoa Công nghệ thông tin</a:t>
            </a:r>
          </a:p>
        </p:txBody>
      </p:sp>
      <p:sp>
        <p:nvSpPr>
          <p:cNvPr id="12" name="TextBox 11">
            <a:extLst>
              <a:ext uri="{FF2B5EF4-FFF2-40B4-BE49-F238E27FC236}">
                <a16:creationId xmlns:a16="http://schemas.microsoft.com/office/drawing/2014/main" id="{862E81DF-489F-E963-400B-D83A35A39750}"/>
              </a:ext>
            </a:extLst>
          </p:cNvPr>
          <p:cNvSpPr txBox="1"/>
          <p:nvPr/>
        </p:nvSpPr>
        <p:spPr>
          <a:xfrm>
            <a:off x="2379493" y="3893299"/>
            <a:ext cx="2645478" cy="523220"/>
          </a:xfrm>
          <a:prstGeom prst="rect">
            <a:avLst/>
          </a:prstGeom>
          <a:noFill/>
        </p:spPr>
        <p:txBody>
          <a:bodyPr wrap="square" rtlCol="0">
            <a:spAutoFit/>
          </a:bodyPr>
          <a:lstStyle/>
          <a:p>
            <a:r>
              <a:rPr lang="vi-VN" sz="1400" dirty="0">
                <a:solidFill>
                  <a:schemeClr val="tx1"/>
                </a:solidFill>
                <a:latin typeface="Lexend Deca Medium" panose="020B0604020202020204" charset="0"/>
              </a:rPr>
              <a:t>Giảng viên</a:t>
            </a:r>
            <a:r>
              <a:rPr lang="en-US" sz="1400" dirty="0">
                <a:solidFill>
                  <a:schemeClr val="tx1"/>
                </a:solidFill>
                <a:latin typeface="Lexend Deca Medium" panose="020B0604020202020204" charset="0"/>
              </a:rPr>
              <a:t> </a:t>
            </a:r>
            <a:r>
              <a:rPr lang="vi-VN" sz="1400" dirty="0">
                <a:solidFill>
                  <a:schemeClr val="tx1"/>
                </a:solidFill>
                <a:latin typeface="Lexend Deca Medium" panose="020B0604020202020204" charset="0"/>
              </a:rPr>
              <a:t>hướng dẫn</a:t>
            </a:r>
            <a:r>
              <a:rPr lang="en-US" sz="1400" dirty="0">
                <a:solidFill>
                  <a:schemeClr val="tx1"/>
                </a:solidFill>
                <a:latin typeface="Lexend Deca Medium" panose="020B0604020202020204" charset="0"/>
              </a:rPr>
              <a:t>:</a:t>
            </a:r>
            <a:endParaRPr lang="vi-VN" sz="1400" dirty="0">
              <a:solidFill>
                <a:schemeClr val="tx1"/>
              </a:solidFill>
              <a:latin typeface="Lexend Deca Medium" panose="020B0604020202020204" charset="0"/>
            </a:endParaRPr>
          </a:p>
          <a:p>
            <a:r>
              <a:rPr lang="en-US" dirty="0" err="1">
                <a:solidFill>
                  <a:schemeClr val="tx1"/>
                </a:solidFill>
                <a:latin typeface="Lexend Deca Medium" panose="020B0604020202020204" charset="0"/>
              </a:rPr>
              <a:t>ThS</a:t>
            </a:r>
            <a:r>
              <a:rPr lang="en-US" dirty="0">
                <a:solidFill>
                  <a:schemeClr val="tx1"/>
                </a:solidFill>
                <a:latin typeface="Lexend Deca Medium" panose="020B0604020202020204" charset="0"/>
              </a:rPr>
              <a:t>. Lê Thị Minh Châu</a:t>
            </a:r>
            <a:endParaRPr lang="en-US" dirty="0"/>
          </a:p>
        </p:txBody>
      </p:sp>
      <p:sp>
        <p:nvSpPr>
          <p:cNvPr id="13" name="TextBox 12">
            <a:extLst>
              <a:ext uri="{FF2B5EF4-FFF2-40B4-BE49-F238E27FC236}">
                <a16:creationId xmlns:a16="http://schemas.microsoft.com/office/drawing/2014/main" id="{A6D2E176-B1E1-1CBB-18A6-A59A3B04E0C1}"/>
              </a:ext>
            </a:extLst>
          </p:cNvPr>
          <p:cNvSpPr txBox="1"/>
          <p:nvPr/>
        </p:nvSpPr>
        <p:spPr>
          <a:xfrm>
            <a:off x="5502224" y="3893299"/>
            <a:ext cx="2818152" cy="738664"/>
          </a:xfrm>
          <a:prstGeom prst="rect">
            <a:avLst/>
          </a:prstGeom>
          <a:noFill/>
        </p:spPr>
        <p:txBody>
          <a:bodyPr wrap="square" rtlCol="0">
            <a:spAutoFit/>
          </a:bodyPr>
          <a:lstStyle/>
          <a:p>
            <a:r>
              <a:rPr lang="vi-VN" sz="1400" dirty="0">
                <a:solidFill>
                  <a:schemeClr val="tx1"/>
                </a:solidFill>
                <a:latin typeface="Lexend Deca Medium" panose="020B0604020202020204" charset="0"/>
              </a:rPr>
              <a:t>Giảng viên phản biện:</a:t>
            </a:r>
          </a:p>
          <a:p>
            <a:r>
              <a:rPr lang="en-US" sz="1400" dirty="0">
                <a:solidFill>
                  <a:schemeClr val="tx1"/>
                </a:solidFill>
                <a:latin typeface="Lexend Deca Medium" panose="020B0604020202020204" charset="0"/>
              </a:rPr>
              <a:t>TS. </a:t>
            </a:r>
            <a:r>
              <a:rPr lang="en-US" sz="1400" dirty="0" err="1">
                <a:solidFill>
                  <a:schemeClr val="tx1"/>
                </a:solidFill>
                <a:latin typeface="Lexend Deca Medium" panose="020B0604020202020204" charset="0"/>
              </a:rPr>
              <a:t>Nguyễn</a:t>
            </a:r>
            <a:r>
              <a:rPr lang="en-US" sz="1400" dirty="0">
                <a:solidFill>
                  <a:schemeClr val="tx1"/>
                </a:solidFill>
                <a:latin typeface="Lexend Deca Medium" panose="020B0604020202020204" charset="0"/>
              </a:rPr>
              <a:t> Thiên Bảo</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ASP .NET Core:</a:t>
            </a:r>
          </a:p>
          <a:p>
            <a:pPr marL="0" indent="0">
              <a:buNone/>
            </a:pPr>
            <a:endParaRPr lang="en-US" b="1" dirty="0"/>
          </a:p>
          <a:p>
            <a:pPr marL="457200" lvl="1" indent="0">
              <a:buNone/>
            </a:pPr>
            <a:endParaRPr lang="vi-VN" dirty="0"/>
          </a:p>
        </p:txBody>
      </p:sp>
      <p:sp>
        <p:nvSpPr>
          <p:cNvPr id="757" name="Google Shape;843;p38">
            <a:extLst>
              <a:ext uri="{FF2B5EF4-FFF2-40B4-BE49-F238E27FC236}">
                <a16:creationId xmlns:a16="http://schemas.microsoft.com/office/drawing/2014/main" id="{96500C44-08B5-B751-8F2B-2FC62C51BBF3}"/>
              </a:ext>
            </a:extLst>
          </p:cNvPr>
          <p:cNvSpPr txBox="1">
            <a:spLocks/>
          </p:cNvSpPr>
          <p:nvPr/>
        </p:nvSpPr>
        <p:spPr>
          <a:xfrm>
            <a:off x="5111699" y="2860275"/>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Xác thực và phân quyền </a:t>
            </a:r>
          </a:p>
        </p:txBody>
      </p:sp>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5" name="Graphic 4">
            <a:extLst>
              <a:ext uri="{FF2B5EF4-FFF2-40B4-BE49-F238E27FC236}">
                <a16:creationId xmlns:a16="http://schemas.microsoft.com/office/drawing/2014/main" id="{18B88368-5439-9607-F19A-BFB1D0EAD2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35601" y="2015232"/>
            <a:ext cx="1461949" cy="1461949"/>
          </a:xfrm>
          <a:prstGeom prst="rect">
            <a:avLst/>
          </a:prstGeom>
        </p:spPr>
      </p:pic>
      <p:sp>
        <p:nvSpPr>
          <p:cNvPr id="681" name="Google Shape;836;p38">
            <a:extLst>
              <a:ext uri="{FF2B5EF4-FFF2-40B4-BE49-F238E27FC236}">
                <a16:creationId xmlns:a16="http://schemas.microsoft.com/office/drawing/2014/main" id="{0807143E-1FC2-F3A5-E9F7-554B794DDF88}"/>
              </a:ext>
            </a:extLst>
          </p:cNvPr>
          <p:cNvSpPr txBox="1">
            <a:spLocks/>
          </p:cNvSpPr>
          <p:nvPr/>
        </p:nvSpPr>
        <p:spPr>
          <a:xfrm>
            <a:off x="5111699" y="1469076"/>
            <a:ext cx="2396700" cy="270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9pPr>
          </a:lstStyle>
          <a:p>
            <a:pPr marL="0" indent="0">
              <a:buFont typeface="Metrophobic"/>
              <a:buNone/>
            </a:pPr>
            <a:r>
              <a:rPr lang="en-US" sz="1300" dirty="0"/>
              <a:t>Windows, macOS và Linux.</a:t>
            </a:r>
          </a:p>
        </p:txBody>
      </p:sp>
      <p:sp>
        <p:nvSpPr>
          <p:cNvPr id="682" name="Google Shape;837;p38">
            <a:extLst>
              <a:ext uri="{FF2B5EF4-FFF2-40B4-BE49-F238E27FC236}">
                <a16:creationId xmlns:a16="http://schemas.microsoft.com/office/drawing/2014/main" id="{2E6CA017-8BE2-065A-1CEA-C121B73BD706}"/>
              </a:ext>
            </a:extLst>
          </p:cNvPr>
          <p:cNvSpPr txBox="1">
            <a:spLocks/>
          </p:cNvSpPr>
          <p:nvPr/>
        </p:nvSpPr>
        <p:spPr>
          <a:xfrm>
            <a:off x="5111699" y="11484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Đa nền tảng</a:t>
            </a:r>
          </a:p>
        </p:txBody>
      </p:sp>
      <p:sp>
        <p:nvSpPr>
          <p:cNvPr id="683" name="Google Shape;839;p38">
            <a:extLst>
              <a:ext uri="{FF2B5EF4-FFF2-40B4-BE49-F238E27FC236}">
                <a16:creationId xmlns:a16="http://schemas.microsoft.com/office/drawing/2014/main" id="{ACF81596-A82D-64F8-AED6-64F9D536B969}"/>
              </a:ext>
            </a:extLst>
          </p:cNvPr>
          <p:cNvSpPr txBox="1">
            <a:spLocks/>
          </p:cNvSpPr>
          <p:nvPr/>
        </p:nvSpPr>
        <p:spPr>
          <a:xfrm>
            <a:off x="5111699" y="2164676"/>
            <a:ext cx="2517236"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1300" dirty="0">
                <a:solidFill>
                  <a:schemeClr val="tx1"/>
                </a:solidFill>
              </a:rPr>
              <a:t>Kestrel web server và đa luồng </a:t>
            </a:r>
          </a:p>
        </p:txBody>
      </p:sp>
      <p:sp>
        <p:nvSpPr>
          <p:cNvPr id="684" name="Google Shape;840;p38">
            <a:extLst>
              <a:ext uri="{FF2B5EF4-FFF2-40B4-BE49-F238E27FC236}">
                <a16:creationId xmlns:a16="http://schemas.microsoft.com/office/drawing/2014/main" id="{BC4436DF-0650-29A2-81A4-E1B9F8326E9D}"/>
              </a:ext>
            </a:extLst>
          </p:cNvPr>
          <p:cNvSpPr txBox="1">
            <a:spLocks/>
          </p:cNvSpPr>
          <p:nvPr/>
        </p:nvSpPr>
        <p:spPr>
          <a:xfrm>
            <a:off x="5111699" y="18440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Hiệu suất cao</a:t>
            </a:r>
          </a:p>
        </p:txBody>
      </p:sp>
      <p:sp>
        <p:nvSpPr>
          <p:cNvPr id="686" name="Google Shape;844;p38">
            <a:extLst>
              <a:ext uri="{FF2B5EF4-FFF2-40B4-BE49-F238E27FC236}">
                <a16:creationId xmlns:a16="http://schemas.microsoft.com/office/drawing/2014/main" id="{0C1FA42F-BBA4-6E54-F89A-5FA6C04512B0}"/>
              </a:ext>
            </a:extLst>
          </p:cNvPr>
          <p:cNvSpPr txBox="1">
            <a:spLocks/>
          </p:cNvSpPr>
          <p:nvPr/>
        </p:nvSpPr>
        <p:spPr>
          <a:xfrm>
            <a:off x="5111699" y="25396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Bảo mật</a:t>
            </a:r>
          </a:p>
        </p:txBody>
      </p:sp>
      <p:sp>
        <p:nvSpPr>
          <p:cNvPr id="687" name="Google Shape;847;p38">
            <a:extLst>
              <a:ext uri="{FF2B5EF4-FFF2-40B4-BE49-F238E27FC236}">
                <a16:creationId xmlns:a16="http://schemas.microsoft.com/office/drawing/2014/main" id="{F06354C9-F1C5-71F2-0CA8-E122F5081452}"/>
              </a:ext>
            </a:extLst>
          </p:cNvPr>
          <p:cNvSpPr txBox="1">
            <a:spLocks/>
          </p:cNvSpPr>
          <p:nvPr/>
        </p:nvSpPr>
        <p:spPr>
          <a:xfrm>
            <a:off x="5111699" y="3555875"/>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MVC, React và Angular</a:t>
            </a:r>
          </a:p>
        </p:txBody>
      </p:sp>
      <p:sp>
        <p:nvSpPr>
          <p:cNvPr id="688" name="Google Shape;848;p38">
            <a:extLst>
              <a:ext uri="{FF2B5EF4-FFF2-40B4-BE49-F238E27FC236}">
                <a16:creationId xmlns:a16="http://schemas.microsoft.com/office/drawing/2014/main" id="{FC3E03DC-A0D2-2DFC-2FD1-635A200AAFFF}"/>
              </a:ext>
            </a:extLst>
          </p:cNvPr>
          <p:cNvSpPr txBox="1">
            <a:spLocks/>
          </p:cNvSpPr>
          <p:nvPr/>
        </p:nvSpPr>
        <p:spPr>
          <a:xfrm>
            <a:off x="5111699" y="3235256"/>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Tích hợp dễ dàng</a:t>
            </a:r>
          </a:p>
        </p:txBody>
      </p:sp>
      <p:sp>
        <p:nvSpPr>
          <p:cNvPr id="689" name="Google Shape;851;p38">
            <a:extLst>
              <a:ext uri="{FF2B5EF4-FFF2-40B4-BE49-F238E27FC236}">
                <a16:creationId xmlns:a16="http://schemas.microsoft.com/office/drawing/2014/main" id="{C60846DB-8DCE-00FA-4297-7999F67421FE}"/>
              </a:ext>
            </a:extLst>
          </p:cNvPr>
          <p:cNvSpPr txBox="1">
            <a:spLocks/>
          </p:cNvSpPr>
          <p:nvPr/>
        </p:nvSpPr>
        <p:spPr>
          <a:xfrm>
            <a:off x="5111699" y="4251476"/>
            <a:ext cx="2517236"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Mở rộng với nudged packet</a:t>
            </a:r>
          </a:p>
        </p:txBody>
      </p:sp>
      <p:sp>
        <p:nvSpPr>
          <p:cNvPr id="690" name="Google Shape;852;p38">
            <a:extLst>
              <a:ext uri="{FF2B5EF4-FFF2-40B4-BE49-F238E27FC236}">
                <a16:creationId xmlns:a16="http://schemas.microsoft.com/office/drawing/2014/main" id="{FE1B0C34-E86C-922D-3610-4E395C7FAEC9}"/>
              </a:ext>
            </a:extLst>
          </p:cNvPr>
          <p:cNvSpPr txBox="1">
            <a:spLocks/>
          </p:cNvSpPr>
          <p:nvPr/>
        </p:nvSpPr>
        <p:spPr>
          <a:xfrm>
            <a:off x="5111698" y="3930856"/>
            <a:ext cx="2735915"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Khả năng mở rộng</a:t>
            </a:r>
          </a:p>
        </p:txBody>
      </p:sp>
      <p:sp>
        <p:nvSpPr>
          <p:cNvPr id="691" name="Google Shape;855;p38">
            <a:extLst>
              <a:ext uri="{FF2B5EF4-FFF2-40B4-BE49-F238E27FC236}">
                <a16:creationId xmlns:a16="http://schemas.microsoft.com/office/drawing/2014/main" id="{2D223F11-9F00-B916-71DC-7F1EF6101A75}"/>
              </a:ext>
            </a:extLst>
          </p:cNvPr>
          <p:cNvSpPr txBox="1">
            <a:spLocks/>
          </p:cNvSpPr>
          <p:nvPr/>
        </p:nvSpPr>
        <p:spPr>
          <a:xfrm>
            <a:off x="4143449" y="1223886"/>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1</a:t>
            </a:r>
          </a:p>
        </p:txBody>
      </p:sp>
      <p:sp>
        <p:nvSpPr>
          <p:cNvPr id="692" name="Google Shape;856;p38">
            <a:extLst>
              <a:ext uri="{FF2B5EF4-FFF2-40B4-BE49-F238E27FC236}">
                <a16:creationId xmlns:a16="http://schemas.microsoft.com/office/drawing/2014/main" id="{4CE410A4-0853-0700-CA6C-35F6E7FC340D}"/>
              </a:ext>
            </a:extLst>
          </p:cNvPr>
          <p:cNvSpPr txBox="1">
            <a:spLocks/>
          </p:cNvSpPr>
          <p:nvPr/>
        </p:nvSpPr>
        <p:spPr>
          <a:xfrm>
            <a:off x="4143449" y="1919824"/>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2</a:t>
            </a:r>
          </a:p>
        </p:txBody>
      </p:sp>
      <p:sp>
        <p:nvSpPr>
          <p:cNvPr id="693" name="Google Shape;857;p38">
            <a:extLst>
              <a:ext uri="{FF2B5EF4-FFF2-40B4-BE49-F238E27FC236}">
                <a16:creationId xmlns:a16="http://schemas.microsoft.com/office/drawing/2014/main" id="{9A699977-FA4E-A488-3722-4FACAC65138F}"/>
              </a:ext>
            </a:extLst>
          </p:cNvPr>
          <p:cNvSpPr txBox="1">
            <a:spLocks/>
          </p:cNvSpPr>
          <p:nvPr/>
        </p:nvSpPr>
        <p:spPr>
          <a:xfrm>
            <a:off x="4143449" y="2615761"/>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3</a:t>
            </a:r>
          </a:p>
        </p:txBody>
      </p:sp>
      <p:sp>
        <p:nvSpPr>
          <p:cNvPr id="694" name="Google Shape;858;p38">
            <a:extLst>
              <a:ext uri="{FF2B5EF4-FFF2-40B4-BE49-F238E27FC236}">
                <a16:creationId xmlns:a16="http://schemas.microsoft.com/office/drawing/2014/main" id="{DBB82627-24AA-C06E-486E-D658B8552696}"/>
              </a:ext>
            </a:extLst>
          </p:cNvPr>
          <p:cNvSpPr txBox="1">
            <a:spLocks/>
          </p:cNvSpPr>
          <p:nvPr/>
        </p:nvSpPr>
        <p:spPr>
          <a:xfrm>
            <a:off x="4143449" y="3311699"/>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4</a:t>
            </a:r>
          </a:p>
        </p:txBody>
      </p:sp>
      <p:sp>
        <p:nvSpPr>
          <p:cNvPr id="695" name="Google Shape;859;p38">
            <a:extLst>
              <a:ext uri="{FF2B5EF4-FFF2-40B4-BE49-F238E27FC236}">
                <a16:creationId xmlns:a16="http://schemas.microsoft.com/office/drawing/2014/main" id="{D5B01BFF-4CD0-634C-BBDE-FB8BC826B1E9}"/>
              </a:ext>
            </a:extLst>
          </p:cNvPr>
          <p:cNvSpPr txBox="1">
            <a:spLocks/>
          </p:cNvSpPr>
          <p:nvPr/>
        </p:nvSpPr>
        <p:spPr>
          <a:xfrm>
            <a:off x="4143449" y="4007636"/>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5</a:t>
            </a:r>
          </a:p>
        </p:txBody>
      </p:sp>
      <p:grpSp>
        <p:nvGrpSpPr>
          <p:cNvPr id="722" name="Google Shape;891;p38">
            <a:extLst>
              <a:ext uri="{FF2B5EF4-FFF2-40B4-BE49-F238E27FC236}">
                <a16:creationId xmlns:a16="http://schemas.microsoft.com/office/drawing/2014/main" id="{E0DCA10E-2C6B-F0BB-E3FA-83E72EA6451E}"/>
              </a:ext>
            </a:extLst>
          </p:cNvPr>
          <p:cNvGrpSpPr/>
          <p:nvPr/>
        </p:nvGrpSpPr>
        <p:grpSpPr>
          <a:xfrm>
            <a:off x="7727498" y="1301308"/>
            <a:ext cx="240229" cy="233993"/>
            <a:chOff x="5548725" y="1996100"/>
            <a:chExt cx="275650" cy="269950"/>
          </a:xfrm>
        </p:grpSpPr>
        <p:sp>
          <p:nvSpPr>
            <p:cNvPr id="723" name="Google Shape;892;p38">
              <a:extLst>
                <a:ext uri="{FF2B5EF4-FFF2-40B4-BE49-F238E27FC236}">
                  <a16:creationId xmlns:a16="http://schemas.microsoft.com/office/drawing/2014/main" id="{B47BF201-B8D7-08FA-C58C-80B1A6E81680}"/>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893;p38">
              <a:extLst>
                <a:ext uri="{FF2B5EF4-FFF2-40B4-BE49-F238E27FC236}">
                  <a16:creationId xmlns:a16="http://schemas.microsoft.com/office/drawing/2014/main" id="{73E40551-3C23-33D9-829A-10563545EDA4}"/>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894;p38">
            <a:extLst>
              <a:ext uri="{FF2B5EF4-FFF2-40B4-BE49-F238E27FC236}">
                <a16:creationId xmlns:a16="http://schemas.microsoft.com/office/drawing/2014/main" id="{462AF7FD-6A24-6E14-EF8D-95C602383781}"/>
              </a:ext>
            </a:extLst>
          </p:cNvPr>
          <p:cNvGrpSpPr/>
          <p:nvPr/>
        </p:nvGrpSpPr>
        <p:grpSpPr>
          <a:xfrm>
            <a:off x="7727498" y="1991931"/>
            <a:ext cx="240229" cy="233993"/>
            <a:chOff x="5548725" y="1996100"/>
            <a:chExt cx="275650" cy="269950"/>
          </a:xfrm>
        </p:grpSpPr>
        <p:sp>
          <p:nvSpPr>
            <p:cNvPr id="726" name="Google Shape;895;p38">
              <a:extLst>
                <a:ext uri="{FF2B5EF4-FFF2-40B4-BE49-F238E27FC236}">
                  <a16:creationId xmlns:a16="http://schemas.microsoft.com/office/drawing/2014/main" id="{2DF90A9B-18E4-D392-AD9A-48BCBCD7D011}"/>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896;p38">
              <a:extLst>
                <a:ext uri="{FF2B5EF4-FFF2-40B4-BE49-F238E27FC236}">
                  <a16:creationId xmlns:a16="http://schemas.microsoft.com/office/drawing/2014/main" id="{E1E6C6F3-3AC6-FCC3-DC46-AB973362F624}"/>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897;p38">
            <a:extLst>
              <a:ext uri="{FF2B5EF4-FFF2-40B4-BE49-F238E27FC236}">
                <a16:creationId xmlns:a16="http://schemas.microsoft.com/office/drawing/2014/main" id="{29F46DA6-BF39-7F52-F65A-4991EAFA010C}"/>
              </a:ext>
            </a:extLst>
          </p:cNvPr>
          <p:cNvGrpSpPr/>
          <p:nvPr/>
        </p:nvGrpSpPr>
        <p:grpSpPr>
          <a:xfrm>
            <a:off x="7727498" y="2682553"/>
            <a:ext cx="240229" cy="233993"/>
            <a:chOff x="5548725" y="1996100"/>
            <a:chExt cx="275650" cy="269950"/>
          </a:xfrm>
        </p:grpSpPr>
        <p:sp>
          <p:nvSpPr>
            <p:cNvPr id="729" name="Google Shape;898;p38">
              <a:extLst>
                <a:ext uri="{FF2B5EF4-FFF2-40B4-BE49-F238E27FC236}">
                  <a16:creationId xmlns:a16="http://schemas.microsoft.com/office/drawing/2014/main" id="{3C110EFB-64C3-DD64-37C3-6A17C83EE230}"/>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899;p38">
              <a:extLst>
                <a:ext uri="{FF2B5EF4-FFF2-40B4-BE49-F238E27FC236}">
                  <a16:creationId xmlns:a16="http://schemas.microsoft.com/office/drawing/2014/main" id="{2B8E6C22-2376-6069-F6E9-A27C318DCCDF}"/>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900;p38">
            <a:extLst>
              <a:ext uri="{FF2B5EF4-FFF2-40B4-BE49-F238E27FC236}">
                <a16:creationId xmlns:a16="http://schemas.microsoft.com/office/drawing/2014/main" id="{BFF2BEA3-5513-E10E-1A72-6B2DB4DFD82D}"/>
              </a:ext>
            </a:extLst>
          </p:cNvPr>
          <p:cNvGrpSpPr/>
          <p:nvPr/>
        </p:nvGrpSpPr>
        <p:grpSpPr>
          <a:xfrm>
            <a:off x="7727498" y="3373175"/>
            <a:ext cx="240229" cy="233993"/>
            <a:chOff x="5548725" y="1996100"/>
            <a:chExt cx="275650" cy="269950"/>
          </a:xfrm>
        </p:grpSpPr>
        <p:sp>
          <p:nvSpPr>
            <p:cNvPr id="732" name="Google Shape;901;p38">
              <a:extLst>
                <a:ext uri="{FF2B5EF4-FFF2-40B4-BE49-F238E27FC236}">
                  <a16:creationId xmlns:a16="http://schemas.microsoft.com/office/drawing/2014/main" id="{1EE8A939-F4F6-E094-4A3D-CE48A4335BDF}"/>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902;p38">
              <a:extLst>
                <a:ext uri="{FF2B5EF4-FFF2-40B4-BE49-F238E27FC236}">
                  <a16:creationId xmlns:a16="http://schemas.microsoft.com/office/drawing/2014/main" id="{8FD27729-B7C1-AA89-4E26-98F9F6AB5E82}"/>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903;p38">
            <a:extLst>
              <a:ext uri="{FF2B5EF4-FFF2-40B4-BE49-F238E27FC236}">
                <a16:creationId xmlns:a16="http://schemas.microsoft.com/office/drawing/2014/main" id="{8F2EE0D0-A458-87C7-F166-49B27774695B}"/>
              </a:ext>
            </a:extLst>
          </p:cNvPr>
          <p:cNvGrpSpPr/>
          <p:nvPr/>
        </p:nvGrpSpPr>
        <p:grpSpPr>
          <a:xfrm>
            <a:off x="7727498" y="4063798"/>
            <a:ext cx="240229" cy="233993"/>
            <a:chOff x="5548725" y="1996100"/>
            <a:chExt cx="275650" cy="269950"/>
          </a:xfrm>
        </p:grpSpPr>
        <p:sp>
          <p:nvSpPr>
            <p:cNvPr id="735" name="Google Shape;904;p38">
              <a:extLst>
                <a:ext uri="{FF2B5EF4-FFF2-40B4-BE49-F238E27FC236}">
                  <a16:creationId xmlns:a16="http://schemas.microsoft.com/office/drawing/2014/main" id="{40AF5EBB-6B36-D0F1-9167-EA6E8EEF7684}"/>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905;p38">
              <a:extLst>
                <a:ext uri="{FF2B5EF4-FFF2-40B4-BE49-F238E27FC236}">
                  <a16:creationId xmlns:a16="http://schemas.microsoft.com/office/drawing/2014/main" id="{34B93CF7-DECB-C1A7-89D6-44B681ECB329}"/>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7" name="Google Shape;921;p38">
            <a:extLst>
              <a:ext uri="{FF2B5EF4-FFF2-40B4-BE49-F238E27FC236}">
                <a16:creationId xmlns:a16="http://schemas.microsoft.com/office/drawing/2014/main" id="{9B76D2BC-4E9B-9AC7-5B8A-4553CF6F66C5}"/>
              </a:ext>
            </a:extLst>
          </p:cNvPr>
          <p:cNvCxnSpPr>
            <a:cxnSpLocks/>
          </p:cNvCxnSpPr>
          <p:nvPr/>
        </p:nvCxnSpPr>
        <p:spPr>
          <a:xfrm>
            <a:off x="4413379" y="1807471"/>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2" name="Google Shape;921;p38">
            <a:extLst>
              <a:ext uri="{FF2B5EF4-FFF2-40B4-BE49-F238E27FC236}">
                <a16:creationId xmlns:a16="http://schemas.microsoft.com/office/drawing/2014/main" id="{EB6ABBB0-70B9-82D4-0555-56C640A52492}"/>
              </a:ext>
            </a:extLst>
          </p:cNvPr>
          <p:cNvCxnSpPr>
            <a:cxnSpLocks/>
          </p:cNvCxnSpPr>
          <p:nvPr/>
        </p:nvCxnSpPr>
        <p:spPr>
          <a:xfrm>
            <a:off x="4413379" y="2434676"/>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4" name="Google Shape;921;p38">
            <a:extLst>
              <a:ext uri="{FF2B5EF4-FFF2-40B4-BE49-F238E27FC236}">
                <a16:creationId xmlns:a16="http://schemas.microsoft.com/office/drawing/2014/main" id="{B9BE58C4-2088-FA25-F808-81FE2590F043}"/>
              </a:ext>
            </a:extLst>
          </p:cNvPr>
          <p:cNvCxnSpPr>
            <a:cxnSpLocks/>
          </p:cNvCxnSpPr>
          <p:nvPr/>
        </p:nvCxnSpPr>
        <p:spPr>
          <a:xfrm>
            <a:off x="4413379" y="3130276"/>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5" name="Google Shape;921;p38">
            <a:extLst>
              <a:ext uri="{FF2B5EF4-FFF2-40B4-BE49-F238E27FC236}">
                <a16:creationId xmlns:a16="http://schemas.microsoft.com/office/drawing/2014/main" id="{43C62946-768C-80A3-8D0A-1904580D6F44}"/>
              </a:ext>
            </a:extLst>
          </p:cNvPr>
          <p:cNvCxnSpPr>
            <a:cxnSpLocks/>
          </p:cNvCxnSpPr>
          <p:nvPr/>
        </p:nvCxnSpPr>
        <p:spPr>
          <a:xfrm>
            <a:off x="4413379" y="3834064"/>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746" name="Google Shape;921;p38">
            <a:extLst>
              <a:ext uri="{FF2B5EF4-FFF2-40B4-BE49-F238E27FC236}">
                <a16:creationId xmlns:a16="http://schemas.microsoft.com/office/drawing/2014/main" id="{007B4098-CBFC-63F0-0FDE-BD37168D0233}"/>
              </a:ext>
            </a:extLst>
          </p:cNvPr>
          <p:cNvCxnSpPr>
            <a:cxnSpLocks/>
          </p:cNvCxnSpPr>
          <p:nvPr/>
        </p:nvCxnSpPr>
        <p:spPr>
          <a:xfrm>
            <a:off x="4413379" y="4579777"/>
            <a:ext cx="3434235" cy="0"/>
          </a:xfrm>
          <a:prstGeom prst="straightConnector1">
            <a:avLst/>
          </a:prstGeom>
          <a:noFill/>
          <a:ln w="9525" cap="flat" cmpd="sng">
            <a:solidFill>
              <a:schemeClr val="accent2"/>
            </a:solidFill>
            <a:prstDash val="solid"/>
            <a:round/>
            <a:headEnd type="none" w="med" len="med"/>
            <a:tailEnd type="none" w="med" len="med"/>
          </a:ln>
        </p:spPr>
      </p:cxnSp>
      <p:sp>
        <p:nvSpPr>
          <p:cNvPr id="4" name="Arrow: Right 3">
            <a:extLst>
              <a:ext uri="{FF2B5EF4-FFF2-40B4-BE49-F238E27FC236}">
                <a16:creationId xmlns:a16="http://schemas.microsoft.com/office/drawing/2014/main" id="{B6A7850D-3DF3-AEA1-E9E7-6011CA0E9524}"/>
              </a:ext>
            </a:extLst>
          </p:cNvPr>
          <p:cNvSpPr/>
          <p:nvPr/>
        </p:nvSpPr>
        <p:spPr>
          <a:xfrm>
            <a:off x="3338036" y="2435651"/>
            <a:ext cx="834857" cy="439800"/>
          </a:xfrm>
          <a:prstGeom prst="rightArrow">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171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ReactJS:</a:t>
            </a:r>
          </a:p>
          <a:p>
            <a:pPr marL="0" indent="0">
              <a:buNone/>
            </a:pPr>
            <a:endParaRPr lang="en-US" b="1" dirty="0"/>
          </a:p>
          <a:p>
            <a:pPr marL="2114550" lvl="4" indent="-285750">
              <a:buBlip>
                <a:blip r:embed="rId4"/>
              </a:buBlip>
            </a:pPr>
            <a:r>
              <a:rPr lang="vi-VN" dirty="0"/>
              <a:t>ReactJS là một thư viện JavaScript mã nguồn mở được phát triển bởi Facebook.</a:t>
            </a:r>
          </a:p>
          <a:p>
            <a:pPr marL="2114550" lvl="4" indent="-285750">
              <a:buBlip>
                <a:blip r:embed="rId4"/>
              </a:buBlip>
            </a:pPr>
            <a:r>
              <a:rPr lang="en-US" dirty="0"/>
              <a:t>Được </a:t>
            </a:r>
            <a:r>
              <a:rPr lang="vi-VN" dirty="0"/>
              <a:t>sử dụng để xây dựng giao diện người dùng hiện đại và tương tác trên các ứng dụng web.</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C7849FFC-FD52-0863-D32A-929BD9098B09}"/>
              </a:ext>
            </a:extLst>
          </p:cNvPr>
          <p:cNvPicPr>
            <a:picLocks noChangeAspect="1"/>
          </p:cNvPicPr>
          <p:nvPr/>
        </p:nvPicPr>
        <p:blipFill>
          <a:blip r:embed="rId5"/>
          <a:stretch>
            <a:fillRect/>
          </a:stretch>
        </p:blipFill>
        <p:spPr>
          <a:xfrm>
            <a:off x="1515065" y="2080636"/>
            <a:ext cx="1717181" cy="1493202"/>
          </a:xfrm>
          <a:prstGeom prst="rect">
            <a:avLst/>
          </a:prstGeom>
        </p:spPr>
      </p:pic>
    </p:spTree>
    <p:extLst>
      <p:ext uri="{BB962C8B-B14F-4D97-AF65-F5344CB8AC3E}">
        <p14:creationId xmlns:p14="http://schemas.microsoft.com/office/powerpoint/2010/main" val="167396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ReactJS:</a:t>
            </a:r>
          </a:p>
          <a:p>
            <a:pPr marL="0" indent="0">
              <a:buNone/>
            </a:pPr>
            <a:endParaRPr lang="en-US" b="1" dirty="0"/>
          </a:p>
          <a:p>
            <a:pPr marL="1828800" lvl="4" indent="0">
              <a:buNone/>
            </a:pPr>
            <a:endParaRPr lang="vi-VN"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C7849FFC-FD52-0863-D32A-929BD9098B09}"/>
              </a:ext>
            </a:extLst>
          </p:cNvPr>
          <p:cNvPicPr>
            <a:picLocks noChangeAspect="1"/>
          </p:cNvPicPr>
          <p:nvPr/>
        </p:nvPicPr>
        <p:blipFill>
          <a:blip r:embed="rId4"/>
          <a:stretch>
            <a:fillRect/>
          </a:stretch>
        </p:blipFill>
        <p:spPr>
          <a:xfrm>
            <a:off x="1515065" y="2080636"/>
            <a:ext cx="1717181" cy="1493202"/>
          </a:xfrm>
          <a:prstGeom prst="rect">
            <a:avLst/>
          </a:prstGeom>
        </p:spPr>
      </p:pic>
      <p:sp>
        <p:nvSpPr>
          <p:cNvPr id="38" name="Google Shape;843;p38">
            <a:extLst>
              <a:ext uri="{FF2B5EF4-FFF2-40B4-BE49-F238E27FC236}">
                <a16:creationId xmlns:a16="http://schemas.microsoft.com/office/drawing/2014/main" id="{986D2B0B-71C1-DC53-1FBE-C44B73851A57}"/>
              </a:ext>
            </a:extLst>
          </p:cNvPr>
          <p:cNvSpPr txBox="1">
            <a:spLocks/>
          </p:cNvSpPr>
          <p:nvPr/>
        </p:nvSpPr>
        <p:spPr>
          <a:xfrm>
            <a:off x="4923056" y="3152828"/>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React Hooks hoặc Redux.</a:t>
            </a:r>
          </a:p>
        </p:txBody>
      </p:sp>
      <p:sp>
        <p:nvSpPr>
          <p:cNvPr id="39" name="Google Shape;836;p38">
            <a:extLst>
              <a:ext uri="{FF2B5EF4-FFF2-40B4-BE49-F238E27FC236}">
                <a16:creationId xmlns:a16="http://schemas.microsoft.com/office/drawing/2014/main" id="{F06E89B0-7FC6-CFD5-1103-9BCB2610D338}"/>
              </a:ext>
            </a:extLst>
          </p:cNvPr>
          <p:cNvSpPr txBox="1">
            <a:spLocks/>
          </p:cNvSpPr>
          <p:nvPr/>
        </p:nvSpPr>
        <p:spPr>
          <a:xfrm>
            <a:off x="4923056" y="1761629"/>
            <a:ext cx="2999238" cy="2700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1pPr>
            <a:lvl2pPr marL="914400" marR="0" lvl="1"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2pPr>
            <a:lvl3pPr marL="1371600" marR="0" lvl="2"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3pPr>
            <a:lvl4pPr marL="1828800" marR="0" lvl="3"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4pPr>
            <a:lvl5pPr marL="2286000" marR="0" lvl="4"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5pPr>
            <a:lvl6pPr marL="2743200" marR="0" lvl="5"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6pPr>
            <a:lvl7pPr marL="3200400" marR="0" lvl="6"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7pPr>
            <a:lvl8pPr marL="3657600" marR="0" lvl="7"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8pPr>
            <a:lvl9pPr marL="4114800" marR="0" lvl="8" indent="-330200" algn="l" rtl="0">
              <a:lnSpc>
                <a:spcPct val="100000"/>
              </a:lnSpc>
              <a:spcBef>
                <a:spcPts val="0"/>
              </a:spcBef>
              <a:spcAft>
                <a:spcPts val="0"/>
              </a:spcAft>
              <a:buClr>
                <a:schemeClr val="dk1"/>
              </a:buClr>
              <a:buSzPts val="1600"/>
              <a:buFont typeface="Metrophobic"/>
              <a:buChar char="■"/>
              <a:defRPr sz="1600" b="0" i="0" u="none" strike="noStrike" cap="none">
                <a:solidFill>
                  <a:schemeClr val="dk1"/>
                </a:solidFill>
                <a:latin typeface="Metrophobic"/>
                <a:ea typeface="Metrophobic"/>
                <a:cs typeface="Metrophobic"/>
                <a:sym typeface="Metrophobic"/>
              </a:defRPr>
            </a:lvl9pPr>
          </a:lstStyle>
          <a:p>
            <a:pPr marL="0" indent="0">
              <a:buFont typeface="Metrophobic"/>
              <a:buNone/>
            </a:pPr>
            <a:r>
              <a:rPr lang="vi-VN" sz="1300" dirty="0"/>
              <a:t> Virtual DOM để tối ưu hóa hiệu suất</a:t>
            </a:r>
            <a:endParaRPr lang="en-US" sz="1300" dirty="0"/>
          </a:p>
        </p:txBody>
      </p:sp>
      <p:sp>
        <p:nvSpPr>
          <p:cNvPr id="40" name="Google Shape;837;p38">
            <a:extLst>
              <a:ext uri="{FF2B5EF4-FFF2-40B4-BE49-F238E27FC236}">
                <a16:creationId xmlns:a16="http://schemas.microsoft.com/office/drawing/2014/main" id="{F7B9F0B2-CEFE-15EA-3074-D1C7BC3C06FF}"/>
              </a:ext>
            </a:extLst>
          </p:cNvPr>
          <p:cNvSpPr txBox="1">
            <a:spLocks/>
          </p:cNvSpPr>
          <p:nvPr/>
        </p:nvSpPr>
        <p:spPr>
          <a:xfrm>
            <a:off x="4923056" y="1441009"/>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Hiệu suất cao</a:t>
            </a:r>
          </a:p>
        </p:txBody>
      </p:sp>
      <p:sp>
        <p:nvSpPr>
          <p:cNvPr id="41" name="Google Shape;839;p38">
            <a:extLst>
              <a:ext uri="{FF2B5EF4-FFF2-40B4-BE49-F238E27FC236}">
                <a16:creationId xmlns:a16="http://schemas.microsoft.com/office/drawing/2014/main" id="{171A5C4E-8DBC-DA26-D7D6-7CC16C578778}"/>
              </a:ext>
            </a:extLst>
          </p:cNvPr>
          <p:cNvSpPr txBox="1">
            <a:spLocks/>
          </p:cNvSpPr>
          <p:nvPr/>
        </p:nvSpPr>
        <p:spPr>
          <a:xfrm>
            <a:off x="4923055" y="2457229"/>
            <a:ext cx="3245591"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1300" dirty="0">
                <a:solidFill>
                  <a:schemeClr val="tx1"/>
                </a:solidFill>
              </a:rPr>
              <a:t>Phân chia thành các component</a:t>
            </a:r>
          </a:p>
        </p:txBody>
      </p:sp>
      <p:sp>
        <p:nvSpPr>
          <p:cNvPr id="42" name="Google Shape;840;p38">
            <a:extLst>
              <a:ext uri="{FF2B5EF4-FFF2-40B4-BE49-F238E27FC236}">
                <a16:creationId xmlns:a16="http://schemas.microsoft.com/office/drawing/2014/main" id="{EE9F3150-A212-147A-6872-5E753EA8F101}"/>
              </a:ext>
            </a:extLst>
          </p:cNvPr>
          <p:cNvSpPr txBox="1">
            <a:spLocks/>
          </p:cNvSpPr>
          <p:nvPr/>
        </p:nvSpPr>
        <p:spPr>
          <a:xfrm>
            <a:off x="4923056" y="2136609"/>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Tái sử dụng</a:t>
            </a:r>
          </a:p>
        </p:txBody>
      </p:sp>
      <p:sp>
        <p:nvSpPr>
          <p:cNvPr id="43" name="Google Shape;844;p38">
            <a:extLst>
              <a:ext uri="{FF2B5EF4-FFF2-40B4-BE49-F238E27FC236}">
                <a16:creationId xmlns:a16="http://schemas.microsoft.com/office/drawing/2014/main" id="{72D1269E-5D42-B1EF-91C6-387E256273C5}"/>
              </a:ext>
            </a:extLst>
          </p:cNvPr>
          <p:cNvSpPr txBox="1">
            <a:spLocks/>
          </p:cNvSpPr>
          <p:nvPr/>
        </p:nvSpPr>
        <p:spPr>
          <a:xfrm>
            <a:off x="4923056" y="2832209"/>
            <a:ext cx="2396700"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Quản lý dễ dàng</a:t>
            </a:r>
          </a:p>
        </p:txBody>
      </p:sp>
      <p:sp>
        <p:nvSpPr>
          <p:cNvPr id="44" name="Google Shape;847;p38">
            <a:extLst>
              <a:ext uri="{FF2B5EF4-FFF2-40B4-BE49-F238E27FC236}">
                <a16:creationId xmlns:a16="http://schemas.microsoft.com/office/drawing/2014/main" id="{C7818D68-A5C2-96BE-D2B6-F289D59290D8}"/>
              </a:ext>
            </a:extLst>
          </p:cNvPr>
          <p:cNvSpPr txBox="1">
            <a:spLocks/>
          </p:cNvSpPr>
          <p:nvPr/>
        </p:nvSpPr>
        <p:spPr>
          <a:xfrm>
            <a:off x="4923056" y="3848428"/>
            <a:ext cx="2396700" cy="2700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dirty="0">
                <a:solidFill>
                  <a:schemeClr val="tx1"/>
                </a:solidFill>
                <a:latin typeface="Metrophobic" panose="020B0604020202020204" charset="0"/>
              </a:rPr>
              <a:t>Hỗ trợ tương tác dễ dàng</a:t>
            </a:r>
          </a:p>
        </p:txBody>
      </p:sp>
      <p:sp>
        <p:nvSpPr>
          <p:cNvPr id="45" name="Google Shape;848;p38">
            <a:extLst>
              <a:ext uri="{FF2B5EF4-FFF2-40B4-BE49-F238E27FC236}">
                <a16:creationId xmlns:a16="http://schemas.microsoft.com/office/drawing/2014/main" id="{C845A094-2BAE-C1B2-027A-4DFE04B3A242}"/>
              </a:ext>
            </a:extLst>
          </p:cNvPr>
          <p:cNvSpPr txBox="1">
            <a:spLocks/>
          </p:cNvSpPr>
          <p:nvPr/>
        </p:nvSpPr>
        <p:spPr>
          <a:xfrm>
            <a:off x="4923055" y="3527809"/>
            <a:ext cx="3434235" cy="305700"/>
          </a:xfrm>
          <a:prstGeom prst="rect">
            <a:avLst/>
          </a:prstGeom>
        </p:spPr>
        <p:txBody>
          <a:bodyPr spcFirstLastPara="1" wrap="square" lIns="91425" tIns="0" rIns="91425"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200"/>
              </a:spcAft>
            </a:pPr>
            <a:r>
              <a:rPr lang="en-US" sz="2000" dirty="0">
                <a:solidFill>
                  <a:schemeClr val="tx1"/>
                </a:solidFill>
                <a:latin typeface="Lexend Deca Medium" panose="020B0604020202020204" charset="0"/>
              </a:rPr>
              <a:t>Server-side Rendering</a:t>
            </a:r>
          </a:p>
        </p:txBody>
      </p:sp>
      <p:sp>
        <p:nvSpPr>
          <p:cNvPr id="48" name="Google Shape;855;p38">
            <a:extLst>
              <a:ext uri="{FF2B5EF4-FFF2-40B4-BE49-F238E27FC236}">
                <a16:creationId xmlns:a16="http://schemas.microsoft.com/office/drawing/2014/main" id="{273DFEC3-2F3D-12F8-F1B4-83BB878FABEC}"/>
              </a:ext>
            </a:extLst>
          </p:cNvPr>
          <p:cNvSpPr txBox="1">
            <a:spLocks/>
          </p:cNvSpPr>
          <p:nvPr/>
        </p:nvSpPr>
        <p:spPr>
          <a:xfrm>
            <a:off x="3954806" y="1516439"/>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1</a:t>
            </a:r>
          </a:p>
        </p:txBody>
      </p:sp>
      <p:sp>
        <p:nvSpPr>
          <p:cNvPr id="49" name="Google Shape;856;p38">
            <a:extLst>
              <a:ext uri="{FF2B5EF4-FFF2-40B4-BE49-F238E27FC236}">
                <a16:creationId xmlns:a16="http://schemas.microsoft.com/office/drawing/2014/main" id="{82DE7567-FA74-D086-9472-95B426533A1A}"/>
              </a:ext>
            </a:extLst>
          </p:cNvPr>
          <p:cNvSpPr txBox="1">
            <a:spLocks/>
          </p:cNvSpPr>
          <p:nvPr/>
        </p:nvSpPr>
        <p:spPr>
          <a:xfrm>
            <a:off x="3954806" y="2212377"/>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2</a:t>
            </a:r>
          </a:p>
        </p:txBody>
      </p:sp>
      <p:sp>
        <p:nvSpPr>
          <p:cNvPr id="50" name="Google Shape;857;p38">
            <a:extLst>
              <a:ext uri="{FF2B5EF4-FFF2-40B4-BE49-F238E27FC236}">
                <a16:creationId xmlns:a16="http://schemas.microsoft.com/office/drawing/2014/main" id="{013BB9BE-054C-3BAE-CD91-59483BDAA6EF}"/>
              </a:ext>
            </a:extLst>
          </p:cNvPr>
          <p:cNvSpPr txBox="1">
            <a:spLocks/>
          </p:cNvSpPr>
          <p:nvPr/>
        </p:nvSpPr>
        <p:spPr>
          <a:xfrm>
            <a:off x="3954806" y="2908314"/>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3</a:t>
            </a:r>
          </a:p>
        </p:txBody>
      </p:sp>
      <p:sp>
        <p:nvSpPr>
          <p:cNvPr id="51" name="Google Shape;858;p38">
            <a:extLst>
              <a:ext uri="{FF2B5EF4-FFF2-40B4-BE49-F238E27FC236}">
                <a16:creationId xmlns:a16="http://schemas.microsoft.com/office/drawing/2014/main" id="{93658D95-1B39-E583-B683-FC1CF5A7D23D}"/>
              </a:ext>
            </a:extLst>
          </p:cNvPr>
          <p:cNvSpPr txBox="1">
            <a:spLocks/>
          </p:cNvSpPr>
          <p:nvPr/>
        </p:nvSpPr>
        <p:spPr>
          <a:xfrm>
            <a:off x="3954806" y="3604252"/>
            <a:ext cx="961800" cy="439800"/>
          </a:xfrm>
          <a:prstGeom prst="rect">
            <a:avLst/>
          </a:prstGeom>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3000" dirty="0">
                <a:solidFill>
                  <a:schemeClr val="tx2"/>
                </a:solidFill>
                <a:latin typeface="Lexend Deca Medium" panose="020B0604020202020204" charset="0"/>
              </a:rPr>
              <a:t>#</a:t>
            </a:r>
            <a:r>
              <a:rPr lang="en" sz="3000" dirty="0">
                <a:solidFill>
                  <a:schemeClr val="tx1"/>
                </a:solidFill>
                <a:latin typeface="Lexend Deca Medium" panose="020B0604020202020204" charset="0"/>
              </a:rPr>
              <a:t>4</a:t>
            </a:r>
          </a:p>
        </p:txBody>
      </p:sp>
      <p:grpSp>
        <p:nvGrpSpPr>
          <p:cNvPr id="53" name="Google Shape;891;p38">
            <a:extLst>
              <a:ext uri="{FF2B5EF4-FFF2-40B4-BE49-F238E27FC236}">
                <a16:creationId xmlns:a16="http://schemas.microsoft.com/office/drawing/2014/main" id="{0C2F8F28-BA69-DD20-9422-A5F417779D66}"/>
              </a:ext>
            </a:extLst>
          </p:cNvPr>
          <p:cNvGrpSpPr/>
          <p:nvPr/>
        </p:nvGrpSpPr>
        <p:grpSpPr>
          <a:xfrm>
            <a:off x="7834581" y="1593861"/>
            <a:ext cx="240229" cy="233993"/>
            <a:chOff x="5548725" y="1996100"/>
            <a:chExt cx="275650" cy="269950"/>
          </a:xfrm>
        </p:grpSpPr>
        <p:sp>
          <p:nvSpPr>
            <p:cNvPr id="54" name="Google Shape;892;p38">
              <a:extLst>
                <a:ext uri="{FF2B5EF4-FFF2-40B4-BE49-F238E27FC236}">
                  <a16:creationId xmlns:a16="http://schemas.microsoft.com/office/drawing/2014/main" id="{97FC63B4-BD44-4701-AD8C-098170AA5352}"/>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93;p38">
              <a:extLst>
                <a:ext uri="{FF2B5EF4-FFF2-40B4-BE49-F238E27FC236}">
                  <a16:creationId xmlns:a16="http://schemas.microsoft.com/office/drawing/2014/main" id="{2D9DB0B1-946B-9763-0224-80A35B4CCCA2}"/>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894;p38">
            <a:extLst>
              <a:ext uri="{FF2B5EF4-FFF2-40B4-BE49-F238E27FC236}">
                <a16:creationId xmlns:a16="http://schemas.microsoft.com/office/drawing/2014/main" id="{ECDEE8FF-271C-0680-CF6E-DE682E80DF48}"/>
              </a:ext>
            </a:extLst>
          </p:cNvPr>
          <p:cNvGrpSpPr/>
          <p:nvPr/>
        </p:nvGrpSpPr>
        <p:grpSpPr>
          <a:xfrm>
            <a:off x="7834581" y="2284484"/>
            <a:ext cx="240229" cy="233993"/>
            <a:chOff x="5548725" y="1996100"/>
            <a:chExt cx="275650" cy="269950"/>
          </a:xfrm>
        </p:grpSpPr>
        <p:sp>
          <p:nvSpPr>
            <p:cNvPr id="57" name="Google Shape;895;p38">
              <a:extLst>
                <a:ext uri="{FF2B5EF4-FFF2-40B4-BE49-F238E27FC236}">
                  <a16:creationId xmlns:a16="http://schemas.microsoft.com/office/drawing/2014/main" id="{E7D00741-D903-0679-2B8D-626EDB6DDF60}"/>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96;p38">
              <a:extLst>
                <a:ext uri="{FF2B5EF4-FFF2-40B4-BE49-F238E27FC236}">
                  <a16:creationId xmlns:a16="http://schemas.microsoft.com/office/drawing/2014/main" id="{4E45B2DF-31A8-A737-2905-F1E3CB41EB98}"/>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897;p38">
            <a:extLst>
              <a:ext uri="{FF2B5EF4-FFF2-40B4-BE49-F238E27FC236}">
                <a16:creationId xmlns:a16="http://schemas.microsoft.com/office/drawing/2014/main" id="{565D79DF-EB08-13EF-8453-FC609B1D0509}"/>
              </a:ext>
            </a:extLst>
          </p:cNvPr>
          <p:cNvGrpSpPr/>
          <p:nvPr/>
        </p:nvGrpSpPr>
        <p:grpSpPr>
          <a:xfrm>
            <a:off x="7834581" y="2975106"/>
            <a:ext cx="240229" cy="233993"/>
            <a:chOff x="5548725" y="1996100"/>
            <a:chExt cx="275650" cy="269950"/>
          </a:xfrm>
        </p:grpSpPr>
        <p:sp>
          <p:nvSpPr>
            <p:cNvPr id="60" name="Google Shape;898;p38">
              <a:extLst>
                <a:ext uri="{FF2B5EF4-FFF2-40B4-BE49-F238E27FC236}">
                  <a16:creationId xmlns:a16="http://schemas.microsoft.com/office/drawing/2014/main" id="{8226BD74-357E-DE06-768A-374B206570FE}"/>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99;p38">
              <a:extLst>
                <a:ext uri="{FF2B5EF4-FFF2-40B4-BE49-F238E27FC236}">
                  <a16:creationId xmlns:a16="http://schemas.microsoft.com/office/drawing/2014/main" id="{9E2A3669-3E98-5B35-7ABF-D1AD207E0522}"/>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900;p38">
            <a:extLst>
              <a:ext uri="{FF2B5EF4-FFF2-40B4-BE49-F238E27FC236}">
                <a16:creationId xmlns:a16="http://schemas.microsoft.com/office/drawing/2014/main" id="{5B011AEA-966F-82F0-5A43-7C038D398503}"/>
              </a:ext>
            </a:extLst>
          </p:cNvPr>
          <p:cNvGrpSpPr/>
          <p:nvPr/>
        </p:nvGrpSpPr>
        <p:grpSpPr>
          <a:xfrm>
            <a:off x="7834581" y="3665728"/>
            <a:ext cx="240229" cy="233993"/>
            <a:chOff x="5548725" y="1996100"/>
            <a:chExt cx="275650" cy="269950"/>
          </a:xfrm>
        </p:grpSpPr>
        <p:sp>
          <p:nvSpPr>
            <p:cNvPr id="63" name="Google Shape;901;p38">
              <a:extLst>
                <a:ext uri="{FF2B5EF4-FFF2-40B4-BE49-F238E27FC236}">
                  <a16:creationId xmlns:a16="http://schemas.microsoft.com/office/drawing/2014/main" id="{9E4BF66A-0C2F-429E-410C-D8EEDDF00C19}"/>
                </a:ext>
              </a:extLst>
            </p:cNvPr>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902;p38">
              <a:extLst>
                <a:ext uri="{FF2B5EF4-FFF2-40B4-BE49-F238E27FC236}">
                  <a16:creationId xmlns:a16="http://schemas.microsoft.com/office/drawing/2014/main" id="{27F2D796-DD6C-1767-773F-C2EA14BCD1DF}"/>
                </a:ext>
              </a:extLst>
            </p:cNvPr>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8" name="Google Shape;921;p38">
            <a:extLst>
              <a:ext uri="{FF2B5EF4-FFF2-40B4-BE49-F238E27FC236}">
                <a16:creationId xmlns:a16="http://schemas.microsoft.com/office/drawing/2014/main" id="{E6EADB2B-C400-B1CA-14CA-E1ED4C8EDD07}"/>
              </a:ext>
            </a:extLst>
          </p:cNvPr>
          <p:cNvCxnSpPr>
            <a:cxnSpLocks/>
          </p:cNvCxnSpPr>
          <p:nvPr/>
        </p:nvCxnSpPr>
        <p:spPr>
          <a:xfrm>
            <a:off x="4224736" y="2100024"/>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389" name="Google Shape;921;p38">
            <a:extLst>
              <a:ext uri="{FF2B5EF4-FFF2-40B4-BE49-F238E27FC236}">
                <a16:creationId xmlns:a16="http://schemas.microsoft.com/office/drawing/2014/main" id="{41239D1B-9561-62E1-BA4E-BEB88C5E136D}"/>
              </a:ext>
            </a:extLst>
          </p:cNvPr>
          <p:cNvCxnSpPr>
            <a:cxnSpLocks/>
          </p:cNvCxnSpPr>
          <p:nvPr/>
        </p:nvCxnSpPr>
        <p:spPr>
          <a:xfrm>
            <a:off x="4224736" y="2727229"/>
            <a:ext cx="3434235" cy="0"/>
          </a:xfrm>
          <a:prstGeom prst="straightConnector1">
            <a:avLst/>
          </a:prstGeom>
          <a:noFill/>
          <a:ln w="9525" cap="flat" cmpd="sng">
            <a:solidFill>
              <a:schemeClr val="accent2"/>
            </a:solidFill>
            <a:prstDash val="solid"/>
            <a:round/>
            <a:headEnd type="none" w="med" len="med"/>
            <a:tailEnd type="none" w="med" len="med"/>
          </a:ln>
        </p:spPr>
      </p:cxnSp>
      <p:cxnSp>
        <p:nvCxnSpPr>
          <p:cNvPr id="390" name="Google Shape;921;p38">
            <a:extLst>
              <a:ext uri="{FF2B5EF4-FFF2-40B4-BE49-F238E27FC236}">
                <a16:creationId xmlns:a16="http://schemas.microsoft.com/office/drawing/2014/main" id="{FCCB3CDC-EAB0-7774-5656-8AAEB646C716}"/>
              </a:ext>
            </a:extLst>
          </p:cNvPr>
          <p:cNvCxnSpPr>
            <a:cxnSpLocks/>
          </p:cNvCxnSpPr>
          <p:nvPr/>
        </p:nvCxnSpPr>
        <p:spPr>
          <a:xfrm>
            <a:off x="4224736" y="3422829"/>
            <a:ext cx="3434235" cy="0"/>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3053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Google Cloud Storage:</a:t>
            </a:r>
          </a:p>
          <a:p>
            <a:pPr marL="742950" lvl="1" indent="-285750">
              <a:buBlip>
                <a:blip r:embed="rId4"/>
              </a:buBlip>
            </a:pPr>
            <a:r>
              <a:rPr lang="vi-VN" dirty="0"/>
              <a:t>Google Cloud Storage là một dịch vụ lưu trữ đám mây được cung cấp bởi Google.</a:t>
            </a:r>
            <a:endParaRPr lang="en-US" dirty="0"/>
          </a:p>
          <a:p>
            <a:pPr marL="742950" lvl="1" indent="-285750">
              <a:buBlip>
                <a:blip r:embed="rId4"/>
              </a:buBlip>
            </a:pPr>
            <a:r>
              <a:rPr lang="en-US" dirty="0"/>
              <a:t>Cho </a:t>
            </a:r>
            <a:r>
              <a:rPr lang="vi-VN" dirty="0"/>
              <a:t>phép lưu trữ và quản lý dữ liệu lớn trên nền tảng đám mây của Google.</a:t>
            </a:r>
            <a:endParaRPr lang="en-US" dirty="0"/>
          </a:p>
          <a:p>
            <a:pPr marL="742950" lvl="1" indent="-285750">
              <a:buBlip>
                <a:blip r:embed="rId4"/>
              </a:buBlip>
            </a:pPr>
            <a:r>
              <a:rPr lang="en-US" dirty="0"/>
              <a:t>Hỗ trợ xác thực, cấp quyền với signed </a:t>
            </a:r>
            <a:r>
              <a:rPr lang="en-US" dirty="0" err="1"/>
              <a:t>url</a:t>
            </a:r>
            <a:r>
              <a:rPr lang="en-US" dirty="0"/>
              <a: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811150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Google Cloud SQL và SQL Server</a:t>
            </a:r>
          </a:p>
          <a:p>
            <a:pPr marL="742950" lvl="1" indent="-285750">
              <a:buBlip>
                <a:blip r:embed="rId4"/>
              </a:buBlip>
            </a:pPr>
            <a:r>
              <a:rPr lang="vi-VN" dirty="0"/>
              <a:t>Google Cloud SQL là dịch vụ quản lý cơ sở dữ liệu dựa trên đám mây của Google.</a:t>
            </a:r>
          </a:p>
          <a:p>
            <a:pPr marL="742950" lvl="1" indent="-285750">
              <a:buBlip>
                <a:blip r:embed="rId4"/>
              </a:buBlip>
            </a:pPr>
            <a:r>
              <a:rPr lang="en-US" dirty="0"/>
              <a:t>Cung </a:t>
            </a:r>
            <a:r>
              <a:rPr lang="vi-VN" dirty="0"/>
              <a:t>cấp một môi trường quản lý và triển khai các hệ quản trị cơ sở dữ liệu phổ biến như MySQL, PostgreSQL và SQL Server trên cơ sở hạ tầng đám mây của Google.</a:t>
            </a:r>
            <a:endParaRPr lang="en-US" dirty="0"/>
          </a:p>
          <a:p>
            <a:pPr marL="457200" lvl="1" indent="0">
              <a:buNone/>
            </a:pPr>
            <a:endParaRPr lang="en-US"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403333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Google Cloud SQL và SQL Server</a:t>
            </a:r>
          </a:p>
          <a:p>
            <a:pPr marL="742950" lvl="1" indent="-285750">
              <a:buBlip>
                <a:blip r:embed="rId4"/>
              </a:buBlip>
            </a:pPr>
            <a:r>
              <a:rPr lang="vi-VN" dirty="0"/>
              <a:t>Lưu trữ dữ liệ</a:t>
            </a:r>
            <a:r>
              <a:rPr lang="en-US" dirty="0"/>
              <a:t>u</a:t>
            </a:r>
            <a:endParaRPr lang="vi-VN" dirty="0"/>
          </a:p>
          <a:p>
            <a:pPr marL="742950" lvl="1" indent="-285750">
              <a:buBlip>
                <a:blip r:embed="rId4"/>
              </a:buBlip>
            </a:pPr>
            <a:r>
              <a:rPr lang="vi-VN" dirty="0"/>
              <a:t>Tìm kiếm và truy vấn dữ liệu</a:t>
            </a:r>
            <a:r>
              <a:rPr lang="en-US" dirty="0"/>
              <a:t>.</a:t>
            </a:r>
          </a:p>
          <a:p>
            <a:pPr marL="742950" lvl="1" indent="-285750">
              <a:buBlip>
                <a:blip r:embed="rId4"/>
              </a:buBlip>
            </a:pPr>
            <a:r>
              <a:rPr lang="vi-VN" dirty="0"/>
              <a:t>Xử lý và đồng bộ hóa</a:t>
            </a:r>
            <a:r>
              <a:rPr lang="en-US" dirty="0"/>
              <a: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224735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4818911"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ML .NET</a:t>
            </a:r>
          </a:p>
          <a:p>
            <a:pPr marL="742950" lvl="1" indent="-285750">
              <a:buBlip>
                <a:blip r:embed="rId4"/>
              </a:buBlip>
            </a:pPr>
            <a:r>
              <a:rPr lang="vi-VN" dirty="0"/>
              <a:t>ML.NET là một framework máy học mã nguồn mở được phát triển bởi Microsoft, cung cấp các công cụ và thư viện để triển khai các mô hình máy học trong ứng dụng.</a:t>
            </a:r>
            <a:endParaRPr lang="en-US" dirty="0"/>
          </a:p>
          <a:p>
            <a:pPr marL="742950" lvl="1" indent="-285750">
              <a:buBlip>
                <a:blip r:embed="rId4"/>
              </a:buBlip>
            </a:pPr>
            <a:r>
              <a:rPr lang="vi-VN" dirty="0"/>
              <a:t>K-means Clustering là một thuật toán phân cụm phổ biến giúp phân nhóm các dữ liệu âm nhạc vào các nhóm tương đồng dựa trên đặc trưng.</a:t>
            </a:r>
            <a:endParaRPr lang="en-US"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1026" name="Picture 2">
            <a:extLst>
              <a:ext uri="{FF2B5EF4-FFF2-40B4-BE49-F238E27FC236}">
                <a16:creationId xmlns:a16="http://schemas.microsoft.com/office/drawing/2014/main" id="{F0A4EF3B-A843-2FDE-ACA4-A9A1DDAAAD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0736" y="1671746"/>
            <a:ext cx="1800007" cy="180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06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03</a:t>
            </a:r>
            <a:endParaRPr dirty="0"/>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Hiện thực hóa</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3" name="Google Shape;352;p31">
            <a:extLst>
              <a:ext uri="{FF2B5EF4-FFF2-40B4-BE49-F238E27FC236}">
                <a16:creationId xmlns:a16="http://schemas.microsoft.com/office/drawing/2014/main" id="{C4F91EEB-88C0-20C1-D8F9-A9D0C1C6721C}"/>
              </a:ext>
            </a:extLst>
          </p:cNvPr>
          <p:cNvSpPr/>
          <p:nvPr/>
        </p:nvSpPr>
        <p:spPr>
          <a:xfrm>
            <a:off x="3187041" y="3023308"/>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2;p31">
            <a:extLst>
              <a:ext uri="{FF2B5EF4-FFF2-40B4-BE49-F238E27FC236}">
                <a16:creationId xmlns:a16="http://schemas.microsoft.com/office/drawing/2014/main" id="{FF6A4714-6422-921B-5F30-087716DD82F1}"/>
              </a:ext>
            </a:extLst>
          </p:cNvPr>
          <p:cNvSpPr/>
          <p:nvPr/>
        </p:nvSpPr>
        <p:spPr>
          <a:xfrm>
            <a:off x="3467585"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4041454" y="2969759"/>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72185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04</a:t>
            </a:r>
            <a:endParaRPr dirty="0"/>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Kết quả</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3" name="Google Shape;352;p31">
            <a:extLst>
              <a:ext uri="{FF2B5EF4-FFF2-40B4-BE49-F238E27FC236}">
                <a16:creationId xmlns:a16="http://schemas.microsoft.com/office/drawing/2014/main" id="{C4F91EEB-88C0-20C1-D8F9-A9D0C1C6721C}"/>
              </a:ext>
            </a:extLst>
          </p:cNvPr>
          <p:cNvSpPr/>
          <p:nvPr/>
        </p:nvSpPr>
        <p:spPr>
          <a:xfrm>
            <a:off x="3187041" y="3023308"/>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2;p31">
            <a:extLst>
              <a:ext uri="{FF2B5EF4-FFF2-40B4-BE49-F238E27FC236}">
                <a16:creationId xmlns:a16="http://schemas.microsoft.com/office/drawing/2014/main" id="{FF6A4714-6422-921B-5F30-087716DD82F1}"/>
              </a:ext>
            </a:extLst>
          </p:cNvPr>
          <p:cNvSpPr/>
          <p:nvPr/>
        </p:nvSpPr>
        <p:spPr>
          <a:xfrm>
            <a:off x="3467585"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4041454" y="2969759"/>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35295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dirty="0"/>
              <a:t>Các kết quả đã đạt được</a:t>
            </a:r>
            <a:endParaRPr sz="2000" dirty="0"/>
          </a:p>
        </p:txBody>
      </p:sp>
      <p:sp>
        <p:nvSpPr>
          <p:cNvPr id="402" name="Google Shape;402;p32"/>
          <p:cNvSpPr txBox="1">
            <a:spLocks noGrp="1"/>
          </p:cNvSpPr>
          <p:nvPr>
            <p:ph type="body" idx="1"/>
          </p:nvPr>
        </p:nvSpPr>
        <p:spPr>
          <a:xfrm>
            <a:off x="1515065" y="1230052"/>
            <a:ext cx="6776932"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Đã đạt được</a:t>
            </a:r>
          </a:p>
          <a:p>
            <a:pPr marL="742950" lvl="1" indent="-285750">
              <a:buBlip>
                <a:blip r:embed="rId4"/>
              </a:buBlip>
            </a:pPr>
            <a:r>
              <a:rPr lang="vi-VN" dirty="0"/>
              <a:t>Người dùng có thể tạo tài khoản và đăng nhập để sử dụng dịch vụ</a:t>
            </a:r>
          </a:p>
          <a:p>
            <a:pPr marL="742950" lvl="1" indent="-285750">
              <a:buBlip>
                <a:blip r:embed="rId4"/>
              </a:buBlip>
            </a:pPr>
            <a:r>
              <a:rPr lang="vi-VN" dirty="0"/>
              <a:t>Phát nhạc với luồng trực tiếp không cần tải xuống</a:t>
            </a:r>
          </a:p>
          <a:p>
            <a:pPr marL="742950" lvl="1" indent="-285750">
              <a:buBlip>
                <a:blip r:embed="rId4"/>
              </a:buBlip>
            </a:pPr>
            <a:r>
              <a:rPr lang="vi-VN" dirty="0"/>
              <a:t>Thao tác cơ bản trên bài nhạc như tua, chuyển bài hát, điều chỉnh âm lượng</a:t>
            </a:r>
          </a:p>
          <a:p>
            <a:pPr marL="742950" lvl="1" indent="-285750">
              <a:buBlip>
                <a:blip r:embed="rId4"/>
              </a:buBlip>
            </a:pPr>
            <a:r>
              <a:rPr lang="vi-VN" dirty="0"/>
              <a:t>Người dùng có thể tạo danh sách phát tùy theo sở thích cá nhân</a:t>
            </a:r>
          </a:p>
          <a:p>
            <a:pPr marL="742950" lvl="1" indent="-285750">
              <a:buBlip>
                <a:blip r:embed="rId4"/>
              </a:buBlip>
            </a:pPr>
            <a:r>
              <a:rPr lang="vi-VN" dirty="0"/>
              <a:t>Lưu giữ lịch sử nghe</a:t>
            </a:r>
          </a:p>
          <a:p>
            <a:pPr marL="742950" lvl="1" indent="-285750">
              <a:buBlip>
                <a:blip r:embed="rId4"/>
              </a:buBlip>
            </a:pPr>
            <a:r>
              <a:rPr lang="vi-VN" dirty="0"/>
              <a:t>Ứng dụng</a:t>
            </a:r>
            <a:r>
              <a:rPr lang="en-US" dirty="0"/>
              <a:t> thuật toán K-Mean</a:t>
            </a:r>
            <a:r>
              <a:rPr lang="vi-VN" dirty="0"/>
              <a:t> để tạo thuật toán đề xuất bài hát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06439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5019125"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5019125"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593950" y="3037500"/>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593950" y="1379625"/>
            <a:ext cx="3249300" cy="1489800"/>
          </a:xfrm>
          <a:prstGeom prst="roundRect">
            <a:avLst>
              <a:gd name="adj" fmla="val 1728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title" idx="15"/>
          </p:nvPr>
        </p:nvSpPr>
        <p:spPr>
          <a:xfrm>
            <a:off x="1998350" y="540000"/>
            <a:ext cx="6425700" cy="477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NỘI DUNG:</a:t>
            </a:r>
            <a:endParaRPr dirty="0"/>
          </a:p>
        </p:txBody>
      </p:sp>
      <p:sp>
        <p:nvSpPr>
          <p:cNvPr id="290" name="Google Shape;290;p30"/>
          <p:cNvSpPr txBox="1">
            <a:spLocks noGrp="1"/>
          </p:cNvSpPr>
          <p:nvPr>
            <p:ph type="subTitle" idx="1"/>
          </p:nvPr>
        </p:nvSpPr>
        <p:spPr>
          <a:xfrm>
            <a:off x="2785388" y="195995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Giới thiệu chung về đề tài</a:t>
            </a:r>
            <a:endParaRPr dirty="0"/>
          </a:p>
        </p:txBody>
      </p:sp>
      <p:sp>
        <p:nvSpPr>
          <p:cNvPr id="291" name="Google Shape;291;p30"/>
          <p:cNvSpPr txBox="1">
            <a:spLocks noGrp="1"/>
          </p:cNvSpPr>
          <p:nvPr>
            <p:ph type="subTitle" idx="2"/>
          </p:nvPr>
        </p:nvSpPr>
        <p:spPr>
          <a:xfrm>
            <a:off x="2785388" y="157485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Giới thiệu</a:t>
            </a:r>
            <a:endParaRPr dirty="0"/>
          </a:p>
        </p:txBody>
      </p:sp>
      <p:sp>
        <p:nvSpPr>
          <p:cNvPr id="292" name="Google Shape;292;p30"/>
          <p:cNvSpPr txBox="1">
            <a:spLocks noGrp="1"/>
          </p:cNvSpPr>
          <p:nvPr>
            <p:ph type="subTitle" idx="3"/>
          </p:nvPr>
        </p:nvSpPr>
        <p:spPr>
          <a:xfrm>
            <a:off x="6210575" y="195995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Giới thiệu các công nghệ sử dụng trong đề tài</a:t>
            </a:r>
            <a:endParaRPr dirty="0"/>
          </a:p>
        </p:txBody>
      </p:sp>
      <p:sp>
        <p:nvSpPr>
          <p:cNvPr id="293" name="Google Shape;293;p30"/>
          <p:cNvSpPr txBox="1">
            <a:spLocks noGrp="1"/>
          </p:cNvSpPr>
          <p:nvPr>
            <p:ph type="subTitle" idx="4"/>
          </p:nvPr>
        </p:nvSpPr>
        <p:spPr>
          <a:xfrm>
            <a:off x="6210575" y="157485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Công nghệ</a:t>
            </a:r>
            <a:endParaRPr dirty="0"/>
          </a:p>
        </p:txBody>
      </p:sp>
      <p:sp>
        <p:nvSpPr>
          <p:cNvPr id="294" name="Google Shape;294;p30"/>
          <p:cNvSpPr txBox="1">
            <a:spLocks noGrp="1"/>
          </p:cNvSpPr>
          <p:nvPr>
            <p:ph type="subTitle" idx="5"/>
          </p:nvPr>
        </p:nvSpPr>
        <p:spPr>
          <a:xfrm>
            <a:off x="2785388" y="361010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Demo ứng dụng</a:t>
            </a:r>
            <a:endParaRPr dirty="0"/>
          </a:p>
        </p:txBody>
      </p:sp>
      <p:sp>
        <p:nvSpPr>
          <p:cNvPr id="295" name="Google Shape;295;p30"/>
          <p:cNvSpPr txBox="1">
            <a:spLocks noGrp="1"/>
          </p:cNvSpPr>
          <p:nvPr>
            <p:ph type="subTitle" idx="6"/>
          </p:nvPr>
        </p:nvSpPr>
        <p:spPr>
          <a:xfrm>
            <a:off x="2785388" y="322500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Hiện thực hóa</a:t>
            </a:r>
            <a:endParaRPr dirty="0"/>
          </a:p>
        </p:txBody>
      </p:sp>
      <p:sp>
        <p:nvSpPr>
          <p:cNvPr id="296" name="Google Shape;296;p30"/>
          <p:cNvSpPr txBox="1">
            <a:spLocks noGrp="1"/>
          </p:cNvSpPr>
          <p:nvPr>
            <p:ph type="subTitle" idx="7"/>
          </p:nvPr>
        </p:nvSpPr>
        <p:spPr>
          <a:xfrm>
            <a:off x="6210575" y="3610100"/>
            <a:ext cx="1984800" cy="764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Các kết quả đã đạt được, kết luận</a:t>
            </a:r>
            <a:endParaRPr dirty="0"/>
          </a:p>
        </p:txBody>
      </p:sp>
      <p:sp>
        <p:nvSpPr>
          <p:cNvPr id="297" name="Google Shape;297;p30"/>
          <p:cNvSpPr txBox="1">
            <a:spLocks noGrp="1"/>
          </p:cNvSpPr>
          <p:nvPr>
            <p:ph type="subTitle" idx="8"/>
          </p:nvPr>
        </p:nvSpPr>
        <p:spPr>
          <a:xfrm>
            <a:off x="6210575" y="3225000"/>
            <a:ext cx="1984800" cy="4173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Kết quả</a:t>
            </a:r>
            <a:endParaRPr dirty="0"/>
          </a:p>
        </p:txBody>
      </p:sp>
      <p:sp>
        <p:nvSpPr>
          <p:cNvPr id="298" name="Google Shape;298;p30"/>
          <p:cNvSpPr txBox="1">
            <a:spLocks noGrp="1"/>
          </p:cNvSpPr>
          <p:nvPr>
            <p:ph type="title"/>
          </p:nvPr>
        </p:nvSpPr>
        <p:spPr>
          <a:xfrm>
            <a:off x="1666963" y="157485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
        <p:nvSpPr>
          <p:cNvPr id="299" name="Google Shape;299;p30"/>
          <p:cNvSpPr txBox="1">
            <a:spLocks noGrp="1"/>
          </p:cNvSpPr>
          <p:nvPr>
            <p:ph type="title" idx="9"/>
          </p:nvPr>
        </p:nvSpPr>
        <p:spPr>
          <a:xfrm>
            <a:off x="5092175" y="157485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02</a:t>
            </a:r>
            <a:endParaRPr/>
          </a:p>
        </p:txBody>
      </p:sp>
      <p:sp>
        <p:nvSpPr>
          <p:cNvPr id="300" name="Google Shape;300;p30"/>
          <p:cNvSpPr txBox="1">
            <a:spLocks noGrp="1"/>
          </p:cNvSpPr>
          <p:nvPr>
            <p:ph type="title" idx="13"/>
          </p:nvPr>
        </p:nvSpPr>
        <p:spPr>
          <a:xfrm>
            <a:off x="1666963" y="322500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03</a:t>
            </a:r>
            <a:endParaRPr/>
          </a:p>
        </p:txBody>
      </p:sp>
      <p:sp>
        <p:nvSpPr>
          <p:cNvPr id="301" name="Google Shape;301;p30"/>
          <p:cNvSpPr txBox="1">
            <a:spLocks noGrp="1"/>
          </p:cNvSpPr>
          <p:nvPr>
            <p:ph type="title" idx="14"/>
          </p:nvPr>
        </p:nvSpPr>
        <p:spPr>
          <a:xfrm>
            <a:off x="5092175" y="3225000"/>
            <a:ext cx="961800" cy="509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a:t>04</a:t>
            </a:r>
            <a:endParaRPr/>
          </a:p>
        </p:txBody>
      </p:sp>
      <p:grpSp>
        <p:nvGrpSpPr>
          <p:cNvPr id="302" name="Google Shape;302;p30"/>
          <p:cNvGrpSpPr/>
          <p:nvPr/>
        </p:nvGrpSpPr>
        <p:grpSpPr>
          <a:xfrm>
            <a:off x="723837" y="552000"/>
            <a:ext cx="1218671" cy="1640915"/>
            <a:chOff x="723837" y="552000"/>
            <a:chExt cx="1218671" cy="1640915"/>
          </a:xfrm>
        </p:grpSpPr>
        <p:sp>
          <p:nvSpPr>
            <p:cNvPr id="303" name="Google Shape;303;p30"/>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08" name="Google Shape;308;p30"/>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310" name="Google Shape;310;p30"/>
            <p:cNvGrpSpPr/>
            <p:nvPr/>
          </p:nvGrpSpPr>
          <p:grpSpPr>
            <a:xfrm>
              <a:off x="729630" y="1968358"/>
              <a:ext cx="255615" cy="224557"/>
              <a:chOff x="6184139" y="1980808"/>
              <a:chExt cx="451696" cy="396814"/>
            </a:xfrm>
          </p:grpSpPr>
          <p:sp>
            <p:nvSpPr>
              <p:cNvPr id="311" name="Google Shape;311;p30"/>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30"/>
            <p:cNvGrpSpPr/>
            <p:nvPr/>
          </p:nvGrpSpPr>
          <p:grpSpPr>
            <a:xfrm>
              <a:off x="729630" y="975085"/>
              <a:ext cx="255615" cy="254967"/>
              <a:chOff x="6184139" y="1220827"/>
              <a:chExt cx="451696" cy="450552"/>
            </a:xfrm>
          </p:grpSpPr>
          <p:sp>
            <p:nvSpPr>
              <p:cNvPr id="314" name="Google Shape;314;p30"/>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0"/>
            <p:cNvGrpSpPr/>
            <p:nvPr/>
          </p:nvGrpSpPr>
          <p:grpSpPr>
            <a:xfrm>
              <a:off x="723837" y="1482615"/>
              <a:ext cx="267223" cy="233165"/>
              <a:chOff x="6908262" y="1240186"/>
              <a:chExt cx="472209" cy="412024"/>
            </a:xfrm>
          </p:grpSpPr>
          <p:sp>
            <p:nvSpPr>
              <p:cNvPr id="318" name="Google Shape;318;p30"/>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6" name="Google Shape;326;p30"/>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327" name="Google Shape;327;p30"/>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328" name="Google Shape;328;p30"/>
          <p:cNvGrpSpPr/>
          <p:nvPr/>
        </p:nvGrpSpPr>
        <p:grpSpPr>
          <a:xfrm>
            <a:off x="1770356" y="2444030"/>
            <a:ext cx="240229" cy="233993"/>
            <a:chOff x="5548725" y="1996100"/>
            <a:chExt cx="275650" cy="269950"/>
          </a:xfrm>
        </p:grpSpPr>
        <p:sp>
          <p:nvSpPr>
            <p:cNvPr id="329" name="Google Shape;329;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30"/>
          <p:cNvGrpSpPr/>
          <p:nvPr/>
        </p:nvGrpSpPr>
        <p:grpSpPr>
          <a:xfrm>
            <a:off x="1770356" y="4090280"/>
            <a:ext cx="240229" cy="233993"/>
            <a:chOff x="5548725" y="1996100"/>
            <a:chExt cx="275650" cy="269950"/>
          </a:xfrm>
        </p:grpSpPr>
        <p:sp>
          <p:nvSpPr>
            <p:cNvPr id="333" name="Google Shape;333;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30"/>
          <p:cNvGrpSpPr/>
          <p:nvPr/>
        </p:nvGrpSpPr>
        <p:grpSpPr>
          <a:xfrm>
            <a:off x="5195568" y="2444030"/>
            <a:ext cx="240229" cy="233993"/>
            <a:chOff x="5548725" y="1996100"/>
            <a:chExt cx="275650" cy="269950"/>
          </a:xfrm>
        </p:grpSpPr>
        <p:sp>
          <p:nvSpPr>
            <p:cNvPr id="337" name="Google Shape;337;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30"/>
          <p:cNvGrpSpPr/>
          <p:nvPr/>
        </p:nvGrpSpPr>
        <p:grpSpPr>
          <a:xfrm>
            <a:off x="5195568" y="4090280"/>
            <a:ext cx="240229" cy="233993"/>
            <a:chOff x="5548725" y="1996100"/>
            <a:chExt cx="275650" cy="269950"/>
          </a:xfrm>
        </p:grpSpPr>
        <p:sp>
          <p:nvSpPr>
            <p:cNvPr id="341" name="Google Shape;341;p30"/>
            <p:cNvSpPr/>
            <p:nvPr/>
          </p:nvSpPr>
          <p:spPr>
            <a:xfrm>
              <a:off x="5548725" y="1996100"/>
              <a:ext cx="275650" cy="269950"/>
            </a:xfrm>
            <a:custGeom>
              <a:avLst/>
              <a:gdLst/>
              <a:ahLst/>
              <a:cxnLst/>
              <a:rect l="l" t="t" r="r" b="b"/>
              <a:pathLst>
                <a:path w="11026" h="10798" extrusionOk="0">
                  <a:moveTo>
                    <a:pt x="5503" y="1"/>
                  </a:moveTo>
                  <a:cubicBezTo>
                    <a:pt x="5435" y="1"/>
                    <a:pt x="5367" y="2"/>
                    <a:pt x="5298" y="4"/>
                  </a:cubicBezTo>
                  <a:cubicBezTo>
                    <a:pt x="2330" y="130"/>
                    <a:pt x="0" y="2639"/>
                    <a:pt x="126" y="5607"/>
                  </a:cubicBezTo>
                  <a:cubicBezTo>
                    <a:pt x="247" y="8521"/>
                    <a:pt x="2646" y="10798"/>
                    <a:pt x="5524" y="10798"/>
                  </a:cubicBezTo>
                  <a:cubicBezTo>
                    <a:pt x="5592" y="10798"/>
                    <a:pt x="5660" y="10796"/>
                    <a:pt x="5728" y="10794"/>
                  </a:cubicBezTo>
                  <a:cubicBezTo>
                    <a:pt x="8709" y="10670"/>
                    <a:pt x="11026" y="8159"/>
                    <a:pt x="10915" y="5191"/>
                  </a:cubicBezTo>
                  <a:cubicBezTo>
                    <a:pt x="10792" y="2279"/>
                    <a:pt x="8394" y="1"/>
                    <a:pt x="5503"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652025" y="2075800"/>
              <a:ext cx="100250" cy="122700"/>
            </a:xfrm>
            <a:custGeom>
              <a:avLst/>
              <a:gdLst/>
              <a:ahLst/>
              <a:cxnLst/>
              <a:rect l="l" t="t" r="r" b="b"/>
              <a:pathLst>
                <a:path w="4010" h="4908" extrusionOk="0">
                  <a:moveTo>
                    <a:pt x="30" y="1"/>
                  </a:moveTo>
                  <a:cubicBezTo>
                    <a:pt x="16" y="1"/>
                    <a:pt x="1" y="14"/>
                    <a:pt x="1" y="34"/>
                  </a:cubicBezTo>
                  <a:lnTo>
                    <a:pt x="1" y="4874"/>
                  </a:lnTo>
                  <a:cubicBezTo>
                    <a:pt x="1" y="4895"/>
                    <a:pt x="16" y="4907"/>
                    <a:pt x="30" y="4907"/>
                  </a:cubicBezTo>
                  <a:cubicBezTo>
                    <a:pt x="35" y="4907"/>
                    <a:pt x="39" y="4906"/>
                    <a:pt x="43" y="4902"/>
                  </a:cubicBezTo>
                  <a:lnTo>
                    <a:pt x="3995" y="2475"/>
                  </a:lnTo>
                  <a:cubicBezTo>
                    <a:pt x="4009" y="2461"/>
                    <a:pt x="4009" y="2447"/>
                    <a:pt x="3995" y="2434"/>
                  </a:cubicBezTo>
                  <a:lnTo>
                    <a:pt x="43" y="6"/>
                  </a:lnTo>
                  <a:cubicBezTo>
                    <a:pt x="39" y="3"/>
                    <a:pt x="35" y="1"/>
                    <a:pt x="30" y="1"/>
                  </a:cubicBezTo>
                  <a:close/>
                </a:path>
              </a:pathLst>
            </a:custGeom>
            <a:solidFill>
              <a:srgbClr val="E8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US" sz="2000" dirty="0"/>
              <a:t>Các kết quả đã đạt được</a:t>
            </a:r>
            <a:endParaRPr sz="2000" dirty="0"/>
          </a:p>
        </p:txBody>
      </p:sp>
      <p:sp>
        <p:nvSpPr>
          <p:cNvPr id="402" name="Google Shape;402;p32"/>
          <p:cNvSpPr txBox="1">
            <a:spLocks noGrp="1"/>
          </p:cNvSpPr>
          <p:nvPr>
            <p:ph type="body" idx="1"/>
          </p:nvPr>
        </p:nvSpPr>
        <p:spPr>
          <a:xfrm>
            <a:off x="1515065" y="1230052"/>
            <a:ext cx="6776932"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Hướng phát triển</a:t>
            </a:r>
          </a:p>
          <a:p>
            <a:pPr marL="742950" lvl="1" indent="-285750">
              <a:buBlip>
                <a:blip r:embed="rId4"/>
              </a:buBlip>
            </a:pPr>
            <a:r>
              <a:rPr lang="vi-VN" dirty="0"/>
              <a:t>Bổ sung thêm nhiều tính năng thú vị như: tạo danh sách phát theo bài hát, album được chỉ định, bộ lọc và điều chỉnh âm thanh,…</a:t>
            </a:r>
          </a:p>
          <a:p>
            <a:pPr marL="742950" lvl="1" indent="-285750">
              <a:buBlip>
                <a:blip r:embed="rId4"/>
              </a:buBlip>
            </a:pPr>
            <a:r>
              <a:rPr lang="vi-VN" dirty="0"/>
              <a:t>Thêm các chức năng đăng nhập bằng tài khoản bên thứ ba.</a:t>
            </a:r>
          </a:p>
          <a:p>
            <a:pPr marL="742950" lvl="1" indent="-285750">
              <a:buBlip>
                <a:blip r:embed="rId4"/>
              </a:buBlip>
            </a:pPr>
            <a:r>
              <a:rPr lang="vi-VN" dirty="0"/>
              <a:t>Cải tiến hệ thống tìm kiếm, có thể sử dụng các công cụ như Elasticsearch, Solr,…</a:t>
            </a:r>
          </a:p>
          <a:p>
            <a:pPr marL="742950" lvl="1" indent="-285750">
              <a:buBlip>
                <a:blip r:embed="rId4"/>
              </a:buBlip>
            </a:pPr>
            <a:r>
              <a:rPr lang="vi-VN" dirty="0"/>
              <a:t>Cải tiến thuật toán đề xuất, có thể thêm phân tích âm thanh, hoặc đổi hướng sang đề xuất theo kiểu sử dụng sự tương đồng trong lịch sử của người dùng để đề xuất</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28880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8"/>
        <p:cNvGrpSpPr/>
        <p:nvPr/>
      </p:nvGrpSpPr>
      <p:grpSpPr>
        <a:xfrm>
          <a:off x="0" y="0"/>
          <a:ext cx="0" cy="0"/>
          <a:chOff x="0" y="0"/>
          <a:chExt cx="0" cy="0"/>
        </a:xfrm>
      </p:grpSpPr>
      <p:grpSp>
        <p:nvGrpSpPr>
          <p:cNvPr id="2741" name="Google Shape;2741;p54"/>
          <p:cNvGrpSpPr/>
          <p:nvPr/>
        </p:nvGrpSpPr>
        <p:grpSpPr>
          <a:xfrm>
            <a:off x="723837" y="552000"/>
            <a:ext cx="1218671" cy="1640915"/>
            <a:chOff x="723837" y="552000"/>
            <a:chExt cx="1218671" cy="1640915"/>
          </a:xfrm>
        </p:grpSpPr>
        <p:sp>
          <p:nvSpPr>
            <p:cNvPr id="2742" name="Google Shape;2742;p54"/>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4"/>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4"/>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4"/>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4"/>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2747" name="Google Shape;2747;p54"/>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4"/>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2749" name="Google Shape;2749;p54"/>
            <p:cNvGrpSpPr/>
            <p:nvPr/>
          </p:nvGrpSpPr>
          <p:grpSpPr>
            <a:xfrm>
              <a:off x="729630" y="1968358"/>
              <a:ext cx="255615" cy="224557"/>
              <a:chOff x="6184139" y="1980808"/>
              <a:chExt cx="451696" cy="396814"/>
            </a:xfrm>
          </p:grpSpPr>
          <p:sp>
            <p:nvSpPr>
              <p:cNvPr id="2750" name="Google Shape;2750;p54"/>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4"/>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54"/>
            <p:cNvGrpSpPr/>
            <p:nvPr/>
          </p:nvGrpSpPr>
          <p:grpSpPr>
            <a:xfrm>
              <a:off x="729630" y="975085"/>
              <a:ext cx="255615" cy="254967"/>
              <a:chOff x="6184139" y="1220827"/>
              <a:chExt cx="451696" cy="450552"/>
            </a:xfrm>
          </p:grpSpPr>
          <p:sp>
            <p:nvSpPr>
              <p:cNvPr id="2753" name="Google Shape;2753;p54"/>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4"/>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4"/>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6" name="Google Shape;2756;p54"/>
            <p:cNvGrpSpPr/>
            <p:nvPr/>
          </p:nvGrpSpPr>
          <p:grpSpPr>
            <a:xfrm>
              <a:off x="723837" y="1482615"/>
              <a:ext cx="267223" cy="233165"/>
              <a:chOff x="6908262" y="1240186"/>
              <a:chExt cx="472209" cy="412024"/>
            </a:xfrm>
          </p:grpSpPr>
          <p:sp>
            <p:nvSpPr>
              <p:cNvPr id="2757" name="Google Shape;2757;p54"/>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4"/>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4"/>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4"/>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4"/>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4"/>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4"/>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4"/>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65" name="Google Shape;2765;p54"/>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2766" name="Google Shape;2766;p54"/>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767" name="Google Shape;2767;p54"/>
          <p:cNvGrpSpPr/>
          <p:nvPr/>
        </p:nvGrpSpPr>
        <p:grpSpPr>
          <a:xfrm>
            <a:off x="7756551" y="4175532"/>
            <a:ext cx="381727" cy="373834"/>
            <a:chOff x="1871876" y="4175532"/>
            <a:chExt cx="381727" cy="373834"/>
          </a:xfrm>
        </p:grpSpPr>
        <p:sp>
          <p:nvSpPr>
            <p:cNvPr id="2768" name="Google Shape;2768;p54"/>
            <p:cNvSpPr/>
            <p:nvPr/>
          </p:nvSpPr>
          <p:spPr>
            <a:xfrm>
              <a:off x="1871876" y="4175532"/>
              <a:ext cx="381727" cy="37383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4"/>
            <p:cNvSpPr/>
            <p:nvPr/>
          </p:nvSpPr>
          <p:spPr>
            <a:xfrm>
              <a:off x="2013047" y="4305800"/>
              <a:ext cx="33164" cy="113303"/>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4"/>
            <p:cNvSpPr/>
            <p:nvPr/>
          </p:nvSpPr>
          <p:spPr>
            <a:xfrm>
              <a:off x="2075947" y="4305800"/>
              <a:ext cx="33648" cy="113303"/>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1" name="Google Shape;2771;p54"/>
          <p:cNvGrpSpPr/>
          <p:nvPr/>
        </p:nvGrpSpPr>
        <p:grpSpPr>
          <a:xfrm>
            <a:off x="8259059" y="4231758"/>
            <a:ext cx="261293" cy="261337"/>
            <a:chOff x="2450584" y="4231758"/>
            <a:chExt cx="261293" cy="261337"/>
          </a:xfrm>
        </p:grpSpPr>
        <p:sp>
          <p:nvSpPr>
            <p:cNvPr id="2772" name="Google Shape;2772;p54"/>
            <p:cNvSpPr/>
            <p:nvPr/>
          </p:nvSpPr>
          <p:spPr>
            <a:xfrm>
              <a:off x="2450584" y="4231758"/>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4"/>
            <p:cNvSpPr/>
            <p:nvPr/>
          </p:nvSpPr>
          <p:spPr>
            <a:xfrm>
              <a:off x="2552772" y="4334526"/>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4"/>
            <p:cNvSpPr/>
            <p:nvPr/>
          </p:nvSpPr>
          <p:spPr>
            <a:xfrm>
              <a:off x="2601656" y="4334526"/>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5" name="Google Shape;2775;p54"/>
          <p:cNvGrpSpPr/>
          <p:nvPr/>
        </p:nvGrpSpPr>
        <p:grpSpPr>
          <a:xfrm>
            <a:off x="7358375" y="4231758"/>
            <a:ext cx="260668" cy="261337"/>
            <a:chOff x="1397500" y="4231758"/>
            <a:chExt cx="260668" cy="261337"/>
          </a:xfrm>
        </p:grpSpPr>
        <p:sp>
          <p:nvSpPr>
            <p:cNvPr id="2776" name="Google Shape;2776;p54"/>
            <p:cNvSpPr/>
            <p:nvPr/>
          </p:nvSpPr>
          <p:spPr>
            <a:xfrm>
              <a:off x="1397500" y="4231758"/>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4"/>
            <p:cNvSpPr/>
            <p:nvPr/>
          </p:nvSpPr>
          <p:spPr>
            <a:xfrm>
              <a:off x="1507054" y="4334526"/>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4"/>
            <p:cNvSpPr/>
            <p:nvPr/>
          </p:nvSpPr>
          <p:spPr>
            <a:xfrm>
              <a:off x="1499643" y="4334526"/>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34C15ED3-8124-46F2-B02E-9FBE41D8706F}"/>
              </a:ext>
            </a:extLst>
          </p:cNvPr>
          <p:cNvSpPr txBox="1"/>
          <p:nvPr/>
        </p:nvSpPr>
        <p:spPr>
          <a:xfrm>
            <a:off x="1409843" y="1577467"/>
            <a:ext cx="7008413" cy="1569660"/>
          </a:xfrm>
          <a:prstGeom prst="rect">
            <a:avLst/>
          </a:prstGeom>
          <a:noFill/>
        </p:spPr>
        <p:txBody>
          <a:bodyPr wrap="square">
            <a:spAutoFit/>
          </a:bodyPr>
          <a:lstStyle/>
          <a:p>
            <a:pPr marL="0" lvl="0" indent="0" algn="ctr" rtl="0">
              <a:spcBef>
                <a:spcPts val="0"/>
              </a:spcBef>
              <a:spcAft>
                <a:spcPts val="0"/>
              </a:spcAft>
              <a:buNone/>
            </a:pPr>
            <a:r>
              <a:rPr lang="en-US" sz="5600" dirty="0">
                <a:solidFill>
                  <a:schemeClr val="tx2"/>
                </a:solidFill>
                <a:latin typeface="Lexend Deca Medium" panose="020B0604020202020204" charset="0"/>
              </a:rPr>
              <a:t>Cám ơn </a:t>
            </a:r>
          </a:p>
          <a:p>
            <a:pPr marL="0" lvl="0" indent="0" algn="ctr" rtl="0">
              <a:spcBef>
                <a:spcPts val="0"/>
              </a:spcBef>
              <a:spcAft>
                <a:spcPts val="0"/>
              </a:spcAft>
              <a:buNone/>
            </a:pPr>
            <a:r>
              <a:rPr lang="en-US" sz="4000" dirty="0">
                <a:solidFill>
                  <a:schemeClr val="bg2"/>
                </a:solidFill>
                <a:latin typeface="Lexend Deca Medium" panose="020B0604020202020204" charset="0"/>
              </a:rPr>
              <a:t>thầy đã lắng nghe</a:t>
            </a:r>
          </a:p>
        </p:txBody>
      </p:sp>
      <p:sp>
        <p:nvSpPr>
          <p:cNvPr id="6" name="TextBox 5">
            <a:extLst>
              <a:ext uri="{FF2B5EF4-FFF2-40B4-BE49-F238E27FC236}">
                <a16:creationId xmlns:a16="http://schemas.microsoft.com/office/drawing/2014/main" id="{5447EBA4-5512-68C1-5DDE-3338165B900B}"/>
              </a:ext>
            </a:extLst>
          </p:cNvPr>
          <p:cNvSpPr txBox="1"/>
          <p:nvPr/>
        </p:nvSpPr>
        <p:spPr>
          <a:xfrm>
            <a:off x="1409843" y="1575293"/>
            <a:ext cx="7008413" cy="1569660"/>
          </a:xfrm>
          <a:prstGeom prst="rect">
            <a:avLst/>
          </a:prstGeom>
          <a:noFill/>
        </p:spPr>
        <p:txBody>
          <a:bodyPr wrap="square">
            <a:spAutoFit/>
          </a:bodyPr>
          <a:lstStyle/>
          <a:p>
            <a:pPr marL="0" lvl="0" indent="0" algn="ctr" rtl="0">
              <a:spcBef>
                <a:spcPts val="0"/>
              </a:spcBef>
              <a:spcAft>
                <a:spcPts val="0"/>
              </a:spcAft>
              <a:buNone/>
            </a:pPr>
            <a:r>
              <a:rPr lang="en-US" sz="5600" dirty="0">
                <a:solidFill>
                  <a:schemeClr val="tx2"/>
                </a:solidFill>
                <a:latin typeface="Lexend Deca Medium" panose="020B0604020202020204" charset="0"/>
              </a:rPr>
              <a:t>Cám ơn </a:t>
            </a:r>
          </a:p>
          <a:p>
            <a:pPr marL="0" lvl="0" indent="0" algn="ctr" rtl="0">
              <a:spcBef>
                <a:spcPts val="0"/>
              </a:spcBef>
              <a:spcAft>
                <a:spcPts val="0"/>
              </a:spcAft>
              <a:buNone/>
            </a:pPr>
            <a:r>
              <a:rPr lang="en-US" sz="4000" dirty="0">
                <a:solidFill>
                  <a:schemeClr val="bg2"/>
                </a:solidFill>
                <a:latin typeface="Lexend Deca Medium" panose="020B0604020202020204" charset="0"/>
              </a:rPr>
              <a:t>thầy đã lắng nghe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24"/>
        <p:cNvGrpSpPr/>
        <p:nvPr/>
      </p:nvGrpSpPr>
      <p:grpSpPr>
        <a:xfrm>
          <a:off x="0" y="0"/>
          <a:ext cx="0" cy="0"/>
          <a:chOff x="0" y="0"/>
          <a:chExt cx="0" cy="0"/>
        </a:xfrm>
      </p:grpSpPr>
      <p:pic>
        <p:nvPicPr>
          <p:cNvPr id="14425" name="Google Shape;14425;p72">
            <a:hlinkClick r:id="rId3"/>
          </p:cNvPr>
          <p:cNvPicPr preferRelativeResize="0"/>
          <p:nvPr/>
        </p:nvPicPr>
        <p:blipFill>
          <a:blip r:embed="rId4">
            <a:alphaModFix/>
          </a:blip>
          <a:stretch>
            <a:fillRect/>
          </a:stretch>
        </p:blipFill>
        <p:spPr>
          <a:xfrm>
            <a:off x="3451063" y="2123075"/>
            <a:ext cx="2241874" cy="897350"/>
          </a:xfrm>
          <a:prstGeom prst="rect">
            <a:avLst/>
          </a:prstGeom>
          <a:noFill/>
          <a:ln>
            <a:noFill/>
          </a:ln>
        </p:spPr>
      </p:pic>
      <p:sp>
        <p:nvSpPr>
          <p:cNvPr id="2" name="TextBox 1">
            <a:extLst>
              <a:ext uri="{FF2B5EF4-FFF2-40B4-BE49-F238E27FC236}">
                <a16:creationId xmlns:a16="http://schemas.microsoft.com/office/drawing/2014/main" id="{318CA55C-C7C7-E41D-905A-7AABF804C0B0}"/>
              </a:ext>
            </a:extLst>
          </p:cNvPr>
          <p:cNvSpPr txBox="1"/>
          <p:nvPr/>
        </p:nvSpPr>
        <p:spPr>
          <a:xfrm>
            <a:off x="1067793" y="1812618"/>
            <a:ext cx="7008413" cy="400110"/>
          </a:xfrm>
          <a:prstGeom prst="rect">
            <a:avLst/>
          </a:prstGeom>
          <a:noFill/>
        </p:spPr>
        <p:txBody>
          <a:bodyPr wrap="square">
            <a:spAutoFit/>
          </a:bodyPr>
          <a:lstStyle/>
          <a:p>
            <a:pPr marL="0" lvl="0" indent="0" algn="ctr" rtl="0">
              <a:spcBef>
                <a:spcPts val="0"/>
              </a:spcBef>
              <a:spcAft>
                <a:spcPts val="0"/>
              </a:spcAft>
              <a:buNone/>
            </a:pPr>
            <a:r>
              <a:rPr lang="en-US" sz="2000" dirty="0">
                <a:solidFill>
                  <a:schemeClr val="tx1"/>
                </a:solidFill>
                <a:latin typeface="Lexend Deca Medium" panose="020B0604020202020204" charset="0"/>
              </a:rPr>
              <a:t>Template by</a:t>
            </a:r>
          </a:p>
        </p:txBody>
      </p:sp>
    </p:spTree>
    <p:extLst>
      <p:ext uri="{BB962C8B-B14F-4D97-AF65-F5344CB8AC3E}">
        <p14:creationId xmlns:p14="http://schemas.microsoft.com/office/powerpoint/2010/main" val="4024480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a:t>01</a:t>
            </a:r>
            <a:endParaRPr/>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Giới thiệu</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3206407" y="2963780"/>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Lý do chọn đề tài</a:t>
            </a:r>
            <a:endParaRPr sz="2000" dirty="0"/>
          </a:p>
        </p:txBody>
      </p:sp>
      <p:sp>
        <p:nvSpPr>
          <p:cNvPr id="402" name="Google Shape;402;p32"/>
          <p:cNvSpPr txBox="1">
            <a:spLocks noGrp="1"/>
          </p:cNvSpPr>
          <p:nvPr>
            <p:ph type="body" idx="1"/>
          </p:nvPr>
        </p:nvSpPr>
        <p:spPr>
          <a:xfrm>
            <a:off x="4068900" y="1479850"/>
            <a:ext cx="4355100" cy="2550900"/>
          </a:xfrm>
          <a:prstGeom prst="rect">
            <a:avLst/>
          </a:prstGeom>
          <a:noFill/>
        </p:spPr>
        <p:txBody>
          <a:bodyPr spcFirstLastPara="1" wrap="square" lIns="91425" tIns="0" rIns="91425" bIns="0" anchor="t" anchorCtr="0">
            <a:noAutofit/>
          </a:bodyPr>
          <a:lstStyle/>
          <a:p>
            <a:pPr marL="285750" indent="-285750">
              <a:buBlip>
                <a:blip r:embed="rId3"/>
              </a:buBlip>
            </a:pPr>
            <a:r>
              <a:rPr lang="vi-VN" dirty="0"/>
              <a:t>Thị trường âm nhạc trực tuyến đang phát triển mạnh mẽ với sự tăng trưởng vượt bậc trong số lượng người dùng.</a:t>
            </a:r>
            <a:endParaRPr lang="en-US" dirty="0"/>
          </a:p>
          <a:p>
            <a:pPr marL="285750" indent="-285750">
              <a:buBlip>
                <a:blip r:embed="rId3"/>
              </a:buBlip>
            </a:pPr>
            <a:r>
              <a:rPr lang="vi-VN" dirty="0"/>
              <a:t>Dịch vụ nghe nhạc trực tuyến đang thay thế hình thức truyền thống như mua album hoặc tải xuống bài hát.</a:t>
            </a:r>
            <a:endParaRPr lang="en-US" dirty="0"/>
          </a:p>
          <a:p>
            <a:pPr marL="285750" indent="-285750">
              <a:buBlip>
                <a:blip r:embed="rId3"/>
              </a:buBlip>
            </a:pPr>
            <a:r>
              <a:rPr lang="vi-VN" dirty="0"/>
              <a:t>Xu hướng tìm kiếm và tiêu dùng âm nhạc trực tuyến đang gia tăng toàn cầu.</a:t>
            </a:r>
            <a:endParaRPr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sp>
        <p:nvSpPr>
          <p:cNvPr id="429" name="Google Shape;429;p32"/>
          <p:cNvSpPr/>
          <p:nvPr/>
        </p:nvSpPr>
        <p:spPr>
          <a:xfrm>
            <a:off x="1484848" y="1553691"/>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0" name="Google Shape;430;p32"/>
          <p:cNvSpPr/>
          <p:nvPr/>
        </p:nvSpPr>
        <p:spPr>
          <a:xfrm>
            <a:off x="2776873" y="1553691"/>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1" name="Google Shape;431;p32"/>
          <p:cNvSpPr/>
          <p:nvPr/>
        </p:nvSpPr>
        <p:spPr>
          <a:xfrm>
            <a:off x="1484848" y="2804973"/>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2" name="Google Shape;432;p32"/>
          <p:cNvSpPr/>
          <p:nvPr/>
        </p:nvSpPr>
        <p:spPr>
          <a:xfrm>
            <a:off x="2776873" y="2804973"/>
            <a:ext cx="1021200" cy="1021500"/>
          </a:xfrm>
          <a:prstGeom prst="rect">
            <a:avLst/>
          </a:prstGeom>
          <a:gradFill>
            <a:gsLst>
              <a:gs pos="0">
                <a:schemeClr val="dk2"/>
              </a:gs>
              <a:gs pos="2000">
                <a:schemeClr val="dk2"/>
              </a:gs>
              <a:gs pos="50000">
                <a:schemeClr val="dk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33" name="Google Shape;433;p32"/>
          <p:cNvGrpSpPr/>
          <p:nvPr/>
        </p:nvGrpSpPr>
        <p:grpSpPr>
          <a:xfrm>
            <a:off x="3110946" y="3110579"/>
            <a:ext cx="353053" cy="410263"/>
            <a:chOff x="7684599" y="4152413"/>
            <a:chExt cx="388183" cy="451086"/>
          </a:xfrm>
        </p:grpSpPr>
        <p:sp>
          <p:nvSpPr>
            <p:cNvPr id="434" name="Google Shape;434;p32"/>
            <p:cNvSpPr/>
            <p:nvPr/>
          </p:nvSpPr>
          <p:spPr>
            <a:xfrm>
              <a:off x="7684599" y="4152413"/>
              <a:ext cx="388183" cy="451029"/>
            </a:xfrm>
            <a:custGeom>
              <a:avLst/>
              <a:gdLst/>
              <a:ahLst/>
              <a:cxnLst/>
              <a:rect l="l" t="t" r="r" b="b"/>
              <a:pathLst>
                <a:path w="8141" h="9459" extrusionOk="0">
                  <a:moveTo>
                    <a:pt x="2122" y="361"/>
                  </a:moveTo>
                  <a:lnTo>
                    <a:pt x="2192" y="472"/>
                  </a:lnTo>
                  <a:cubicBezTo>
                    <a:pt x="2260" y="570"/>
                    <a:pt x="2371" y="611"/>
                    <a:pt x="2482" y="611"/>
                  </a:cubicBezTo>
                  <a:lnTo>
                    <a:pt x="3467" y="611"/>
                  </a:lnTo>
                  <a:lnTo>
                    <a:pt x="3467" y="1665"/>
                  </a:lnTo>
                  <a:lnTo>
                    <a:pt x="1692" y="1665"/>
                  </a:lnTo>
                  <a:lnTo>
                    <a:pt x="1692" y="361"/>
                  </a:lnTo>
                  <a:close/>
                  <a:moveTo>
                    <a:pt x="5132" y="361"/>
                  </a:moveTo>
                  <a:lnTo>
                    <a:pt x="5215" y="472"/>
                  </a:lnTo>
                  <a:cubicBezTo>
                    <a:pt x="5284" y="570"/>
                    <a:pt x="5395" y="611"/>
                    <a:pt x="5506" y="611"/>
                  </a:cubicBezTo>
                  <a:lnTo>
                    <a:pt x="6476" y="611"/>
                  </a:lnTo>
                  <a:lnTo>
                    <a:pt x="6476" y="1665"/>
                  </a:lnTo>
                  <a:lnTo>
                    <a:pt x="4701" y="1665"/>
                  </a:lnTo>
                  <a:lnTo>
                    <a:pt x="4701" y="361"/>
                  </a:lnTo>
                  <a:close/>
                  <a:moveTo>
                    <a:pt x="2580" y="2123"/>
                  </a:moveTo>
                  <a:lnTo>
                    <a:pt x="3051" y="2622"/>
                  </a:lnTo>
                  <a:lnTo>
                    <a:pt x="2982" y="2622"/>
                  </a:lnTo>
                  <a:cubicBezTo>
                    <a:pt x="2871" y="2622"/>
                    <a:pt x="2787" y="2706"/>
                    <a:pt x="2787" y="2816"/>
                  </a:cubicBezTo>
                  <a:lnTo>
                    <a:pt x="2787" y="4189"/>
                  </a:lnTo>
                  <a:lnTo>
                    <a:pt x="2371" y="4189"/>
                  </a:lnTo>
                  <a:lnTo>
                    <a:pt x="2371" y="2816"/>
                  </a:lnTo>
                  <a:cubicBezTo>
                    <a:pt x="2371" y="2706"/>
                    <a:pt x="2288" y="2622"/>
                    <a:pt x="2177" y="2622"/>
                  </a:cubicBezTo>
                  <a:lnTo>
                    <a:pt x="2108" y="2622"/>
                  </a:lnTo>
                  <a:lnTo>
                    <a:pt x="2580" y="2123"/>
                  </a:lnTo>
                  <a:close/>
                  <a:moveTo>
                    <a:pt x="5006" y="3773"/>
                  </a:moveTo>
                  <a:lnTo>
                    <a:pt x="5006" y="4189"/>
                  </a:lnTo>
                  <a:lnTo>
                    <a:pt x="3162" y="4189"/>
                  </a:lnTo>
                  <a:lnTo>
                    <a:pt x="3162" y="3773"/>
                  </a:lnTo>
                  <a:close/>
                  <a:moveTo>
                    <a:pt x="5589" y="2136"/>
                  </a:moveTo>
                  <a:lnTo>
                    <a:pt x="6060" y="2636"/>
                  </a:lnTo>
                  <a:lnTo>
                    <a:pt x="5991" y="2636"/>
                  </a:lnTo>
                  <a:cubicBezTo>
                    <a:pt x="5894" y="2636"/>
                    <a:pt x="5811" y="2719"/>
                    <a:pt x="5811" y="2830"/>
                  </a:cubicBezTo>
                  <a:lnTo>
                    <a:pt x="5811" y="4189"/>
                  </a:lnTo>
                  <a:lnTo>
                    <a:pt x="5381" y="4189"/>
                  </a:lnTo>
                  <a:lnTo>
                    <a:pt x="5381" y="2830"/>
                  </a:lnTo>
                  <a:cubicBezTo>
                    <a:pt x="5381" y="2719"/>
                    <a:pt x="5298" y="2636"/>
                    <a:pt x="5200" y="2636"/>
                  </a:cubicBezTo>
                  <a:lnTo>
                    <a:pt x="5117" y="2636"/>
                  </a:lnTo>
                  <a:lnTo>
                    <a:pt x="5589" y="2136"/>
                  </a:lnTo>
                  <a:close/>
                  <a:moveTo>
                    <a:pt x="6393" y="4564"/>
                  </a:moveTo>
                  <a:lnTo>
                    <a:pt x="6393" y="7489"/>
                  </a:lnTo>
                  <a:lnTo>
                    <a:pt x="1748" y="7489"/>
                  </a:lnTo>
                  <a:lnTo>
                    <a:pt x="1748" y="4564"/>
                  </a:lnTo>
                  <a:close/>
                  <a:moveTo>
                    <a:pt x="6892" y="3773"/>
                  </a:moveTo>
                  <a:cubicBezTo>
                    <a:pt x="7059" y="3773"/>
                    <a:pt x="7197" y="3912"/>
                    <a:pt x="7197" y="4078"/>
                  </a:cubicBezTo>
                  <a:lnTo>
                    <a:pt x="7197" y="7933"/>
                  </a:lnTo>
                  <a:cubicBezTo>
                    <a:pt x="7197" y="8100"/>
                    <a:pt x="7059" y="8238"/>
                    <a:pt x="6892" y="8238"/>
                  </a:cubicBezTo>
                  <a:lnTo>
                    <a:pt x="1249" y="8238"/>
                  </a:lnTo>
                  <a:cubicBezTo>
                    <a:pt x="1082" y="8238"/>
                    <a:pt x="944" y="8100"/>
                    <a:pt x="944" y="7933"/>
                  </a:cubicBezTo>
                  <a:lnTo>
                    <a:pt x="944" y="4078"/>
                  </a:lnTo>
                  <a:cubicBezTo>
                    <a:pt x="944" y="3912"/>
                    <a:pt x="1082" y="3773"/>
                    <a:pt x="1249" y="3773"/>
                  </a:cubicBezTo>
                  <a:lnTo>
                    <a:pt x="1997" y="3773"/>
                  </a:lnTo>
                  <a:lnTo>
                    <a:pt x="1997" y="4189"/>
                  </a:lnTo>
                  <a:lnTo>
                    <a:pt x="1567" y="4189"/>
                  </a:lnTo>
                  <a:cubicBezTo>
                    <a:pt x="1456" y="4189"/>
                    <a:pt x="1373" y="4272"/>
                    <a:pt x="1373" y="4370"/>
                  </a:cubicBezTo>
                  <a:lnTo>
                    <a:pt x="1373" y="7670"/>
                  </a:lnTo>
                  <a:cubicBezTo>
                    <a:pt x="1373" y="7781"/>
                    <a:pt x="1456" y="7864"/>
                    <a:pt x="1567" y="7864"/>
                  </a:cubicBezTo>
                  <a:lnTo>
                    <a:pt x="6587" y="7864"/>
                  </a:lnTo>
                  <a:cubicBezTo>
                    <a:pt x="6685" y="7864"/>
                    <a:pt x="6768" y="7781"/>
                    <a:pt x="6768" y="7670"/>
                  </a:cubicBezTo>
                  <a:lnTo>
                    <a:pt x="6768" y="4370"/>
                  </a:lnTo>
                  <a:cubicBezTo>
                    <a:pt x="6768" y="4272"/>
                    <a:pt x="6685" y="4189"/>
                    <a:pt x="6587" y="4189"/>
                  </a:cubicBezTo>
                  <a:lnTo>
                    <a:pt x="6186" y="4189"/>
                  </a:lnTo>
                  <a:lnTo>
                    <a:pt x="6186" y="3773"/>
                  </a:lnTo>
                  <a:close/>
                  <a:moveTo>
                    <a:pt x="1678" y="1"/>
                  </a:moveTo>
                  <a:cubicBezTo>
                    <a:pt x="1484" y="1"/>
                    <a:pt x="1317" y="154"/>
                    <a:pt x="1317" y="348"/>
                  </a:cubicBezTo>
                  <a:lnTo>
                    <a:pt x="1317" y="1679"/>
                  </a:lnTo>
                  <a:cubicBezTo>
                    <a:pt x="1317" y="1873"/>
                    <a:pt x="1484" y="2040"/>
                    <a:pt x="1678" y="2040"/>
                  </a:cubicBezTo>
                  <a:lnTo>
                    <a:pt x="2149" y="2040"/>
                  </a:lnTo>
                  <a:lnTo>
                    <a:pt x="1539" y="2691"/>
                  </a:lnTo>
                  <a:cubicBezTo>
                    <a:pt x="1498" y="2733"/>
                    <a:pt x="1484" y="2816"/>
                    <a:pt x="1512" y="2885"/>
                  </a:cubicBezTo>
                  <a:cubicBezTo>
                    <a:pt x="1539" y="2955"/>
                    <a:pt x="1609" y="2996"/>
                    <a:pt x="1678" y="2996"/>
                  </a:cubicBezTo>
                  <a:lnTo>
                    <a:pt x="1997" y="2996"/>
                  </a:lnTo>
                  <a:lnTo>
                    <a:pt x="1997" y="3399"/>
                  </a:lnTo>
                  <a:lnTo>
                    <a:pt x="1249" y="3399"/>
                  </a:lnTo>
                  <a:cubicBezTo>
                    <a:pt x="874" y="3399"/>
                    <a:pt x="583" y="3704"/>
                    <a:pt x="583" y="4078"/>
                  </a:cubicBezTo>
                  <a:lnTo>
                    <a:pt x="583" y="7933"/>
                  </a:lnTo>
                  <a:cubicBezTo>
                    <a:pt x="583" y="8044"/>
                    <a:pt x="596" y="8142"/>
                    <a:pt x="652" y="8238"/>
                  </a:cubicBezTo>
                  <a:lnTo>
                    <a:pt x="180" y="8238"/>
                  </a:lnTo>
                  <a:cubicBezTo>
                    <a:pt x="84" y="8238"/>
                    <a:pt x="1" y="8322"/>
                    <a:pt x="1" y="8419"/>
                  </a:cubicBezTo>
                  <a:lnTo>
                    <a:pt x="1" y="8849"/>
                  </a:lnTo>
                  <a:cubicBezTo>
                    <a:pt x="1" y="9181"/>
                    <a:pt x="278" y="9459"/>
                    <a:pt x="611" y="9459"/>
                  </a:cubicBezTo>
                  <a:lnTo>
                    <a:pt x="3120" y="9459"/>
                  </a:lnTo>
                  <a:cubicBezTo>
                    <a:pt x="3218" y="9459"/>
                    <a:pt x="3301" y="9376"/>
                    <a:pt x="3301" y="9279"/>
                  </a:cubicBezTo>
                  <a:cubicBezTo>
                    <a:pt x="3301" y="9181"/>
                    <a:pt x="3218" y="9098"/>
                    <a:pt x="3120" y="9098"/>
                  </a:cubicBezTo>
                  <a:lnTo>
                    <a:pt x="611" y="9098"/>
                  </a:lnTo>
                  <a:cubicBezTo>
                    <a:pt x="472" y="9098"/>
                    <a:pt x="374" y="8987"/>
                    <a:pt x="374" y="8849"/>
                  </a:cubicBezTo>
                  <a:lnTo>
                    <a:pt x="374" y="8613"/>
                  </a:lnTo>
                  <a:lnTo>
                    <a:pt x="7780" y="8613"/>
                  </a:lnTo>
                  <a:lnTo>
                    <a:pt x="7780" y="8849"/>
                  </a:lnTo>
                  <a:cubicBezTo>
                    <a:pt x="7780" y="8987"/>
                    <a:pt x="7669" y="9098"/>
                    <a:pt x="7530" y="9098"/>
                  </a:cubicBezTo>
                  <a:lnTo>
                    <a:pt x="4784" y="9098"/>
                  </a:lnTo>
                  <a:cubicBezTo>
                    <a:pt x="4688" y="9098"/>
                    <a:pt x="4605" y="9181"/>
                    <a:pt x="4605" y="9279"/>
                  </a:cubicBezTo>
                  <a:cubicBezTo>
                    <a:pt x="4605" y="9376"/>
                    <a:pt x="4688" y="9459"/>
                    <a:pt x="4784" y="9459"/>
                  </a:cubicBezTo>
                  <a:lnTo>
                    <a:pt x="7530" y="9459"/>
                  </a:lnTo>
                  <a:cubicBezTo>
                    <a:pt x="7863" y="9459"/>
                    <a:pt x="8140" y="9181"/>
                    <a:pt x="8140" y="8849"/>
                  </a:cubicBezTo>
                  <a:lnTo>
                    <a:pt x="8140" y="8419"/>
                  </a:lnTo>
                  <a:cubicBezTo>
                    <a:pt x="8140" y="8322"/>
                    <a:pt x="8057" y="8238"/>
                    <a:pt x="7961" y="8238"/>
                  </a:cubicBezTo>
                  <a:lnTo>
                    <a:pt x="7489" y="8238"/>
                  </a:lnTo>
                  <a:cubicBezTo>
                    <a:pt x="7545" y="8142"/>
                    <a:pt x="7572" y="8044"/>
                    <a:pt x="7572" y="7933"/>
                  </a:cubicBezTo>
                  <a:lnTo>
                    <a:pt x="7572" y="4078"/>
                  </a:lnTo>
                  <a:cubicBezTo>
                    <a:pt x="7572" y="3704"/>
                    <a:pt x="7267" y="3399"/>
                    <a:pt x="6892" y="3399"/>
                  </a:cubicBezTo>
                  <a:lnTo>
                    <a:pt x="6186" y="3399"/>
                  </a:lnTo>
                  <a:lnTo>
                    <a:pt x="6186" y="3011"/>
                  </a:lnTo>
                  <a:lnTo>
                    <a:pt x="6491" y="3011"/>
                  </a:lnTo>
                  <a:cubicBezTo>
                    <a:pt x="6559" y="3011"/>
                    <a:pt x="6629" y="2968"/>
                    <a:pt x="6657" y="2900"/>
                  </a:cubicBezTo>
                  <a:cubicBezTo>
                    <a:pt x="6685" y="2830"/>
                    <a:pt x="6685" y="2761"/>
                    <a:pt x="6629" y="2706"/>
                  </a:cubicBezTo>
                  <a:lnTo>
                    <a:pt x="6005" y="2040"/>
                  </a:lnTo>
                  <a:lnTo>
                    <a:pt x="6491" y="2040"/>
                  </a:lnTo>
                  <a:cubicBezTo>
                    <a:pt x="6698" y="2040"/>
                    <a:pt x="6851" y="1873"/>
                    <a:pt x="6851" y="1679"/>
                  </a:cubicBezTo>
                  <a:lnTo>
                    <a:pt x="6851" y="598"/>
                  </a:lnTo>
                  <a:cubicBezTo>
                    <a:pt x="6851" y="403"/>
                    <a:pt x="6698" y="250"/>
                    <a:pt x="6491" y="250"/>
                  </a:cubicBezTo>
                  <a:lnTo>
                    <a:pt x="5506" y="250"/>
                  </a:lnTo>
                  <a:lnTo>
                    <a:pt x="5422" y="139"/>
                  </a:lnTo>
                  <a:cubicBezTo>
                    <a:pt x="5367" y="43"/>
                    <a:pt x="5256" y="1"/>
                    <a:pt x="5145" y="1"/>
                  </a:cubicBezTo>
                  <a:lnTo>
                    <a:pt x="4688" y="1"/>
                  </a:lnTo>
                  <a:cubicBezTo>
                    <a:pt x="4494" y="1"/>
                    <a:pt x="4341" y="154"/>
                    <a:pt x="4341" y="348"/>
                  </a:cubicBezTo>
                  <a:lnTo>
                    <a:pt x="4341" y="1679"/>
                  </a:lnTo>
                  <a:cubicBezTo>
                    <a:pt x="4341" y="1873"/>
                    <a:pt x="4494" y="2040"/>
                    <a:pt x="4688" y="2040"/>
                  </a:cubicBezTo>
                  <a:lnTo>
                    <a:pt x="5187" y="2040"/>
                  </a:lnTo>
                  <a:lnTo>
                    <a:pt x="4563" y="2706"/>
                  </a:lnTo>
                  <a:cubicBezTo>
                    <a:pt x="4507" y="2761"/>
                    <a:pt x="4494" y="2830"/>
                    <a:pt x="4521" y="2900"/>
                  </a:cubicBezTo>
                  <a:cubicBezTo>
                    <a:pt x="4563" y="2968"/>
                    <a:pt x="4618" y="3011"/>
                    <a:pt x="4701" y="3011"/>
                  </a:cubicBezTo>
                  <a:lnTo>
                    <a:pt x="5006" y="3011"/>
                  </a:lnTo>
                  <a:lnTo>
                    <a:pt x="5006" y="3399"/>
                  </a:lnTo>
                  <a:lnTo>
                    <a:pt x="3162" y="3399"/>
                  </a:lnTo>
                  <a:lnTo>
                    <a:pt x="3162" y="2996"/>
                  </a:lnTo>
                  <a:lnTo>
                    <a:pt x="3481" y="2996"/>
                  </a:lnTo>
                  <a:cubicBezTo>
                    <a:pt x="3551" y="2996"/>
                    <a:pt x="3619" y="2955"/>
                    <a:pt x="3647" y="2885"/>
                  </a:cubicBezTo>
                  <a:cubicBezTo>
                    <a:pt x="3675" y="2816"/>
                    <a:pt x="3662" y="2733"/>
                    <a:pt x="3606" y="2691"/>
                  </a:cubicBezTo>
                  <a:lnTo>
                    <a:pt x="2996" y="2040"/>
                  </a:lnTo>
                  <a:lnTo>
                    <a:pt x="3481" y="2040"/>
                  </a:lnTo>
                  <a:cubicBezTo>
                    <a:pt x="3675" y="2040"/>
                    <a:pt x="3828" y="1873"/>
                    <a:pt x="3828" y="1679"/>
                  </a:cubicBezTo>
                  <a:lnTo>
                    <a:pt x="3828" y="598"/>
                  </a:lnTo>
                  <a:cubicBezTo>
                    <a:pt x="3828" y="403"/>
                    <a:pt x="3675" y="250"/>
                    <a:pt x="3481" y="250"/>
                  </a:cubicBezTo>
                  <a:lnTo>
                    <a:pt x="2482" y="250"/>
                  </a:lnTo>
                  <a:lnTo>
                    <a:pt x="2414" y="139"/>
                  </a:lnTo>
                  <a:cubicBezTo>
                    <a:pt x="2344" y="43"/>
                    <a:pt x="2233" y="1"/>
                    <a:pt x="2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834659" y="4383059"/>
              <a:ext cx="96605" cy="111339"/>
            </a:xfrm>
            <a:custGeom>
              <a:avLst/>
              <a:gdLst/>
              <a:ahLst/>
              <a:cxnLst/>
              <a:rect l="l" t="t" r="r" b="b"/>
              <a:pathLst>
                <a:path w="2026" h="2335" extrusionOk="0">
                  <a:moveTo>
                    <a:pt x="764" y="1613"/>
                  </a:moveTo>
                  <a:cubicBezTo>
                    <a:pt x="861" y="1613"/>
                    <a:pt x="944" y="1682"/>
                    <a:pt x="944" y="1779"/>
                  </a:cubicBezTo>
                  <a:lnTo>
                    <a:pt x="944" y="1793"/>
                  </a:lnTo>
                  <a:cubicBezTo>
                    <a:pt x="944" y="1890"/>
                    <a:pt x="861" y="1973"/>
                    <a:pt x="764" y="1973"/>
                  </a:cubicBezTo>
                  <a:lnTo>
                    <a:pt x="542" y="1973"/>
                  </a:lnTo>
                  <a:cubicBezTo>
                    <a:pt x="445" y="1973"/>
                    <a:pt x="376" y="1890"/>
                    <a:pt x="376" y="1793"/>
                  </a:cubicBezTo>
                  <a:lnTo>
                    <a:pt x="376" y="1779"/>
                  </a:lnTo>
                  <a:cubicBezTo>
                    <a:pt x="376" y="1682"/>
                    <a:pt x="445" y="1613"/>
                    <a:pt x="542" y="1613"/>
                  </a:cubicBezTo>
                  <a:close/>
                  <a:moveTo>
                    <a:pt x="1111" y="1"/>
                  </a:moveTo>
                  <a:cubicBezTo>
                    <a:pt x="1097" y="1"/>
                    <a:pt x="1083" y="2"/>
                    <a:pt x="1069" y="4"/>
                  </a:cubicBezTo>
                  <a:cubicBezTo>
                    <a:pt x="999" y="32"/>
                    <a:pt x="944" y="101"/>
                    <a:pt x="944" y="184"/>
                  </a:cubicBezTo>
                  <a:lnTo>
                    <a:pt x="944" y="1266"/>
                  </a:lnTo>
                  <a:cubicBezTo>
                    <a:pt x="889" y="1252"/>
                    <a:pt x="820" y="1238"/>
                    <a:pt x="764" y="1238"/>
                  </a:cubicBezTo>
                  <a:lnTo>
                    <a:pt x="542" y="1238"/>
                  </a:lnTo>
                  <a:cubicBezTo>
                    <a:pt x="251" y="1238"/>
                    <a:pt x="1" y="1474"/>
                    <a:pt x="1" y="1779"/>
                  </a:cubicBezTo>
                  <a:lnTo>
                    <a:pt x="1" y="1793"/>
                  </a:lnTo>
                  <a:cubicBezTo>
                    <a:pt x="1" y="2098"/>
                    <a:pt x="251" y="2334"/>
                    <a:pt x="542" y="2334"/>
                  </a:cubicBezTo>
                  <a:lnTo>
                    <a:pt x="764" y="2334"/>
                  </a:lnTo>
                  <a:cubicBezTo>
                    <a:pt x="1069" y="2334"/>
                    <a:pt x="1305" y="2098"/>
                    <a:pt x="1305" y="1793"/>
                  </a:cubicBezTo>
                  <a:lnTo>
                    <a:pt x="1305" y="1779"/>
                  </a:lnTo>
                  <a:lnTo>
                    <a:pt x="1305" y="572"/>
                  </a:lnTo>
                  <a:cubicBezTo>
                    <a:pt x="1347" y="600"/>
                    <a:pt x="1388" y="614"/>
                    <a:pt x="1443" y="628"/>
                  </a:cubicBezTo>
                  <a:cubicBezTo>
                    <a:pt x="1596" y="670"/>
                    <a:pt x="1624" y="781"/>
                    <a:pt x="1637" y="794"/>
                  </a:cubicBezTo>
                  <a:lnTo>
                    <a:pt x="1637" y="809"/>
                  </a:lnTo>
                  <a:cubicBezTo>
                    <a:pt x="1660" y="888"/>
                    <a:pt x="1740" y="940"/>
                    <a:pt x="1822" y="940"/>
                  </a:cubicBezTo>
                  <a:cubicBezTo>
                    <a:pt x="1839" y="940"/>
                    <a:pt x="1857" y="938"/>
                    <a:pt x="1874" y="933"/>
                  </a:cubicBezTo>
                  <a:cubicBezTo>
                    <a:pt x="1970" y="892"/>
                    <a:pt x="2026" y="794"/>
                    <a:pt x="1985" y="698"/>
                  </a:cubicBezTo>
                  <a:lnTo>
                    <a:pt x="1985" y="683"/>
                  </a:lnTo>
                  <a:cubicBezTo>
                    <a:pt x="1985" y="670"/>
                    <a:pt x="1957" y="600"/>
                    <a:pt x="1901" y="517"/>
                  </a:cubicBezTo>
                  <a:cubicBezTo>
                    <a:pt x="1804" y="406"/>
                    <a:pt x="1693" y="323"/>
                    <a:pt x="1541" y="282"/>
                  </a:cubicBezTo>
                  <a:cubicBezTo>
                    <a:pt x="1374" y="226"/>
                    <a:pt x="1291" y="115"/>
                    <a:pt x="1277" y="101"/>
                  </a:cubicBezTo>
                  <a:cubicBezTo>
                    <a:pt x="1243" y="31"/>
                    <a:pt x="1179" y="1"/>
                    <a:pt x="1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863126" y="4585952"/>
              <a:ext cx="20551" cy="17547"/>
            </a:xfrm>
            <a:custGeom>
              <a:avLst/>
              <a:gdLst/>
              <a:ahLst/>
              <a:cxnLst/>
              <a:rect l="l" t="t" r="r" b="b"/>
              <a:pathLst>
                <a:path w="431" h="368" extrusionOk="0">
                  <a:moveTo>
                    <a:pt x="224" y="1"/>
                  </a:moveTo>
                  <a:cubicBezTo>
                    <a:pt x="185" y="1"/>
                    <a:pt x="145" y="12"/>
                    <a:pt x="112" y="34"/>
                  </a:cubicBezTo>
                  <a:cubicBezTo>
                    <a:pt x="29" y="89"/>
                    <a:pt x="1" y="200"/>
                    <a:pt x="56" y="284"/>
                  </a:cubicBezTo>
                  <a:cubicBezTo>
                    <a:pt x="101" y="337"/>
                    <a:pt x="163" y="368"/>
                    <a:pt x="223" y="368"/>
                  </a:cubicBezTo>
                  <a:cubicBezTo>
                    <a:pt x="257" y="368"/>
                    <a:pt x="290" y="359"/>
                    <a:pt x="319" y="339"/>
                  </a:cubicBezTo>
                  <a:cubicBezTo>
                    <a:pt x="402" y="284"/>
                    <a:pt x="430" y="159"/>
                    <a:pt x="375" y="76"/>
                  </a:cubicBezTo>
                  <a:cubicBezTo>
                    <a:pt x="341" y="26"/>
                    <a:pt x="283" y="1"/>
                    <a:pt x="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2"/>
          <p:cNvGrpSpPr/>
          <p:nvPr/>
        </p:nvGrpSpPr>
        <p:grpSpPr>
          <a:xfrm>
            <a:off x="1790035" y="3184379"/>
            <a:ext cx="410826" cy="262675"/>
            <a:chOff x="7652841" y="3500626"/>
            <a:chExt cx="451706" cy="288813"/>
          </a:xfrm>
        </p:grpSpPr>
        <p:sp>
          <p:nvSpPr>
            <p:cNvPr id="438" name="Google Shape;438;p32"/>
            <p:cNvSpPr/>
            <p:nvPr/>
          </p:nvSpPr>
          <p:spPr>
            <a:xfrm>
              <a:off x="7727561" y="3500626"/>
              <a:ext cx="299637" cy="288813"/>
            </a:xfrm>
            <a:custGeom>
              <a:avLst/>
              <a:gdLst/>
              <a:ahLst/>
              <a:cxnLst/>
              <a:rect l="l" t="t" r="r" b="b"/>
              <a:pathLst>
                <a:path w="6284" h="6057" extrusionOk="0">
                  <a:moveTo>
                    <a:pt x="4397" y="426"/>
                  </a:moveTo>
                  <a:lnTo>
                    <a:pt x="4397" y="939"/>
                  </a:lnTo>
                  <a:lnTo>
                    <a:pt x="2885" y="1397"/>
                  </a:lnTo>
                  <a:lnTo>
                    <a:pt x="2885" y="870"/>
                  </a:lnTo>
                  <a:lnTo>
                    <a:pt x="4397" y="426"/>
                  </a:lnTo>
                  <a:close/>
                  <a:moveTo>
                    <a:pt x="4105" y="2548"/>
                  </a:moveTo>
                  <a:cubicBezTo>
                    <a:pt x="4272" y="2548"/>
                    <a:pt x="4397" y="2686"/>
                    <a:pt x="4397" y="2839"/>
                  </a:cubicBezTo>
                  <a:cubicBezTo>
                    <a:pt x="4397" y="3006"/>
                    <a:pt x="4272" y="3130"/>
                    <a:pt x="4105" y="3130"/>
                  </a:cubicBezTo>
                  <a:lnTo>
                    <a:pt x="3842" y="3130"/>
                  </a:lnTo>
                  <a:cubicBezTo>
                    <a:pt x="3689" y="3130"/>
                    <a:pt x="3551" y="3006"/>
                    <a:pt x="3551" y="2839"/>
                  </a:cubicBezTo>
                  <a:cubicBezTo>
                    <a:pt x="3551" y="2686"/>
                    <a:pt x="3689" y="2548"/>
                    <a:pt x="3842" y="2548"/>
                  </a:cubicBezTo>
                  <a:close/>
                  <a:moveTo>
                    <a:pt x="2234" y="2936"/>
                  </a:moveTo>
                  <a:cubicBezTo>
                    <a:pt x="2386" y="2936"/>
                    <a:pt x="2524" y="3061"/>
                    <a:pt x="2524" y="3228"/>
                  </a:cubicBezTo>
                  <a:cubicBezTo>
                    <a:pt x="2524" y="3380"/>
                    <a:pt x="2386" y="3518"/>
                    <a:pt x="2234" y="3518"/>
                  </a:cubicBezTo>
                  <a:lnTo>
                    <a:pt x="1970" y="3518"/>
                  </a:lnTo>
                  <a:cubicBezTo>
                    <a:pt x="1803" y="3518"/>
                    <a:pt x="1665" y="3380"/>
                    <a:pt x="1665" y="3228"/>
                  </a:cubicBezTo>
                  <a:cubicBezTo>
                    <a:pt x="1665" y="3061"/>
                    <a:pt x="1803" y="2936"/>
                    <a:pt x="1970" y="2936"/>
                  </a:cubicBezTo>
                  <a:close/>
                  <a:moveTo>
                    <a:pt x="4590" y="0"/>
                  </a:moveTo>
                  <a:cubicBezTo>
                    <a:pt x="4572" y="0"/>
                    <a:pt x="4554" y="4"/>
                    <a:pt x="4536" y="10"/>
                  </a:cubicBezTo>
                  <a:lnTo>
                    <a:pt x="2650" y="551"/>
                  </a:lnTo>
                  <a:cubicBezTo>
                    <a:pt x="2580" y="565"/>
                    <a:pt x="2524" y="648"/>
                    <a:pt x="2524" y="731"/>
                  </a:cubicBezTo>
                  <a:lnTo>
                    <a:pt x="2524" y="745"/>
                  </a:lnTo>
                  <a:cubicBezTo>
                    <a:pt x="2302" y="662"/>
                    <a:pt x="2081" y="620"/>
                    <a:pt x="1845" y="620"/>
                  </a:cubicBezTo>
                  <a:cubicBezTo>
                    <a:pt x="819" y="620"/>
                    <a:pt x="0" y="1438"/>
                    <a:pt x="0" y="2451"/>
                  </a:cubicBezTo>
                  <a:cubicBezTo>
                    <a:pt x="0" y="2978"/>
                    <a:pt x="222" y="3491"/>
                    <a:pt x="625" y="3838"/>
                  </a:cubicBezTo>
                  <a:lnTo>
                    <a:pt x="3010" y="6001"/>
                  </a:lnTo>
                  <a:cubicBezTo>
                    <a:pt x="3051" y="6029"/>
                    <a:pt x="3093" y="6057"/>
                    <a:pt x="3135" y="6057"/>
                  </a:cubicBezTo>
                  <a:cubicBezTo>
                    <a:pt x="3190" y="6057"/>
                    <a:pt x="3232" y="6029"/>
                    <a:pt x="3260" y="6001"/>
                  </a:cubicBezTo>
                  <a:lnTo>
                    <a:pt x="4009" y="5321"/>
                  </a:lnTo>
                  <a:cubicBezTo>
                    <a:pt x="4092" y="5266"/>
                    <a:pt x="4092" y="5141"/>
                    <a:pt x="4022" y="5072"/>
                  </a:cubicBezTo>
                  <a:cubicBezTo>
                    <a:pt x="3986" y="5028"/>
                    <a:pt x="3939" y="5007"/>
                    <a:pt x="3890" y="5007"/>
                  </a:cubicBezTo>
                  <a:cubicBezTo>
                    <a:pt x="3845" y="5007"/>
                    <a:pt x="3799" y="5025"/>
                    <a:pt x="3759" y="5058"/>
                  </a:cubicBezTo>
                  <a:lnTo>
                    <a:pt x="3135" y="5613"/>
                  </a:lnTo>
                  <a:lnTo>
                    <a:pt x="888" y="3574"/>
                  </a:lnTo>
                  <a:cubicBezTo>
                    <a:pt x="875" y="3574"/>
                    <a:pt x="875" y="3574"/>
                    <a:pt x="875" y="3561"/>
                  </a:cubicBezTo>
                  <a:cubicBezTo>
                    <a:pt x="555" y="3283"/>
                    <a:pt x="361" y="2880"/>
                    <a:pt x="361" y="2451"/>
                  </a:cubicBezTo>
                  <a:cubicBezTo>
                    <a:pt x="361" y="1647"/>
                    <a:pt x="1027" y="981"/>
                    <a:pt x="1845" y="981"/>
                  </a:cubicBezTo>
                  <a:cubicBezTo>
                    <a:pt x="2081" y="981"/>
                    <a:pt x="2317" y="1037"/>
                    <a:pt x="2524" y="1147"/>
                  </a:cubicBezTo>
                  <a:lnTo>
                    <a:pt x="2524" y="2631"/>
                  </a:lnTo>
                  <a:cubicBezTo>
                    <a:pt x="2428" y="2590"/>
                    <a:pt x="2330" y="2562"/>
                    <a:pt x="2234" y="2562"/>
                  </a:cubicBezTo>
                  <a:lnTo>
                    <a:pt x="1970" y="2562"/>
                  </a:lnTo>
                  <a:cubicBezTo>
                    <a:pt x="1596" y="2562"/>
                    <a:pt x="1304" y="2853"/>
                    <a:pt x="1304" y="3228"/>
                  </a:cubicBezTo>
                  <a:cubicBezTo>
                    <a:pt x="1304" y="3588"/>
                    <a:pt x="1596" y="3879"/>
                    <a:pt x="1970" y="3879"/>
                  </a:cubicBezTo>
                  <a:lnTo>
                    <a:pt x="2234" y="3879"/>
                  </a:lnTo>
                  <a:cubicBezTo>
                    <a:pt x="2594" y="3879"/>
                    <a:pt x="2885" y="3588"/>
                    <a:pt x="2885" y="3228"/>
                  </a:cubicBezTo>
                  <a:lnTo>
                    <a:pt x="2885" y="1771"/>
                  </a:lnTo>
                  <a:lnTo>
                    <a:pt x="4397" y="1327"/>
                  </a:lnTo>
                  <a:lnTo>
                    <a:pt x="4397" y="2243"/>
                  </a:lnTo>
                  <a:cubicBezTo>
                    <a:pt x="4314" y="2201"/>
                    <a:pt x="4216" y="2187"/>
                    <a:pt x="4105" y="2187"/>
                  </a:cubicBezTo>
                  <a:lnTo>
                    <a:pt x="3842" y="2187"/>
                  </a:lnTo>
                  <a:cubicBezTo>
                    <a:pt x="3482" y="2187"/>
                    <a:pt x="3190" y="2479"/>
                    <a:pt x="3190" y="2839"/>
                  </a:cubicBezTo>
                  <a:cubicBezTo>
                    <a:pt x="3190" y="3200"/>
                    <a:pt x="3482" y="3505"/>
                    <a:pt x="3842" y="3505"/>
                  </a:cubicBezTo>
                  <a:lnTo>
                    <a:pt x="4105" y="3505"/>
                  </a:lnTo>
                  <a:cubicBezTo>
                    <a:pt x="4480" y="3505"/>
                    <a:pt x="4771" y="3200"/>
                    <a:pt x="4771" y="2839"/>
                  </a:cubicBezTo>
                  <a:lnTo>
                    <a:pt x="4771" y="1022"/>
                  </a:lnTo>
                  <a:cubicBezTo>
                    <a:pt x="5063" y="1092"/>
                    <a:pt x="5326" y="1244"/>
                    <a:pt x="5520" y="1466"/>
                  </a:cubicBezTo>
                  <a:cubicBezTo>
                    <a:pt x="5769" y="1730"/>
                    <a:pt x="5908" y="2091"/>
                    <a:pt x="5908" y="2451"/>
                  </a:cubicBezTo>
                  <a:cubicBezTo>
                    <a:pt x="5908" y="2880"/>
                    <a:pt x="5728" y="3283"/>
                    <a:pt x="5409" y="3561"/>
                  </a:cubicBezTo>
                  <a:cubicBezTo>
                    <a:pt x="5409" y="3574"/>
                    <a:pt x="5396" y="3574"/>
                    <a:pt x="5396" y="3574"/>
                  </a:cubicBezTo>
                  <a:lnTo>
                    <a:pt x="4952" y="3977"/>
                  </a:lnTo>
                  <a:cubicBezTo>
                    <a:pt x="4882" y="4045"/>
                    <a:pt x="4882" y="4156"/>
                    <a:pt x="4937" y="4239"/>
                  </a:cubicBezTo>
                  <a:cubicBezTo>
                    <a:pt x="4976" y="4278"/>
                    <a:pt x="5031" y="4299"/>
                    <a:pt x="5084" y="4299"/>
                  </a:cubicBezTo>
                  <a:cubicBezTo>
                    <a:pt x="5127" y="4299"/>
                    <a:pt x="5170" y="4285"/>
                    <a:pt x="5201" y="4254"/>
                  </a:cubicBezTo>
                  <a:lnTo>
                    <a:pt x="5658" y="3838"/>
                  </a:lnTo>
                  <a:cubicBezTo>
                    <a:pt x="6061" y="3491"/>
                    <a:pt x="6283" y="2991"/>
                    <a:pt x="6283" y="2464"/>
                  </a:cubicBezTo>
                  <a:cubicBezTo>
                    <a:pt x="6283" y="1993"/>
                    <a:pt x="6102" y="1549"/>
                    <a:pt x="5797" y="1216"/>
                  </a:cubicBezTo>
                  <a:cubicBezTo>
                    <a:pt x="5520" y="911"/>
                    <a:pt x="5159" y="717"/>
                    <a:pt x="4771" y="648"/>
                  </a:cubicBezTo>
                  <a:lnTo>
                    <a:pt x="4771" y="190"/>
                  </a:lnTo>
                  <a:cubicBezTo>
                    <a:pt x="4771" y="86"/>
                    <a:pt x="4684" y="0"/>
                    <a:pt x="4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8038363" y="3565667"/>
              <a:ext cx="31757" cy="101993"/>
            </a:xfrm>
            <a:custGeom>
              <a:avLst/>
              <a:gdLst/>
              <a:ahLst/>
              <a:cxnLst/>
              <a:rect l="l" t="t" r="r" b="b"/>
              <a:pathLst>
                <a:path w="666" h="2139" extrusionOk="0">
                  <a:moveTo>
                    <a:pt x="205" y="0"/>
                  </a:moveTo>
                  <a:cubicBezTo>
                    <a:pt x="178" y="0"/>
                    <a:pt x="150" y="6"/>
                    <a:pt x="126" y="19"/>
                  </a:cubicBezTo>
                  <a:cubicBezTo>
                    <a:pt x="28" y="74"/>
                    <a:pt x="0" y="185"/>
                    <a:pt x="42" y="268"/>
                  </a:cubicBezTo>
                  <a:cubicBezTo>
                    <a:pt x="278" y="712"/>
                    <a:pt x="278" y="1433"/>
                    <a:pt x="42" y="1864"/>
                  </a:cubicBezTo>
                  <a:cubicBezTo>
                    <a:pt x="0" y="1960"/>
                    <a:pt x="28" y="2071"/>
                    <a:pt x="126" y="2113"/>
                  </a:cubicBezTo>
                  <a:cubicBezTo>
                    <a:pt x="152" y="2131"/>
                    <a:pt x="180" y="2138"/>
                    <a:pt x="209" y="2138"/>
                  </a:cubicBezTo>
                  <a:cubicBezTo>
                    <a:pt x="273" y="2138"/>
                    <a:pt x="337" y="2101"/>
                    <a:pt x="375" y="2043"/>
                  </a:cubicBezTo>
                  <a:cubicBezTo>
                    <a:pt x="666" y="1503"/>
                    <a:pt x="666" y="643"/>
                    <a:pt x="375" y="102"/>
                  </a:cubicBezTo>
                  <a:cubicBezTo>
                    <a:pt x="336" y="34"/>
                    <a:pt x="270" y="0"/>
                    <a:pt x="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8068785" y="3533576"/>
              <a:ext cx="35762" cy="166460"/>
            </a:xfrm>
            <a:custGeom>
              <a:avLst/>
              <a:gdLst/>
              <a:ahLst/>
              <a:cxnLst/>
              <a:rect l="l" t="t" r="r" b="b"/>
              <a:pathLst>
                <a:path w="750" h="3491" extrusionOk="0">
                  <a:moveTo>
                    <a:pt x="218" y="1"/>
                  </a:moveTo>
                  <a:cubicBezTo>
                    <a:pt x="187" y="1"/>
                    <a:pt x="156" y="9"/>
                    <a:pt x="126" y="26"/>
                  </a:cubicBezTo>
                  <a:cubicBezTo>
                    <a:pt x="42" y="68"/>
                    <a:pt x="0" y="179"/>
                    <a:pt x="56" y="276"/>
                  </a:cubicBezTo>
                  <a:cubicBezTo>
                    <a:pt x="264" y="664"/>
                    <a:pt x="375" y="1191"/>
                    <a:pt x="375" y="1746"/>
                  </a:cubicBezTo>
                  <a:cubicBezTo>
                    <a:pt x="375" y="2300"/>
                    <a:pt x="264" y="2827"/>
                    <a:pt x="56" y="3216"/>
                  </a:cubicBezTo>
                  <a:cubicBezTo>
                    <a:pt x="0" y="3313"/>
                    <a:pt x="42" y="3424"/>
                    <a:pt x="126" y="3465"/>
                  </a:cubicBezTo>
                  <a:cubicBezTo>
                    <a:pt x="156" y="3483"/>
                    <a:pt x="188" y="3491"/>
                    <a:pt x="219" y="3491"/>
                  </a:cubicBezTo>
                  <a:cubicBezTo>
                    <a:pt x="285" y="3491"/>
                    <a:pt x="346" y="3453"/>
                    <a:pt x="375" y="3397"/>
                  </a:cubicBezTo>
                  <a:cubicBezTo>
                    <a:pt x="610" y="2953"/>
                    <a:pt x="749" y="2370"/>
                    <a:pt x="749" y="1746"/>
                  </a:cubicBezTo>
                  <a:cubicBezTo>
                    <a:pt x="749" y="1122"/>
                    <a:pt x="610" y="540"/>
                    <a:pt x="375" y="96"/>
                  </a:cubicBezTo>
                  <a:cubicBezTo>
                    <a:pt x="346" y="39"/>
                    <a:pt x="285" y="1"/>
                    <a:pt x="2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686554" y="3565667"/>
              <a:ext cx="31804" cy="101993"/>
            </a:xfrm>
            <a:custGeom>
              <a:avLst/>
              <a:gdLst/>
              <a:ahLst/>
              <a:cxnLst/>
              <a:rect l="l" t="t" r="r" b="b"/>
              <a:pathLst>
                <a:path w="667" h="2139" extrusionOk="0">
                  <a:moveTo>
                    <a:pt x="462" y="0"/>
                  </a:moveTo>
                  <a:cubicBezTo>
                    <a:pt x="397" y="0"/>
                    <a:pt x="331" y="34"/>
                    <a:pt x="292" y="102"/>
                  </a:cubicBezTo>
                  <a:cubicBezTo>
                    <a:pt x="1" y="643"/>
                    <a:pt x="1" y="1503"/>
                    <a:pt x="292" y="2043"/>
                  </a:cubicBezTo>
                  <a:cubicBezTo>
                    <a:pt x="330" y="2101"/>
                    <a:pt x="395" y="2138"/>
                    <a:pt x="458" y="2138"/>
                  </a:cubicBezTo>
                  <a:cubicBezTo>
                    <a:pt x="487" y="2138"/>
                    <a:pt x="516" y="2131"/>
                    <a:pt x="542" y="2113"/>
                  </a:cubicBezTo>
                  <a:cubicBezTo>
                    <a:pt x="638" y="2071"/>
                    <a:pt x="666" y="1960"/>
                    <a:pt x="611" y="1864"/>
                  </a:cubicBezTo>
                  <a:cubicBezTo>
                    <a:pt x="389" y="1433"/>
                    <a:pt x="389" y="712"/>
                    <a:pt x="611" y="268"/>
                  </a:cubicBezTo>
                  <a:cubicBezTo>
                    <a:pt x="666" y="185"/>
                    <a:pt x="638" y="74"/>
                    <a:pt x="542" y="19"/>
                  </a:cubicBezTo>
                  <a:cubicBezTo>
                    <a:pt x="517" y="6"/>
                    <a:pt x="490" y="0"/>
                    <a:pt x="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652841" y="3533576"/>
              <a:ext cx="35762" cy="166603"/>
            </a:xfrm>
            <a:custGeom>
              <a:avLst/>
              <a:gdLst/>
              <a:ahLst/>
              <a:cxnLst/>
              <a:rect l="l" t="t" r="r" b="b"/>
              <a:pathLst>
                <a:path w="750" h="3494" extrusionOk="0">
                  <a:moveTo>
                    <a:pt x="532" y="1"/>
                  </a:moveTo>
                  <a:cubicBezTo>
                    <a:pt x="465" y="1"/>
                    <a:pt x="404" y="39"/>
                    <a:pt x="375" y="96"/>
                  </a:cubicBezTo>
                  <a:cubicBezTo>
                    <a:pt x="140" y="540"/>
                    <a:pt x="1" y="1122"/>
                    <a:pt x="1" y="1746"/>
                  </a:cubicBezTo>
                  <a:cubicBezTo>
                    <a:pt x="1" y="2370"/>
                    <a:pt x="140" y="2953"/>
                    <a:pt x="375" y="3397"/>
                  </a:cubicBezTo>
                  <a:cubicBezTo>
                    <a:pt x="402" y="3452"/>
                    <a:pt x="472" y="3493"/>
                    <a:pt x="541" y="3493"/>
                  </a:cubicBezTo>
                  <a:cubicBezTo>
                    <a:pt x="569" y="3493"/>
                    <a:pt x="597" y="3480"/>
                    <a:pt x="624" y="3465"/>
                  </a:cubicBezTo>
                  <a:cubicBezTo>
                    <a:pt x="708" y="3424"/>
                    <a:pt x="750" y="3313"/>
                    <a:pt x="694" y="3216"/>
                  </a:cubicBezTo>
                  <a:cubicBezTo>
                    <a:pt x="486" y="2827"/>
                    <a:pt x="375" y="2300"/>
                    <a:pt x="375" y="1746"/>
                  </a:cubicBezTo>
                  <a:cubicBezTo>
                    <a:pt x="375" y="1191"/>
                    <a:pt x="486" y="664"/>
                    <a:pt x="694" y="276"/>
                  </a:cubicBezTo>
                  <a:cubicBezTo>
                    <a:pt x="750" y="179"/>
                    <a:pt x="708" y="68"/>
                    <a:pt x="624" y="26"/>
                  </a:cubicBezTo>
                  <a:cubicBezTo>
                    <a:pt x="594" y="9"/>
                    <a:pt x="563" y="1"/>
                    <a:pt x="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931933" y="3713724"/>
              <a:ext cx="19168" cy="17643"/>
            </a:xfrm>
            <a:custGeom>
              <a:avLst/>
              <a:gdLst/>
              <a:ahLst/>
              <a:cxnLst/>
              <a:rect l="l" t="t" r="r" b="b"/>
              <a:pathLst>
                <a:path w="402" h="370" extrusionOk="0">
                  <a:moveTo>
                    <a:pt x="192" y="1"/>
                  </a:moveTo>
                  <a:cubicBezTo>
                    <a:pt x="111" y="1"/>
                    <a:pt x="37" y="63"/>
                    <a:pt x="13" y="145"/>
                  </a:cubicBezTo>
                  <a:cubicBezTo>
                    <a:pt x="0" y="242"/>
                    <a:pt x="69" y="340"/>
                    <a:pt x="167" y="367"/>
                  </a:cubicBezTo>
                  <a:cubicBezTo>
                    <a:pt x="175" y="368"/>
                    <a:pt x="183" y="369"/>
                    <a:pt x="191" y="369"/>
                  </a:cubicBezTo>
                  <a:cubicBezTo>
                    <a:pt x="279" y="369"/>
                    <a:pt x="362" y="304"/>
                    <a:pt x="374" y="214"/>
                  </a:cubicBezTo>
                  <a:cubicBezTo>
                    <a:pt x="402" y="118"/>
                    <a:pt x="333" y="20"/>
                    <a:pt x="235" y="7"/>
                  </a:cubicBezTo>
                  <a:cubicBezTo>
                    <a:pt x="221" y="3"/>
                    <a:pt x="206" y="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2"/>
          <p:cNvGrpSpPr/>
          <p:nvPr/>
        </p:nvGrpSpPr>
        <p:grpSpPr>
          <a:xfrm>
            <a:off x="3082064" y="1886404"/>
            <a:ext cx="410818" cy="356088"/>
            <a:chOff x="7652841" y="2716136"/>
            <a:chExt cx="451696" cy="391521"/>
          </a:xfrm>
        </p:grpSpPr>
        <p:sp>
          <p:nvSpPr>
            <p:cNvPr id="445" name="Google Shape;445;p32"/>
            <p:cNvSpPr/>
            <p:nvPr/>
          </p:nvSpPr>
          <p:spPr>
            <a:xfrm>
              <a:off x="7693849" y="2750516"/>
              <a:ext cx="19884" cy="17643"/>
            </a:xfrm>
            <a:custGeom>
              <a:avLst/>
              <a:gdLst/>
              <a:ahLst/>
              <a:cxnLst/>
              <a:rect l="l" t="t" r="r" b="b"/>
              <a:pathLst>
                <a:path w="417" h="370" extrusionOk="0">
                  <a:moveTo>
                    <a:pt x="202" y="1"/>
                  </a:moveTo>
                  <a:cubicBezTo>
                    <a:pt x="180" y="1"/>
                    <a:pt x="159" y="5"/>
                    <a:pt x="139" y="15"/>
                  </a:cubicBezTo>
                  <a:cubicBezTo>
                    <a:pt x="42" y="56"/>
                    <a:pt x="1" y="167"/>
                    <a:pt x="42" y="250"/>
                  </a:cubicBezTo>
                  <a:cubicBezTo>
                    <a:pt x="64" y="328"/>
                    <a:pt x="138" y="370"/>
                    <a:pt x="217" y="370"/>
                  </a:cubicBezTo>
                  <a:cubicBezTo>
                    <a:pt x="237" y="370"/>
                    <a:pt x="258" y="367"/>
                    <a:pt x="278" y="361"/>
                  </a:cubicBezTo>
                  <a:cubicBezTo>
                    <a:pt x="375" y="320"/>
                    <a:pt x="417" y="209"/>
                    <a:pt x="375" y="112"/>
                  </a:cubicBezTo>
                  <a:cubicBezTo>
                    <a:pt x="343" y="48"/>
                    <a:pt x="271"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730184" y="2750659"/>
              <a:ext cx="20170" cy="17786"/>
            </a:xfrm>
            <a:custGeom>
              <a:avLst/>
              <a:gdLst/>
              <a:ahLst/>
              <a:cxnLst/>
              <a:rect l="l" t="t" r="r" b="b"/>
              <a:pathLst>
                <a:path w="423" h="373" extrusionOk="0">
                  <a:moveTo>
                    <a:pt x="201" y="0"/>
                  </a:moveTo>
                  <a:cubicBezTo>
                    <a:pt x="171" y="0"/>
                    <a:pt x="141" y="8"/>
                    <a:pt x="112" y="25"/>
                  </a:cubicBezTo>
                  <a:cubicBezTo>
                    <a:pt x="29" y="67"/>
                    <a:pt x="1" y="164"/>
                    <a:pt x="43" y="247"/>
                  </a:cubicBezTo>
                  <a:cubicBezTo>
                    <a:pt x="71" y="330"/>
                    <a:pt x="140" y="373"/>
                    <a:pt x="223" y="373"/>
                  </a:cubicBezTo>
                  <a:cubicBezTo>
                    <a:pt x="293" y="358"/>
                    <a:pt x="361" y="303"/>
                    <a:pt x="389" y="234"/>
                  </a:cubicBezTo>
                  <a:cubicBezTo>
                    <a:pt x="423" y="113"/>
                    <a:pt x="316" y="0"/>
                    <a:pt x="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652841" y="2716136"/>
              <a:ext cx="451696" cy="391521"/>
            </a:xfrm>
            <a:custGeom>
              <a:avLst/>
              <a:gdLst/>
              <a:ahLst/>
              <a:cxnLst/>
              <a:rect l="l" t="t" r="r" b="b"/>
              <a:pathLst>
                <a:path w="9473" h="8211" extrusionOk="0">
                  <a:moveTo>
                    <a:pt x="7101" y="361"/>
                  </a:moveTo>
                  <a:cubicBezTo>
                    <a:pt x="7420" y="361"/>
                    <a:pt x="7669" y="625"/>
                    <a:pt x="7669" y="930"/>
                  </a:cubicBezTo>
                  <a:lnTo>
                    <a:pt x="7669" y="1415"/>
                  </a:lnTo>
                  <a:lnTo>
                    <a:pt x="375" y="1415"/>
                  </a:lnTo>
                  <a:lnTo>
                    <a:pt x="375" y="930"/>
                  </a:lnTo>
                  <a:cubicBezTo>
                    <a:pt x="375" y="625"/>
                    <a:pt x="624" y="361"/>
                    <a:pt x="944" y="361"/>
                  </a:cubicBezTo>
                  <a:close/>
                  <a:moveTo>
                    <a:pt x="7669" y="1776"/>
                  </a:moveTo>
                  <a:lnTo>
                    <a:pt x="7669" y="4993"/>
                  </a:lnTo>
                  <a:cubicBezTo>
                    <a:pt x="7115" y="5063"/>
                    <a:pt x="6615" y="5423"/>
                    <a:pt x="6380" y="5936"/>
                  </a:cubicBezTo>
                  <a:lnTo>
                    <a:pt x="1138" y="5936"/>
                  </a:lnTo>
                  <a:cubicBezTo>
                    <a:pt x="1040" y="5936"/>
                    <a:pt x="957" y="6019"/>
                    <a:pt x="957" y="6117"/>
                  </a:cubicBezTo>
                  <a:lnTo>
                    <a:pt x="957" y="7060"/>
                  </a:lnTo>
                  <a:cubicBezTo>
                    <a:pt x="957" y="7171"/>
                    <a:pt x="1040" y="7254"/>
                    <a:pt x="1138" y="7254"/>
                  </a:cubicBezTo>
                  <a:lnTo>
                    <a:pt x="3037" y="7254"/>
                  </a:lnTo>
                  <a:cubicBezTo>
                    <a:pt x="3135" y="7254"/>
                    <a:pt x="3218" y="7171"/>
                    <a:pt x="3218" y="7060"/>
                  </a:cubicBezTo>
                  <a:cubicBezTo>
                    <a:pt x="3218" y="6962"/>
                    <a:pt x="3135" y="6879"/>
                    <a:pt x="3037" y="6879"/>
                  </a:cubicBezTo>
                  <a:lnTo>
                    <a:pt x="1318" y="6879"/>
                  </a:lnTo>
                  <a:lnTo>
                    <a:pt x="1318" y="6311"/>
                  </a:lnTo>
                  <a:lnTo>
                    <a:pt x="6269" y="6311"/>
                  </a:lnTo>
                  <a:cubicBezTo>
                    <a:pt x="6241" y="6407"/>
                    <a:pt x="6241" y="6505"/>
                    <a:pt x="6241" y="6602"/>
                  </a:cubicBezTo>
                  <a:cubicBezTo>
                    <a:pt x="6241" y="6699"/>
                    <a:pt x="6241" y="6782"/>
                    <a:pt x="6269" y="6879"/>
                  </a:cubicBezTo>
                  <a:lnTo>
                    <a:pt x="4660" y="6879"/>
                  </a:lnTo>
                  <a:cubicBezTo>
                    <a:pt x="4563" y="6879"/>
                    <a:pt x="4480" y="6962"/>
                    <a:pt x="4480" y="7060"/>
                  </a:cubicBezTo>
                  <a:cubicBezTo>
                    <a:pt x="4480" y="7171"/>
                    <a:pt x="4563" y="7254"/>
                    <a:pt x="4660" y="7254"/>
                  </a:cubicBezTo>
                  <a:lnTo>
                    <a:pt x="6380" y="7254"/>
                  </a:lnTo>
                  <a:cubicBezTo>
                    <a:pt x="6477" y="7476"/>
                    <a:pt x="6630" y="7683"/>
                    <a:pt x="6824" y="7850"/>
                  </a:cubicBezTo>
                  <a:lnTo>
                    <a:pt x="944" y="7850"/>
                  </a:lnTo>
                  <a:cubicBezTo>
                    <a:pt x="624" y="7850"/>
                    <a:pt x="375" y="7587"/>
                    <a:pt x="375" y="7282"/>
                  </a:cubicBezTo>
                  <a:lnTo>
                    <a:pt x="375" y="1776"/>
                  </a:lnTo>
                  <a:close/>
                  <a:moveTo>
                    <a:pt x="7850" y="5353"/>
                  </a:moveTo>
                  <a:cubicBezTo>
                    <a:pt x="8543" y="5353"/>
                    <a:pt x="9098" y="5908"/>
                    <a:pt x="9098" y="6602"/>
                  </a:cubicBezTo>
                  <a:cubicBezTo>
                    <a:pt x="9098" y="7295"/>
                    <a:pt x="8543" y="7850"/>
                    <a:pt x="7850" y="7850"/>
                  </a:cubicBezTo>
                  <a:cubicBezTo>
                    <a:pt x="7170" y="7850"/>
                    <a:pt x="6602" y="7282"/>
                    <a:pt x="6602" y="6602"/>
                  </a:cubicBezTo>
                  <a:cubicBezTo>
                    <a:pt x="6602" y="6518"/>
                    <a:pt x="6615" y="6435"/>
                    <a:pt x="6630" y="6352"/>
                  </a:cubicBezTo>
                  <a:cubicBezTo>
                    <a:pt x="6754" y="5784"/>
                    <a:pt x="7253" y="5353"/>
                    <a:pt x="7850" y="5353"/>
                  </a:cubicBezTo>
                  <a:close/>
                  <a:moveTo>
                    <a:pt x="944" y="0"/>
                  </a:moveTo>
                  <a:cubicBezTo>
                    <a:pt x="430" y="0"/>
                    <a:pt x="1" y="416"/>
                    <a:pt x="1" y="930"/>
                  </a:cubicBezTo>
                  <a:lnTo>
                    <a:pt x="1" y="7282"/>
                  </a:lnTo>
                  <a:cubicBezTo>
                    <a:pt x="1" y="7794"/>
                    <a:pt x="430" y="8210"/>
                    <a:pt x="944" y="8210"/>
                  </a:cubicBezTo>
                  <a:lnTo>
                    <a:pt x="7850" y="8210"/>
                  </a:lnTo>
                  <a:cubicBezTo>
                    <a:pt x="8751" y="8210"/>
                    <a:pt x="9472" y="7489"/>
                    <a:pt x="9472" y="6602"/>
                  </a:cubicBezTo>
                  <a:cubicBezTo>
                    <a:pt x="9472" y="5770"/>
                    <a:pt x="8849" y="5091"/>
                    <a:pt x="8044" y="4993"/>
                  </a:cubicBezTo>
                  <a:lnTo>
                    <a:pt x="8044" y="930"/>
                  </a:lnTo>
                  <a:cubicBezTo>
                    <a:pt x="8044" y="416"/>
                    <a:pt x="7614" y="0"/>
                    <a:pt x="7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698474" y="2819276"/>
              <a:ext cx="157400" cy="158115"/>
            </a:xfrm>
            <a:custGeom>
              <a:avLst/>
              <a:gdLst/>
              <a:ahLst/>
              <a:cxnLst/>
              <a:rect l="l" t="t" r="r" b="b"/>
              <a:pathLst>
                <a:path w="3301" h="3316" extrusionOk="0">
                  <a:moveTo>
                    <a:pt x="1651" y="1138"/>
                  </a:moveTo>
                  <a:cubicBezTo>
                    <a:pt x="1790" y="1138"/>
                    <a:pt x="1914" y="1249"/>
                    <a:pt x="1914" y="1402"/>
                  </a:cubicBezTo>
                  <a:cubicBezTo>
                    <a:pt x="1914" y="1541"/>
                    <a:pt x="1790" y="1652"/>
                    <a:pt x="1651" y="1652"/>
                  </a:cubicBezTo>
                  <a:cubicBezTo>
                    <a:pt x="1512" y="1652"/>
                    <a:pt x="1401" y="1541"/>
                    <a:pt x="1401" y="1402"/>
                  </a:cubicBezTo>
                  <a:cubicBezTo>
                    <a:pt x="1401" y="1249"/>
                    <a:pt x="1512" y="1138"/>
                    <a:pt x="1651" y="1138"/>
                  </a:cubicBezTo>
                  <a:close/>
                  <a:moveTo>
                    <a:pt x="1651" y="376"/>
                  </a:moveTo>
                  <a:cubicBezTo>
                    <a:pt x="2358" y="376"/>
                    <a:pt x="2940" y="944"/>
                    <a:pt x="2940" y="1652"/>
                  </a:cubicBezTo>
                  <a:cubicBezTo>
                    <a:pt x="2940" y="1915"/>
                    <a:pt x="2857" y="2151"/>
                    <a:pt x="2718" y="2358"/>
                  </a:cubicBezTo>
                  <a:cubicBezTo>
                    <a:pt x="2607" y="2109"/>
                    <a:pt x="2413" y="1887"/>
                    <a:pt x="2164" y="1776"/>
                  </a:cubicBezTo>
                  <a:cubicBezTo>
                    <a:pt x="2233" y="1665"/>
                    <a:pt x="2275" y="1541"/>
                    <a:pt x="2275" y="1402"/>
                  </a:cubicBezTo>
                  <a:cubicBezTo>
                    <a:pt x="2275" y="1055"/>
                    <a:pt x="1997" y="764"/>
                    <a:pt x="1651" y="764"/>
                  </a:cubicBezTo>
                  <a:cubicBezTo>
                    <a:pt x="1304" y="764"/>
                    <a:pt x="1026" y="1055"/>
                    <a:pt x="1026" y="1402"/>
                  </a:cubicBezTo>
                  <a:cubicBezTo>
                    <a:pt x="1026" y="1541"/>
                    <a:pt x="1069" y="1665"/>
                    <a:pt x="1152" y="1776"/>
                  </a:cubicBezTo>
                  <a:cubicBezTo>
                    <a:pt x="902" y="1887"/>
                    <a:pt x="694" y="2109"/>
                    <a:pt x="583" y="2358"/>
                  </a:cubicBezTo>
                  <a:cubicBezTo>
                    <a:pt x="444" y="2151"/>
                    <a:pt x="375" y="1915"/>
                    <a:pt x="375" y="1652"/>
                  </a:cubicBezTo>
                  <a:cubicBezTo>
                    <a:pt x="361" y="944"/>
                    <a:pt x="943" y="376"/>
                    <a:pt x="1651" y="376"/>
                  </a:cubicBezTo>
                  <a:close/>
                  <a:moveTo>
                    <a:pt x="1651" y="2026"/>
                  </a:moveTo>
                  <a:cubicBezTo>
                    <a:pt x="2039" y="2026"/>
                    <a:pt x="2372" y="2303"/>
                    <a:pt x="2441" y="2678"/>
                  </a:cubicBezTo>
                  <a:cubicBezTo>
                    <a:pt x="2208" y="2846"/>
                    <a:pt x="1938" y="2942"/>
                    <a:pt x="1655" y="2942"/>
                  </a:cubicBezTo>
                  <a:cubicBezTo>
                    <a:pt x="1635" y="2942"/>
                    <a:pt x="1615" y="2942"/>
                    <a:pt x="1596" y="2941"/>
                  </a:cubicBezTo>
                  <a:cubicBezTo>
                    <a:pt x="1331" y="2928"/>
                    <a:pt x="1082" y="2830"/>
                    <a:pt x="874" y="2678"/>
                  </a:cubicBezTo>
                  <a:cubicBezTo>
                    <a:pt x="943" y="2303"/>
                    <a:pt x="1263" y="2026"/>
                    <a:pt x="1651" y="2026"/>
                  </a:cubicBezTo>
                  <a:close/>
                  <a:moveTo>
                    <a:pt x="1651" y="1"/>
                  </a:moveTo>
                  <a:cubicBezTo>
                    <a:pt x="736" y="1"/>
                    <a:pt x="0" y="750"/>
                    <a:pt x="0" y="1652"/>
                  </a:cubicBezTo>
                  <a:cubicBezTo>
                    <a:pt x="0" y="2123"/>
                    <a:pt x="194" y="2580"/>
                    <a:pt x="555" y="2885"/>
                  </a:cubicBezTo>
                  <a:cubicBezTo>
                    <a:pt x="860" y="3163"/>
                    <a:pt x="1248" y="3316"/>
                    <a:pt x="1651" y="3316"/>
                  </a:cubicBezTo>
                  <a:cubicBezTo>
                    <a:pt x="2053" y="3316"/>
                    <a:pt x="2455" y="3163"/>
                    <a:pt x="2760" y="2885"/>
                  </a:cubicBezTo>
                  <a:cubicBezTo>
                    <a:pt x="3107" y="2580"/>
                    <a:pt x="3301" y="2123"/>
                    <a:pt x="3301" y="1652"/>
                  </a:cubicBezTo>
                  <a:cubicBezTo>
                    <a:pt x="3301" y="750"/>
                    <a:pt x="2566" y="1"/>
                    <a:pt x="1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988772" y="3002619"/>
              <a:ext cx="79391" cy="58745"/>
            </a:xfrm>
            <a:custGeom>
              <a:avLst/>
              <a:gdLst/>
              <a:ahLst/>
              <a:cxnLst/>
              <a:rect l="l" t="t" r="r" b="b"/>
              <a:pathLst>
                <a:path w="1665" h="1232" extrusionOk="0">
                  <a:moveTo>
                    <a:pt x="1456" y="1"/>
                  </a:moveTo>
                  <a:cubicBezTo>
                    <a:pt x="1411" y="1"/>
                    <a:pt x="1366" y="18"/>
                    <a:pt x="1332" y="53"/>
                  </a:cubicBezTo>
                  <a:lnTo>
                    <a:pt x="597" y="788"/>
                  </a:lnTo>
                  <a:lnTo>
                    <a:pt x="347" y="538"/>
                  </a:lnTo>
                  <a:cubicBezTo>
                    <a:pt x="305" y="497"/>
                    <a:pt x="257" y="476"/>
                    <a:pt x="210" y="476"/>
                  </a:cubicBezTo>
                  <a:cubicBezTo>
                    <a:pt x="163" y="476"/>
                    <a:pt x="118" y="497"/>
                    <a:pt x="84" y="538"/>
                  </a:cubicBezTo>
                  <a:cubicBezTo>
                    <a:pt x="1" y="608"/>
                    <a:pt x="1" y="719"/>
                    <a:pt x="84" y="788"/>
                  </a:cubicBezTo>
                  <a:lnTo>
                    <a:pt x="458" y="1176"/>
                  </a:lnTo>
                  <a:cubicBezTo>
                    <a:pt x="500" y="1218"/>
                    <a:pt x="541" y="1232"/>
                    <a:pt x="597" y="1232"/>
                  </a:cubicBezTo>
                  <a:cubicBezTo>
                    <a:pt x="639" y="1232"/>
                    <a:pt x="694" y="1218"/>
                    <a:pt x="722" y="1176"/>
                  </a:cubicBezTo>
                  <a:lnTo>
                    <a:pt x="1582" y="316"/>
                  </a:lnTo>
                  <a:cubicBezTo>
                    <a:pt x="1665" y="247"/>
                    <a:pt x="1665" y="122"/>
                    <a:pt x="1582" y="53"/>
                  </a:cubicBezTo>
                  <a:cubicBezTo>
                    <a:pt x="1547" y="18"/>
                    <a:pt x="1502" y="1"/>
                    <a:pt x="14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879004" y="2889371"/>
              <a:ext cx="29802" cy="17929"/>
            </a:xfrm>
            <a:custGeom>
              <a:avLst/>
              <a:gdLst/>
              <a:ahLst/>
              <a:cxnLst/>
              <a:rect l="l" t="t" r="r" b="b"/>
              <a:pathLst>
                <a:path w="625" h="376" extrusionOk="0">
                  <a:moveTo>
                    <a:pt x="180" y="1"/>
                  </a:moveTo>
                  <a:cubicBezTo>
                    <a:pt x="84" y="1"/>
                    <a:pt x="1" y="84"/>
                    <a:pt x="1" y="195"/>
                  </a:cubicBezTo>
                  <a:cubicBezTo>
                    <a:pt x="1" y="293"/>
                    <a:pt x="84" y="376"/>
                    <a:pt x="180" y="376"/>
                  </a:cubicBezTo>
                  <a:lnTo>
                    <a:pt x="430" y="376"/>
                  </a:lnTo>
                  <a:cubicBezTo>
                    <a:pt x="541" y="376"/>
                    <a:pt x="624" y="293"/>
                    <a:pt x="624" y="195"/>
                  </a:cubicBezTo>
                  <a:cubicBezTo>
                    <a:pt x="624" y="84"/>
                    <a:pt x="541"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879004" y="2935052"/>
              <a:ext cx="29802" cy="17881"/>
            </a:xfrm>
            <a:custGeom>
              <a:avLst/>
              <a:gdLst/>
              <a:ahLst/>
              <a:cxnLst/>
              <a:rect l="l" t="t" r="r" b="b"/>
              <a:pathLst>
                <a:path w="625" h="375" extrusionOk="0">
                  <a:moveTo>
                    <a:pt x="180" y="0"/>
                  </a:moveTo>
                  <a:cubicBezTo>
                    <a:pt x="84" y="0"/>
                    <a:pt x="1" y="84"/>
                    <a:pt x="1" y="194"/>
                  </a:cubicBezTo>
                  <a:cubicBezTo>
                    <a:pt x="1" y="291"/>
                    <a:pt x="84" y="374"/>
                    <a:pt x="180" y="374"/>
                  </a:cubicBezTo>
                  <a:lnTo>
                    <a:pt x="430" y="374"/>
                  </a:lnTo>
                  <a:cubicBezTo>
                    <a:pt x="541" y="374"/>
                    <a:pt x="624" y="291"/>
                    <a:pt x="624" y="194"/>
                  </a:cubicBezTo>
                  <a:cubicBezTo>
                    <a:pt x="624" y="84"/>
                    <a:pt x="541" y="0"/>
                    <a:pt x="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926640" y="2889371"/>
              <a:ext cx="64848" cy="17929"/>
            </a:xfrm>
            <a:custGeom>
              <a:avLst/>
              <a:gdLst/>
              <a:ahLst/>
              <a:cxnLst/>
              <a:rect l="l" t="t" r="r" b="b"/>
              <a:pathLst>
                <a:path w="1360" h="376" extrusionOk="0">
                  <a:moveTo>
                    <a:pt x="180" y="1"/>
                  </a:moveTo>
                  <a:cubicBezTo>
                    <a:pt x="83" y="1"/>
                    <a:pt x="0" y="84"/>
                    <a:pt x="0" y="195"/>
                  </a:cubicBezTo>
                  <a:cubicBezTo>
                    <a:pt x="0" y="293"/>
                    <a:pt x="83" y="376"/>
                    <a:pt x="180" y="376"/>
                  </a:cubicBezTo>
                  <a:lnTo>
                    <a:pt x="1178" y="376"/>
                  </a:lnTo>
                  <a:cubicBezTo>
                    <a:pt x="1276" y="376"/>
                    <a:pt x="1359" y="293"/>
                    <a:pt x="1359" y="195"/>
                  </a:cubicBezTo>
                  <a:cubicBezTo>
                    <a:pt x="1359" y="84"/>
                    <a:pt x="1276"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7879004" y="2843785"/>
              <a:ext cx="29802" cy="17261"/>
            </a:xfrm>
            <a:custGeom>
              <a:avLst/>
              <a:gdLst/>
              <a:ahLst/>
              <a:cxnLst/>
              <a:rect l="l" t="t" r="r" b="b"/>
              <a:pathLst>
                <a:path w="625" h="362" extrusionOk="0">
                  <a:moveTo>
                    <a:pt x="180" y="1"/>
                  </a:moveTo>
                  <a:cubicBezTo>
                    <a:pt x="84" y="1"/>
                    <a:pt x="1" y="84"/>
                    <a:pt x="1" y="180"/>
                  </a:cubicBezTo>
                  <a:cubicBezTo>
                    <a:pt x="1" y="278"/>
                    <a:pt x="84" y="361"/>
                    <a:pt x="180" y="361"/>
                  </a:cubicBezTo>
                  <a:lnTo>
                    <a:pt x="430" y="361"/>
                  </a:lnTo>
                  <a:cubicBezTo>
                    <a:pt x="541" y="361"/>
                    <a:pt x="624" y="278"/>
                    <a:pt x="624" y="180"/>
                  </a:cubicBezTo>
                  <a:cubicBezTo>
                    <a:pt x="624" y="84"/>
                    <a:pt x="541" y="1"/>
                    <a:pt x="4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7926640" y="2843785"/>
              <a:ext cx="64848" cy="17261"/>
            </a:xfrm>
            <a:custGeom>
              <a:avLst/>
              <a:gdLst/>
              <a:ahLst/>
              <a:cxnLst/>
              <a:rect l="l" t="t" r="r" b="b"/>
              <a:pathLst>
                <a:path w="1360" h="362" extrusionOk="0">
                  <a:moveTo>
                    <a:pt x="180" y="1"/>
                  </a:moveTo>
                  <a:cubicBezTo>
                    <a:pt x="83" y="1"/>
                    <a:pt x="0" y="84"/>
                    <a:pt x="0" y="180"/>
                  </a:cubicBezTo>
                  <a:cubicBezTo>
                    <a:pt x="0" y="278"/>
                    <a:pt x="83" y="361"/>
                    <a:pt x="180" y="361"/>
                  </a:cubicBezTo>
                  <a:lnTo>
                    <a:pt x="1178" y="361"/>
                  </a:lnTo>
                  <a:cubicBezTo>
                    <a:pt x="1276" y="361"/>
                    <a:pt x="1359" y="278"/>
                    <a:pt x="1359" y="180"/>
                  </a:cubicBezTo>
                  <a:cubicBezTo>
                    <a:pt x="1359" y="84"/>
                    <a:pt x="1276" y="1"/>
                    <a:pt x="11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7926640" y="2935052"/>
              <a:ext cx="64848" cy="17881"/>
            </a:xfrm>
            <a:custGeom>
              <a:avLst/>
              <a:gdLst/>
              <a:ahLst/>
              <a:cxnLst/>
              <a:rect l="l" t="t" r="r" b="b"/>
              <a:pathLst>
                <a:path w="1360" h="375" extrusionOk="0">
                  <a:moveTo>
                    <a:pt x="180" y="0"/>
                  </a:moveTo>
                  <a:cubicBezTo>
                    <a:pt x="83" y="0"/>
                    <a:pt x="0" y="84"/>
                    <a:pt x="0" y="194"/>
                  </a:cubicBezTo>
                  <a:cubicBezTo>
                    <a:pt x="0" y="291"/>
                    <a:pt x="83" y="374"/>
                    <a:pt x="180" y="374"/>
                  </a:cubicBezTo>
                  <a:lnTo>
                    <a:pt x="1178" y="374"/>
                  </a:lnTo>
                  <a:cubicBezTo>
                    <a:pt x="1276" y="374"/>
                    <a:pt x="1359" y="291"/>
                    <a:pt x="1359" y="194"/>
                  </a:cubicBezTo>
                  <a:cubicBezTo>
                    <a:pt x="1359" y="84"/>
                    <a:pt x="1276"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826123" y="3044056"/>
              <a:ext cx="20837" cy="17356"/>
            </a:xfrm>
            <a:custGeom>
              <a:avLst/>
              <a:gdLst/>
              <a:ahLst/>
              <a:cxnLst/>
              <a:rect l="l" t="t" r="r" b="b"/>
              <a:pathLst>
                <a:path w="437" h="364" extrusionOk="0">
                  <a:moveTo>
                    <a:pt x="214" y="0"/>
                  </a:moveTo>
                  <a:cubicBezTo>
                    <a:pt x="190" y="0"/>
                    <a:pt x="164" y="5"/>
                    <a:pt x="139" y="16"/>
                  </a:cubicBezTo>
                  <a:cubicBezTo>
                    <a:pt x="41" y="57"/>
                    <a:pt x="0" y="168"/>
                    <a:pt x="41" y="252"/>
                  </a:cubicBezTo>
                  <a:cubicBezTo>
                    <a:pt x="71" y="331"/>
                    <a:pt x="134" y="364"/>
                    <a:pt x="199" y="364"/>
                  </a:cubicBezTo>
                  <a:cubicBezTo>
                    <a:pt x="316" y="364"/>
                    <a:pt x="437" y="256"/>
                    <a:pt x="374" y="113"/>
                  </a:cubicBezTo>
                  <a:cubicBezTo>
                    <a:pt x="344" y="42"/>
                    <a:pt x="283"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2"/>
          <p:cNvGrpSpPr/>
          <p:nvPr/>
        </p:nvGrpSpPr>
        <p:grpSpPr>
          <a:xfrm>
            <a:off x="1790039" y="1870567"/>
            <a:ext cx="410818" cy="387746"/>
            <a:chOff x="7652841" y="1965835"/>
            <a:chExt cx="451696" cy="426329"/>
          </a:xfrm>
        </p:grpSpPr>
        <p:sp>
          <p:nvSpPr>
            <p:cNvPr id="458" name="Google Shape;458;p32"/>
            <p:cNvSpPr/>
            <p:nvPr/>
          </p:nvSpPr>
          <p:spPr>
            <a:xfrm>
              <a:off x="7775150" y="2146127"/>
              <a:ext cx="38432" cy="76721"/>
            </a:xfrm>
            <a:custGeom>
              <a:avLst/>
              <a:gdLst/>
              <a:ahLst/>
              <a:cxnLst/>
              <a:rect l="l" t="t" r="r" b="b"/>
              <a:pathLst>
                <a:path w="806" h="1609" extrusionOk="0">
                  <a:moveTo>
                    <a:pt x="195" y="0"/>
                  </a:moveTo>
                  <a:cubicBezTo>
                    <a:pt x="84" y="0"/>
                    <a:pt x="1" y="83"/>
                    <a:pt x="1" y="194"/>
                  </a:cubicBezTo>
                  <a:lnTo>
                    <a:pt x="1" y="1429"/>
                  </a:lnTo>
                  <a:cubicBezTo>
                    <a:pt x="1" y="1512"/>
                    <a:pt x="71" y="1596"/>
                    <a:pt x="167" y="1609"/>
                  </a:cubicBezTo>
                  <a:lnTo>
                    <a:pt x="625" y="1609"/>
                  </a:lnTo>
                  <a:cubicBezTo>
                    <a:pt x="736" y="1609"/>
                    <a:pt x="805" y="1526"/>
                    <a:pt x="805" y="1429"/>
                  </a:cubicBezTo>
                  <a:cubicBezTo>
                    <a:pt x="805" y="1332"/>
                    <a:pt x="722" y="1248"/>
                    <a:pt x="625" y="1248"/>
                  </a:cubicBezTo>
                  <a:lnTo>
                    <a:pt x="376" y="1248"/>
                  </a:lnTo>
                  <a:lnTo>
                    <a:pt x="376" y="194"/>
                  </a:lnTo>
                  <a:cubicBezTo>
                    <a:pt x="376" y="8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30081" y="2146127"/>
              <a:ext cx="17261" cy="76721"/>
            </a:xfrm>
            <a:custGeom>
              <a:avLst/>
              <a:gdLst/>
              <a:ahLst/>
              <a:cxnLst/>
              <a:rect l="l" t="t" r="r" b="b"/>
              <a:pathLst>
                <a:path w="362" h="1609" extrusionOk="0">
                  <a:moveTo>
                    <a:pt x="180" y="0"/>
                  </a:moveTo>
                  <a:cubicBezTo>
                    <a:pt x="84" y="0"/>
                    <a:pt x="0" y="83"/>
                    <a:pt x="0" y="194"/>
                  </a:cubicBezTo>
                  <a:lnTo>
                    <a:pt x="0" y="1429"/>
                  </a:lnTo>
                  <a:cubicBezTo>
                    <a:pt x="0" y="1526"/>
                    <a:pt x="84" y="1609"/>
                    <a:pt x="180" y="1609"/>
                  </a:cubicBezTo>
                  <a:cubicBezTo>
                    <a:pt x="278" y="1609"/>
                    <a:pt x="361" y="1526"/>
                    <a:pt x="361" y="1429"/>
                  </a:cubicBezTo>
                  <a:lnTo>
                    <a:pt x="361" y="194"/>
                  </a:lnTo>
                  <a:cubicBezTo>
                    <a:pt x="361" y="83"/>
                    <a:pt x="278" y="0"/>
                    <a:pt x="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7939849" y="2146794"/>
              <a:ext cx="42390" cy="76054"/>
            </a:xfrm>
            <a:custGeom>
              <a:avLst/>
              <a:gdLst/>
              <a:ahLst/>
              <a:cxnLst/>
              <a:rect l="l" t="t" r="r" b="b"/>
              <a:pathLst>
                <a:path w="889" h="1595" extrusionOk="0">
                  <a:moveTo>
                    <a:pt x="180" y="1"/>
                  </a:moveTo>
                  <a:cubicBezTo>
                    <a:pt x="84" y="1"/>
                    <a:pt x="1" y="84"/>
                    <a:pt x="1" y="180"/>
                  </a:cubicBezTo>
                  <a:lnTo>
                    <a:pt x="1" y="1415"/>
                  </a:lnTo>
                  <a:cubicBezTo>
                    <a:pt x="1" y="1512"/>
                    <a:pt x="84" y="1595"/>
                    <a:pt x="180" y="1595"/>
                  </a:cubicBezTo>
                  <a:lnTo>
                    <a:pt x="694" y="1595"/>
                  </a:lnTo>
                  <a:cubicBezTo>
                    <a:pt x="805" y="1595"/>
                    <a:pt x="888" y="1512"/>
                    <a:pt x="888" y="1415"/>
                  </a:cubicBezTo>
                  <a:cubicBezTo>
                    <a:pt x="888" y="1318"/>
                    <a:pt x="805" y="1234"/>
                    <a:pt x="694" y="1234"/>
                  </a:cubicBezTo>
                  <a:lnTo>
                    <a:pt x="361" y="1234"/>
                  </a:lnTo>
                  <a:lnTo>
                    <a:pt x="361" y="985"/>
                  </a:lnTo>
                  <a:lnTo>
                    <a:pt x="666" y="985"/>
                  </a:lnTo>
                  <a:cubicBezTo>
                    <a:pt x="763" y="985"/>
                    <a:pt x="846" y="901"/>
                    <a:pt x="846" y="805"/>
                  </a:cubicBezTo>
                  <a:cubicBezTo>
                    <a:pt x="846" y="694"/>
                    <a:pt x="763" y="611"/>
                    <a:pt x="666" y="611"/>
                  </a:cubicBezTo>
                  <a:lnTo>
                    <a:pt x="361" y="611"/>
                  </a:lnTo>
                  <a:lnTo>
                    <a:pt x="361" y="375"/>
                  </a:lnTo>
                  <a:lnTo>
                    <a:pt x="694" y="375"/>
                  </a:lnTo>
                  <a:cubicBezTo>
                    <a:pt x="805" y="375"/>
                    <a:pt x="888" y="291"/>
                    <a:pt x="888" y="180"/>
                  </a:cubicBezTo>
                  <a:cubicBezTo>
                    <a:pt x="888" y="84"/>
                    <a:pt x="805" y="1"/>
                    <a:pt x="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7862458" y="2146413"/>
              <a:ext cx="62178" cy="76435"/>
            </a:xfrm>
            <a:custGeom>
              <a:avLst/>
              <a:gdLst/>
              <a:ahLst/>
              <a:cxnLst/>
              <a:rect l="l" t="t" r="r" b="b"/>
              <a:pathLst>
                <a:path w="1304" h="1603" extrusionOk="0">
                  <a:moveTo>
                    <a:pt x="213" y="0"/>
                  </a:moveTo>
                  <a:cubicBezTo>
                    <a:pt x="193" y="0"/>
                    <a:pt x="173" y="3"/>
                    <a:pt x="154" y="9"/>
                  </a:cubicBezTo>
                  <a:cubicBezTo>
                    <a:pt x="56" y="36"/>
                    <a:pt x="0" y="147"/>
                    <a:pt x="28" y="244"/>
                  </a:cubicBezTo>
                  <a:lnTo>
                    <a:pt x="459" y="1464"/>
                  </a:lnTo>
                  <a:cubicBezTo>
                    <a:pt x="486" y="1547"/>
                    <a:pt x="570" y="1603"/>
                    <a:pt x="666" y="1603"/>
                  </a:cubicBezTo>
                  <a:cubicBezTo>
                    <a:pt x="749" y="1603"/>
                    <a:pt x="833" y="1547"/>
                    <a:pt x="860" y="1464"/>
                  </a:cubicBezTo>
                  <a:lnTo>
                    <a:pt x="1263" y="244"/>
                  </a:lnTo>
                  <a:cubicBezTo>
                    <a:pt x="1304" y="147"/>
                    <a:pt x="1249" y="50"/>
                    <a:pt x="1152" y="9"/>
                  </a:cubicBezTo>
                  <a:cubicBezTo>
                    <a:pt x="1135" y="4"/>
                    <a:pt x="1118" y="1"/>
                    <a:pt x="1100" y="1"/>
                  </a:cubicBezTo>
                  <a:cubicBezTo>
                    <a:pt x="1018" y="1"/>
                    <a:pt x="939" y="53"/>
                    <a:pt x="916" y="133"/>
                  </a:cubicBezTo>
                  <a:lnTo>
                    <a:pt x="653" y="909"/>
                  </a:lnTo>
                  <a:lnTo>
                    <a:pt x="389" y="120"/>
                  </a:lnTo>
                  <a:cubicBezTo>
                    <a:pt x="356" y="42"/>
                    <a:pt x="288"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739435" y="2111079"/>
              <a:ext cx="50305" cy="49637"/>
            </a:xfrm>
            <a:custGeom>
              <a:avLst/>
              <a:gdLst/>
              <a:ahLst/>
              <a:cxnLst/>
              <a:rect l="l" t="t" r="r" b="b"/>
              <a:pathLst>
                <a:path w="1055" h="1041" extrusionOk="0">
                  <a:moveTo>
                    <a:pt x="847" y="1"/>
                  </a:moveTo>
                  <a:cubicBezTo>
                    <a:pt x="417" y="42"/>
                    <a:pt x="56" y="402"/>
                    <a:pt x="15" y="833"/>
                  </a:cubicBezTo>
                  <a:cubicBezTo>
                    <a:pt x="1" y="944"/>
                    <a:pt x="84" y="1027"/>
                    <a:pt x="182" y="1040"/>
                  </a:cubicBezTo>
                  <a:lnTo>
                    <a:pt x="195" y="1040"/>
                  </a:lnTo>
                  <a:cubicBezTo>
                    <a:pt x="293" y="1040"/>
                    <a:pt x="376" y="957"/>
                    <a:pt x="389" y="861"/>
                  </a:cubicBezTo>
                  <a:cubicBezTo>
                    <a:pt x="404" y="624"/>
                    <a:pt x="626" y="402"/>
                    <a:pt x="875" y="375"/>
                  </a:cubicBezTo>
                  <a:cubicBezTo>
                    <a:pt x="972" y="361"/>
                    <a:pt x="1055" y="278"/>
                    <a:pt x="1042" y="180"/>
                  </a:cubicBezTo>
                  <a:cubicBezTo>
                    <a:pt x="1027" y="70"/>
                    <a:pt x="944" y="1"/>
                    <a:pt x="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7708393" y="2079942"/>
              <a:ext cx="74099" cy="73526"/>
            </a:xfrm>
            <a:custGeom>
              <a:avLst/>
              <a:gdLst/>
              <a:ahLst/>
              <a:cxnLst/>
              <a:rect l="l" t="t" r="r" b="b"/>
              <a:pathLst>
                <a:path w="1554" h="1542" extrusionOk="0">
                  <a:moveTo>
                    <a:pt x="1366" y="0"/>
                  </a:moveTo>
                  <a:cubicBezTo>
                    <a:pt x="1359" y="0"/>
                    <a:pt x="1352" y="0"/>
                    <a:pt x="1345" y="1"/>
                  </a:cubicBezTo>
                  <a:cubicBezTo>
                    <a:pt x="1013" y="29"/>
                    <a:pt x="694" y="182"/>
                    <a:pt x="445" y="432"/>
                  </a:cubicBezTo>
                  <a:cubicBezTo>
                    <a:pt x="195" y="681"/>
                    <a:pt x="28" y="1000"/>
                    <a:pt x="14" y="1333"/>
                  </a:cubicBezTo>
                  <a:cubicBezTo>
                    <a:pt x="1" y="1430"/>
                    <a:pt x="70" y="1527"/>
                    <a:pt x="180" y="1527"/>
                  </a:cubicBezTo>
                  <a:cubicBezTo>
                    <a:pt x="180" y="1541"/>
                    <a:pt x="180" y="1541"/>
                    <a:pt x="195" y="1541"/>
                  </a:cubicBezTo>
                  <a:cubicBezTo>
                    <a:pt x="291" y="1541"/>
                    <a:pt x="375" y="1458"/>
                    <a:pt x="375" y="1360"/>
                  </a:cubicBezTo>
                  <a:cubicBezTo>
                    <a:pt x="417" y="861"/>
                    <a:pt x="861" y="417"/>
                    <a:pt x="1373" y="376"/>
                  </a:cubicBezTo>
                  <a:cubicBezTo>
                    <a:pt x="1471" y="362"/>
                    <a:pt x="1554" y="279"/>
                    <a:pt x="1540" y="168"/>
                  </a:cubicBezTo>
                  <a:cubicBezTo>
                    <a:pt x="1527" y="78"/>
                    <a:pt x="1455" y="0"/>
                    <a:pt x="13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967601" y="2111079"/>
              <a:ext cx="49637" cy="49637"/>
            </a:xfrm>
            <a:custGeom>
              <a:avLst/>
              <a:gdLst/>
              <a:ahLst/>
              <a:cxnLst/>
              <a:rect l="l" t="t" r="r" b="b"/>
              <a:pathLst>
                <a:path w="1041" h="1041" extrusionOk="0">
                  <a:moveTo>
                    <a:pt x="208" y="1"/>
                  </a:moveTo>
                  <a:cubicBezTo>
                    <a:pt x="98" y="1"/>
                    <a:pt x="14" y="70"/>
                    <a:pt x="1" y="180"/>
                  </a:cubicBezTo>
                  <a:cubicBezTo>
                    <a:pt x="1" y="278"/>
                    <a:pt x="70" y="361"/>
                    <a:pt x="181" y="375"/>
                  </a:cubicBezTo>
                  <a:cubicBezTo>
                    <a:pt x="417" y="402"/>
                    <a:pt x="639" y="624"/>
                    <a:pt x="667" y="861"/>
                  </a:cubicBezTo>
                  <a:cubicBezTo>
                    <a:pt x="667" y="957"/>
                    <a:pt x="750" y="1040"/>
                    <a:pt x="846" y="1040"/>
                  </a:cubicBezTo>
                  <a:lnTo>
                    <a:pt x="861" y="1040"/>
                  </a:lnTo>
                  <a:cubicBezTo>
                    <a:pt x="972" y="1027"/>
                    <a:pt x="1041" y="944"/>
                    <a:pt x="1027" y="833"/>
                  </a:cubicBezTo>
                  <a:cubicBezTo>
                    <a:pt x="999" y="402"/>
                    <a:pt x="639" y="42"/>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974848" y="2079942"/>
              <a:ext cx="73479" cy="73526"/>
            </a:xfrm>
            <a:custGeom>
              <a:avLst/>
              <a:gdLst/>
              <a:ahLst/>
              <a:cxnLst/>
              <a:rect l="l" t="t" r="r" b="b"/>
              <a:pathLst>
                <a:path w="1541" h="1542" extrusionOk="0">
                  <a:moveTo>
                    <a:pt x="186" y="0"/>
                  </a:moveTo>
                  <a:cubicBezTo>
                    <a:pt x="87" y="0"/>
                    <a:pt x="14" y="78"/>
                    <a:pt x="1" y="168"/>
                  </a:cubicBezTo>
                  <a:cubicBezTo>
                    <a:pt x="1" y="279"/>
                    <a:pt x="71" y="362"/>
                    <a:pt x="182" y="376"/>
                  </a:cubicBezTo>
                  <a:cubicBezTo>
                    <a:pt x="681" y="417"/>
                    <a:pt x="1125" y="861"/>
                    <a:pt x="1166" y="1360"/>
                  </a:cubicBezTo>
                  <a:cubicBezTo>
                    <a:pt x="1180" y="1458"/>
                    <a:pt x="1264" y="1541"/>
                    <a:pt x="1360" y="1541"/>
                  </a:cubicBezTo>
                  <a:lnTo>
                    <a:pt x="1374" y="1527"/>
                  </a:lnTo>
                  <a:cubicBezTo>
                    <a:pt x="1471" y="1527"/>
                    <a:pt x="1541" y="1430"/>
                    <a:pt x="1541" y="1333"/>
                  </a:cubicBezTo>
                  <a:cubicBezTo>
                    <a:pt x="1513" y="1000"/>
                    <a:pt x="1360" y="681"/>
                    <a:pt x="1110" y="432"/>
                  </a:cubicBezTo>
                  <a:cubicBezTo>
                    <a:pt x="861" y="182"/>
                    <a:pt x="542" y="29"/>
                    <a:pt x="210" y="1"/>
                  </a:cubicBezTo>
                  <a:cubicBezTo>
                    <a:pt x="202" y="0"/>
                    <a:pt x="194" y="0"/>
                    <a:pt x="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52841" y="1965835"/>
              <a:ext cx="451696" cy="426329"/>
            </a:xfrm>
            <a:custGeom>
              <a:avLst/>
              <a:gdLst/>
              <a:ahLst/>
              <a:cxnLst/>
              <a:rect l="l" t="t" r="r" b="b"/>
              <a:pathLst>
                <a:path w="9473" h="8941" extrusionOk="0">
                  <a:moveTo>
                    <a:pt x="4424" y="2492"/>
                  </a:moveTo>
                  <a:cubicBezTo>
                    <a:pt x="4591" y="2492"/>
                    <a:pt x="4716" y="2616"/>
                    <a:pt x="4716" y="2783"/>
                  </a:cubicBezTo>
                  <a:cubicBezTo>
                    <a:pt x="4716" y="2936"/>
                    <a:pt x="4591" y="3060"/>
                    <a:pt x="4424" y="3060"/>
                  </a:cubicBezTo>
                  <a:lnTo>
                    <a:pt x="4175" y="3060"/>
                  </a:lnTo>
                  <a:cubicBezTo>
                    <a:pt x="4023" y="3060"/>
                    <a:pt x="3897" y="2936"/>
                    <a:pt x="3897" y="2783"/>
                  </a:cubicBezTo>
                  <a:cubicBezTo>
                    <a:pt x="3897" y="2616"/>
                    <a:pt x="4023" y="2492"/>
                    <a:pt x="4175" y="2492"/>
                  </a:cubicBezTo>
                  <a:close/>
                  <a:moveTo>
                    <a:pt x="9098" y="6541"/>
                  </a:moveTo>
                  <a:lnTo>
                    <a:pt x="9098" y="7374"/>
                  </a:lnTo>
                  <a:lnTo>
                    <a:pt x="375" y="7374"/>
                  </a:lnTo>
                  <a:lnTo>
                    <a:pt x="375" y="6541"/>
                  </a:lnTo>
                  <a:close/>
                  <a:moveTo>
                    <a:pt x="5034" y="7747"/>
                  </a:moveTo>
                  <a:lnTo>
                    <a:pt x="5034" y="8566"/>
                  </a:lnTo>
                  <a:lnTo>
                    <a:pt x="4285" y="8566"/>
                  </a:lnTo>
                  <a:lnTo>
                    <a:pt x="4285" y="7747"/>
                  </a:lnTo>
                  <a:close/>
                  <a:moveTo>
                    <a:pt x="4893" y="0"/>
                  </a:moveTo>
                  <a:cubicBezTo>
                    <a:pt x="4876" y="0"/>
                    <a:pt x="4858" y="3"/>
                    <a:pt x="4840" y="9"/>
                  </a:cubicBezTo>
                  <a:cubicBezTo>
                    <a:pt x="4771" y="24"/>
                    <a:pt x="4716" y="107"/>
                    <a:pt x="4716" y="190"/>
                  </a:cubicBezTo>
                  <a:lnTo>
                    <a:pt x="4716" y="1355"/>
                  </a:lnTo>
                  <a:lnTo>
                    <a:pt x="195" y="1355"/>
                  </a:lnTo>
                  <a:cubicBezTo>
                    <a:pt x="84" y="1355"/>
                    <a:pt x="1" y="1438"/>
                    <a:pt x="1" y="1535"/>
                  </a:cubicBezTo>
                  <a:lnTo>
                    <a:pt x="1" y="7568"/>
                  </a:lnTo>
                  <a:cubicBezTo>
                    <a:pt x="1" y="7664"/>
                    <a:pt x="84" y="7747"/>
                    <a:pt x="195" y="7747"/>
                  </a:cubicBezTo>
                  <a:lnTo>
                    <a:pt x="3912" y="7747"/>
                  </a:lnTo>
                  <a:lnTo>
                    <a:pt x="3912" y="8566"/>
                  </a:lnTo>
                  <a:lnTo>
                    <a:pt x="1956" y="8566"/>
                  </a:lnTo>
                  <a:cubicBezTo>
                    <a:pt x="1859" y="8566"/>
                    <a:pt x="1776" y="8649"/>
                    <a:pt x="1762" y="8746"/>
                  </a:cubicBezTo>
                  <a:cubicBezTo>
                    <a:pt x="1762" y="8857"/>
                    <a:pt x="1845" y="8940"/>
                    <a:pt x="1956" y="8940"/>
                  </a:cubicBezTo>
                  <a:lnTo>
                    <a:pt x="7379" y="8940"/>
                  </a:lnTo>
                  <a:cubicBezTo>
                    <a:pt x="7490" y="8940"/>
                    <a:pt x="7573" y="8871"/>
                    <a:pt x="7573" y="8774"/>
                  </a:cubicBezTo>
                  <a:cubicBezTo>
                    <a:pt x="7586" y="8663"/>
                    <a:pt x="7503" y="8566"/>
                    <a:pt x="7392" y="8566"/>
                  </a:cubicBezTo>
                  <a:lnTo>
                    <a:pt x="5409" y="8566"/>
                  </a:lnTo>
                  <a:lnTo>
                    <a:pt x="5409" y="7747"/>
                  </a:lnTo>
                  <a:lnTo>
                    <a:pt x="9292" y="7747"/>
                  </a:lnTo>
                  <a:cubicBezTo>
                    <a:pt x="9389" y="7747"/>
                    <a:pt x="9472" y="7664"/>
                    <a:pt x="9472" y="7568"/>
                  </a:cubicBezTo>
                  <a:lnTo>
                    <a:pt x="9472" y="1535"/>
                  </a:lnTo>
                  <a:cubicBezTo>
                    <a:pt x="9472" y="1438"/>
                    <a:pt x="9389" y="1355"/>
                    <a:pt x="9292" y="1355"/>
                  </a:cubicBezTo>
                  <a:lnTo>
                    <a:pt x="8044" y="1355"/>
                  </a:lnTo>
                  <a:cubicBezTo>
                    <a:pt x="7933" y="1355"/>
                    <a:pt x="7850" y="1424"/>
                    <a:pt x="7850" y="1521"/>
                  </a:cubicBezTo>
                  <a:cubicBezTo>
                    <a:pt x="7836" y="1632"/>
                    <a:pt x="7919" y="1715"/>
                    <a:pt x="8030" y="1715"/>
                  </a:cubicBezTo>
                  <a:lnTo>
                    <a:pt x="9098" y="1715"/>
                  </a:lnTo>
                  <a:lnTo>
                    <a:pt x="9098" y="6167"/>
                  </a:lnTo>
                  <a:lnTo>
                    <a:pt x="375" y="6167"/>
                  </a:lnTo>
                  <a:lnTo>
                    <a:pt x="375" y="1715"/>
                  </a:lnTo>
                  <a:lnTo>
                    <a:pt x="4716" y="1715"/>
                  </a:lnTo>
                  <a:lnTo>
                    <a:pt x="4716" y="2187"/>
                  </a:lnTo>
                  <a:cubicBezTo>
                    <a:pt x="4618" y="2145"/>
                    <a:pt x="4535" y="2131"/>
                    <a:pt x="4424" y="2131"/>
                  </a:cubicBezTo>
                  <a:lnTo>
                    <a:pt x="4189" y="2131"/>
                  </a:lnTo>
                  <a:cubicBezTo>
                    <a:pt x="3828" y="2131"/>
                    <a:pt x="3537" y="2409"/>
                    <a:pt x="3523" y="2755"/>
                  </a:cubicBezTo>
                  <a:cubicBezTo>
                    <a:pt x="3523" y="3130"/>
                    <a:pt x="3814" y="3421"/>
                    <a:pt x="4175" y="3421"/>
                  </a:cubicBezTo>
                  <a:lnTo>
                    <a:pt x="4424" y="3421"/>
                  </a:lnTo>
                  <a:cubicBezTo>
                    <a:pt x="4799" y="3421"/>
                    <a:pt x="5062" y="3130"/>
                    <a:pt x="5077" y="2783"/>
                  </a:cubicBezTo>
                  <a:lnTo>
                    <a:pt x="5077" y="1715"/>
                  </a:lnTo>
                  <a:lnTo>
                    <a:pt x="6393" y="1715"/>
                  </a:lnTo>
                  <a:cubicBezTo>
                    <a:pt x="6491" y="1715"/>
                    <a:pt x="6588" y="1646"/>
                    <a:pt x="6588" y="1549"/>
                  </a:cubicBezTo>
                  <a:cubicBezTo>
                    <a:pt x="6602" y="1438"/>
                    <a:pt x="6504" y="1355"/>
                    <a:pt x="6408" y="1355"/>
                  </a:cubicBezTo>
                  <a:lnTo>
                    <a:pt x="5077" y="1355"/>
                  </a:lnTo>
                  <a:lnTo>
                    <a:pt x="5077" y="606"/>
                  </a:lnTo>
                  <a:cubicBezTo>
                    <a:pt x="5145" y="634"/>
                    <a:pt x="5215" y="675"/>
                    <a:pt x="5312" y="703"/>
                  </a:cubicBezTo>
                  <a:cubicBezTo>
                    <a:pt x="5534" y="758"/>
                    <a:pt x="5589" y="924"/>
                    <a:pt x="5589" y="924"/>
                  </a:cubicBezTo>
                  <a:lnTo>
                    <a:pt x="5589" y="939"/>
                  </a:lnTo>
                  <a:cubicBezTo>
                    <a:pt x="5613" y="1023"/>
                    <a:pt x="5691" y="1066"/>
                    <a:pt x="5774" y="1066"/>
                  </a:cubicBezTo>
                  <a:cubicBezTo>
                    <a:pt x="5786" y="1066"/>
                    <a:pt x="5799" y="1065"/>
                    <a:pt x="5811" y="1063"/>
                  </a:cubicBezTo>
                  <a:cubicBezTo>
                    <a:pt x="5909" y="1035"/>
                    <a:pt x="5964" y="939"/>
                    <a:pt x="5936" y="828"/>
                  </a:cubicBezTo>
                  <a:cubicBezTo>
                    <a:pt x="5909" y="689"/>
                    <a:pt x="5755" y="453"/>
                    <a:pt x="5409" y="342"/>
                  </a:cubicBezTo>
                  <a:cubicBezTo>
                    <a:pt x="5173" y="273"/>
                    <a:pt x="5062" y="107"/>
                    <a:pt x="5049" y="92"/>
                  </a:cubicBezTo>
                  <a:cubicBezTo>
                    <a:pt x="5016" y="38"/>
                    <a:pt x="4957" y="0"/>
                    <a:pt x="4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988105" y="2030351"/>
              <a:ext cx="19884" cy="17356"/>
            </a:xfrm>
            <a:custGeom>
              <a:avLst/>
              <a:gdLst/>
              <a:ahLst/>
              <a:cxnLst/>
              <a:rect l="l" t="t" r="r" b="b"/>
              <a:pathLst>
                <a:path w="417" h="364" extrusionOk="0">
                  <a:moveTo>
                    <a:pt x="197" y="1"/>
                  </a:moveTo>
                  <a:cubicBezTo>
                    <a:pt x="162" y="1"/>
                    <a:pt x="127" y="10"/>
                    <a:pt x="98" y="30"/>
                  </a:cubicBezTo>
                  <a:cubicBezTo>
                    <a:pt x="15" y="85"/>
                    <a:pt x="0" y="196"/>
                    <a:pt x="56" y="279"/>
                  </a:cubicBezTo>
                  <a:cubicBezTo>
                    <a:pt x="92" y="333"/>
                    <a:pt x="151" y="364"/>
                    <a:pt x="210" y="364"/>
                  </a:cubicBezTo>
                  <a:cubicBezTo>
                    <a:pt x="243" y="364"/>
                    <a:pt x="276" y="354"/>
                    <a:pt x="305" y="335"/>
                  </a:cubicBezTo>
                  <a:cubicBezTo>
                    <a:pt x="389" y="279"/>
                    <a:pt x="416" y="168"/>
                    <a:pt x="361" y="85"/>
                  </a:cubicBezTo>
                  <a:cubicBezTo>
                    <a:pt x="325" y="31"/>
                    <a:pt x="261"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Mục tiêu của đề tài</a:t>
            </a:r>
            <a:endParaRPr sz="2000" dirty="0"/>
          </a:p>
        </p:txBody>
      </p:sp>
      <p:sp>
        <p:nvSpPr>
          <p:cNvPr id="402" name="Google Shape;402;p32"/>
          <p:cNvSpPr txBox="1">
            <a:spLocks noGrp="1"/>
          </p:cNvSpPr>
          <p:nvPr>
            <p:ph type="body" idx="1"/>
          </p:nvPr>
        </p:nvSpPr>
        <p:spPr>
          <a:xfrm>
            <a:off x="1515065" y="1230052"/>
            <a:ext cx="6842225" cy="3091627"/>
          </a:xfrm>
          <a:prstGeom prst="rect">
            <a:avLst/>
          </a:prstGeom>
          <a:noFill/>
        </p:spPr>
        <p:txBody>
          <a:bodyPr spcFirstLastPara="1" wrap="square" lIns="91425" tIns="0" rIns="91425" bIns="0" anchor="t" anchorCtr="0">
            <a:noAutofit/>
          </a:bodyPr>
          <a:lstStyle/>
          <a:p>
            <a:pPr marL="285750" indent="-285750">
              <a:buBlip>
                <a:blip r:embed="rId3"/>
              </a:buBlip>
            </a:pPr>
            <a:r>
              <a:rPr lang="vi-VN" dirty="0"/>
              <a:t>Xây dựng giao diện người dùng đẹp, thân thiện và dễ sử dụng.</a:t>
            </a:r>
            <a:endParaRPr lang="en-US" dirty="0"/>
          </a:p>
          <a:p>
            <a:pPr marL="285750" indent="-285750">
              <a:buBlip>
                <a:blip r:embed="rId3"/>
              </a:buBlip>
            </a:pPr>
            <a:r>
              <a:rPr lang="vi-VN" dirty="0"/>
              <a:t>Tạo cơ sở dữ liệu âm nhạc phong phú và</a:t>
            </a:r>
            <a:r>
              <a:rPr lang="en-US" dirty="0"/>
              <a:t> có thể</a:t>
            </a:r>
            <a:r>
              <a:rPr lang="vi-VN" dirty="0"/>
              <a:t> cập nhật liên tục với đa dạng thể loại, nghệ sĩ và album.</a:t>
            </a:r>
            <a:endParaRPr lang="en-US" dirty="0"/>
          </a:p>
          <a:p>
            <a:pPr marL="285750" indent="-285750">
              <a:buBlip>
                <a:blip r:embed="rId3"/>
              </a:buBlip>
            </a:pPr>
            <a:r>
              <a:rPr lang="vi-VN" dirty="0"/>
              <a:t>Phát triển trình phát nhạc mạnh mẽ, linh hoạt và tiên tiến với các tính năng như </a:t>
            </a:r>
            <a:r>
              <a:rPr lang="en-US" dirty="0"/>
              <a:t>phát đề xuất</a:t>
            </a:r>
            <a:r>
              <a:rPr lang="vi-VN" dirty="0"/>
              <a:t>, tạo danh sách phát và tìm kiếm thông minh.</a:t>
            </a:r>
            <a:endParaRPr lang="en-US" dirty="0"/>
          </a:p>
          <a:p>
            <a:pPr marL="285750" indent="-285750">
              <a:buBlip>
                <a:blip r:embed="rId3"/>
              </a:buBlip>
            </a:pPr>
            <a:r>
              <a:rPr lang="vi-VN" dirty="0"/>
              <a:t>Đảm bảo ứng dụng hoạt động ổn định, nhanh</a:t>
            </a:r>
            <a:endParaRPr lang="en-US" dirty="0"/>
          </a:p>
          <a:p>
            <a:pPr marL="285750" indent="-285750">
              <a:buBlip>
                <a:blip r:embed="rId3"/>
              </a:buBlip>
            </a:pPr>
            <a:r>
              <a:rPr lang="en-US" dirty="0"/>
              <a:t>Tìm hiểu các cộng nghê mới, như ASP .NET Core 6, ReactJS 18,…</a:t>
            </a:r>
            <a:endParaRPr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grpSp>
        <p:nvGrpSpPr>
          <p:cNvPr id="2" name="Google Shape;2501;p53">
            <a:extLst>
              <a:ext uri="{FF2B5EF4-FFF2-40B4-BE49-F238E27FC236}">
                <a16:creationId xmlns:a16="http://schemas.microsoft.com/office/drawing/2014/main" id="{7EBB73CD-2A5B-700A-8359-A1223D5E1C96}"/>
              </a:ext>
            </a:extLst>
          </p:cNvPr>
          <p:cNvGrpSpPr/>
          <p:nvPr/>
        </p:nvGrpSpPr>
        <p:grpSpPr>
          <a:xfrm>
            <a:off x="3240505" y="3760567"/>
            <a:ext cx="3155118" cy="461720"/>
            <a:chOff x="2848700" y="3743075"/>
            <a:chExt cx="5026475" cy="735575"/>
          </a:xfrm>
        </p:grpSpPr>
        <p:sp>
          <p:nvSpPr>
            <p:cNvPr id="3" name="Google Shape;2502;p53">
              <a:extLst>
                <a:ext uri="{FF2B5EF4-FFF2-40B4-BE49-F238E27FC236}">
                  <a16:creationId xmlns:a16="http://schemas.microsoft.com/office/drawing/2014/main" id="{1AC7B677-A3F0-0F19-C781-7BAADA761E1E}"/>
                </a:ext>
              </a:extLst>
            </p:cNvPr>
            <p:cNvSpPr/>
            <p:nvPr/>
          </p:nvSpPr>
          <p:spPr>
            <a:xfrm>
              <a:off x="300905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53">
              <a:extLst>
                <a:ext uri="{FF2B5EF4-FFF2-40B4-BE49-F238E27FC236}">
                  <a16:creationId xmlns:a16="http://schemas.microsoft.com/office/drawing/2014/main" id="{3215BB41-C34C-D1CE-2845-7CD4F453BB22}"/>
                </a:ext>
              </a:extLst>
            </p:cNvPr>
            <p:cNvSpPr/>
            <p:nvPr/>
          </p:nvSpPr>
          <p:spPr>
            <a:xfrm>
              <a:off x="2954525" y="4157900"/>
              <a:ext cx="102675" cy="320750"/>
            </a:xfrm>
            <a:custGeom>
              <a:avLst/>
              <a:gdLst/>
              <a:ahLst/>
              <a:cxnLst/>
              <a:rect l="l" t="t" r="r" b="b"/>
              <a:pathLst>
                <a:path w="4107" h="12830" extrusionOk="0">
                  <a:moveTo>
                    <a:pt x="1391" y="0"/>
                  </a:moveTo>
                  <a:lnTo>
                    <a:pt x="1" y="12829"/>
                  </a:lnTo>
                  <a:lnTo>
                    <a:pt x="4106"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53">
              <a:extLst>
                <a:ext uri="{FF2B5EF4-FFF2-40B4-BE49-F238E27FC236}">
                  <a16:creationId xmlns:a16="http://schemas.microsoft.com/office/drawing/2014/main" id="{200EDA07-B167-579E-A3FC-CD364AA37D27}"/>
                </a:ext>
              </a:extLst>
            </p:cNvPr>
            <p:cNvSpPr/>
            <p:nvPr/>
          </p:nvSpPr>
          <p:spPr>
            <a:xfrm>
              <a:off x="314270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53">
              <a:extLst>
                <a:ext uri="{FF2B5EF4-FFF2-40B4-BE49-F238E27FC236}">
                  <a16:creationId xmlns:a16="http://schemas.microsoft.com/office/drawing/2014/main" id="{1CE0B787-7A36-CFA8-2CB9-D2B00F882038}"/>
                </a:ext>
              </a:extLst>
            </p:cNvPr>
            <p:cNvSpPr/>
            <p:nvPr/>
          </p:nvSpPr>
          <p:spPr>
            <a:xfrm>
              <a:off x="3096200" y="4023725"/>
              <a:ext cx="103175" cy="454925"/>
            </a:xfrm>
            <a:custGeom>
              <a:avLst/>
              <a:gdLst/>
              <a:ahLst/>
              <a:cxnLst/>
              <a:rect l="l" t="t" r="r" b="b"/>
              <a:pathLst>
                <a:path w="4127" h="18197" extrusionOk="0">
                  <a:moveTo>
                    <a:pt x="1412" y="1"/>
                  </a:moveTo>
                  <a:lnTo>
                    <a:pt x="1" y="18196"/>
                  </a:lnTo>
                  <a:lnTo>
                    <a:pt x="4127"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53">
              <a:extLst>
                <a:ext uri="{FF2B5EF4-FFF2-40B4-BE49-F238E27FC236}">
                  <a16:creationId xmlns:a16="http://schemas.microsoft.com/office/drawing/2014/main" id="{7C4F7454-EFF9-084E-C8ED-9B3F92D45EA6}"/>
                </a:ext>
              </a:extLst>
            </p:cNvPr>
            <p:cNvSpPr/>
            <p:nvPr/>
          </p:nvSpPr>
          <p:spPr>
            <a:xfrm>
              <a:off x="328972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53">
              <a:extLst>
                <a:ext uri="{FF2B5EF4-FFF2-40B4-BE49-F238E27FC236}">
                  <a16:creationId xmlns:a16="http://schemas.microsoft.com/office/drawing/2014/main" id="{973FB7CC-BF65-2F34-910D-885BB35DFA21}"/>
                </a:ext>
              </a:extLst>
            </p:cNvPr>
            <p:cNvSpPr/>
            <p:nvPr/>
          </p:nvSpPr>
          <p:spPr>
            <a:xfrm>
              <a:off x="3238400" y="3876725"/>
              <a:ext cx="102650" cy="601925"/>
            </a:xfrm>
            <a:custGeom>
              <a:avLst/>
              <a:gdLst/>
              <a:ahLst/>
              <a:cxnLst/>
              <a:rect l="l" t="t" r="r" b="b"/>
              <a:pathLst>
                <a:path w="4106" h="24077" extrusionOk="0">
                  <a:moveTo>
                    <a:pt x="1390" y="0"/>
                  </a:moveTo>
                  <a:lnTo>
                    <a:pt x="1" y="24076"/>
                  </a:lnTo>
                  <a:lnTo>
                    <a:pt x="4106" y="24076"/>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53">
              <a:extLst>
                <a:ext uri="{FF2B5EF4-FFF2-40B4-BE49-F238E27FC236}">
                  <a16:creationId xmlns:a16="http://schemas.microsoft.com/office/drawing/2014/main" id="{30A2446F-383D-0949-EF3D-6601EBA12C97}"/>
                </a:ext>
              </a:extLst>
            </p:cNvPr>
            <p:cNvSpPr/>
            <p:nvPr/>
          </p:nvSpPr>
          <p:spPr>
            <a:xfrm>
              <a:off x="3437250"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9;p53">
              <a:extLst>
                <a:ext uri="{FF2B5EF4-FFF2-40B4-BE49-F238E27FC236}">
                  <a16:creationId xmlns:a16="http://schemas.microsoft.com/office/drawing/2014/main" id="{CA7932DB-FEDA-ADF1-64B6-DE4F3A37A80D}"/>
                </a:ext>
              </a:extLst>
            </p:cNvPr>
            <p:cNvSpPr/>
            <p:nvPr/>
          </p:nvSpPr>
          <p:spPr>
            <a:xfrm>
              <a:off x="3380600" y="4023725"/>
              <a:ext cx="102650" cy="454925"/>
            </a:xfrm>
            <a:custGeom>
              <a:avLst/>
              <a:gdLst/>
              <a:ahLst/>
              <a:cxnLst/>
              <a:rect l="l" t="t" r="r" b="b"/>
              <a:pathLst>
                <a:path w="4106" h="18197" extrusionOk="0">
                  <a:moveTo>
                    <a:pt x="1389" y="1"/>
                  </a:moveTo>
                  <a:lnTo>
                    <a:pt x="0" y="18196"/>
                  </a:lnTo>
                  <a:lnTo>
                    <a:pt x="410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10;p53">
              <a:extLst>
                <a:ext uri="{FF2B5EF4-FFF2-40B4-BE49-F238E27FC236}">
                  <a16:creationId xmlns:a16="http://schemas.microsoft.com/office/drawing/2014/main" id="{0DD08A16-FB38-3831-6CF2-7477CEDDA44E}"/>
                </a:ext>
              </a:extLst>
            </p:cNvPr>
            <p:cNvSpPr/>
            <p:nvPr/>
          </p:nvSpPr>
          <p:spPr>
            <a:xfrm>
              <a:off x="3570900"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1;p53">
              <a:extLst>
                <a:ext uri="{FF2B5EF4-FFF2-40B4-BE49-F238E27FC236}">
                  <a16:creationId xmlns:a16="http://schemas.microsoft.com/office/drawing/2014/main" id="{844B8098-30FB-A907-02F7-45EFF6C33FA9}"/>
                </a:ext>
              </a:extLst>
            </p:cNvPr>
            <p:cNvSpPr/>
            <p:nvPr/>
          </p:nvSpPr>
          <p:spPr>
            <a:xfrm>
              <a:off x="3522225" y="4157900"/>
              <a:ext cx="103225" cy="320750"/>
            </a:xfrm>
            <a:custGeom>
              <a:avLst/>
              <a:gdLst/>
              <a:ahLst/>
              <a:cxnLst/>
              <a:rect l="l" t="t" r="r" b="b"/>
              <a:pathLst>
                <a:path w="4129" h="12830" extrusionOk="0">
                  <a:moveTo>
                    <a:pt x="1412" y="0"/>
                  </a:moveTo>
                  <a:lnTo>
                    <a:pt x="1" y="12829"/>
                  </a:lnTo>
                  <a:lnTo>
                    <a:pt x="4128"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2;p53">
              <a:extLst>
                <a:ext uri="{FF2B5EF4-FFF2-40B4-BE49-F238E27FC236}">
                  <a16:creationId xmlns:a16="http://schemas.microsoft.com/office/drawing/2014/main" id="{1C6B50EF-5983-0BA5-873C-72B5C392404F}"/>
                </a:ext>
              </a:extLst>
            </p:cNvPr>
            <p:cNvSpPr/>
            <p:nvPr/>
          </p:nvSpPr>
          <p:spPr>
            <a:xfrm>
              <a:off x="3717875" y="3743075"/>
              <a:ext cx="25" cy="735575"/>
            </a:xfrm>
            <a:custGeom>
              <a:avLst/>
              <a:gdLst/>
              <a:ahLst/>
              <a:cxnLst/>
              <a:rect l="l" t="t" r="r" b="b"/>
              <a:pathLst>
                <a:path w="1" h="29423" extrusionOk="0">
                  <a:moveTo>
                    <a:pt x="1" y="0"/>
                  </a:moveTo>
                  <a:lnTo>
                    <a:pt x="1" y="2942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3;p53">
              <a:extLst>
                <a:ext uri="{FF2B5EF4-FFF2-40B4-BE49-F238E27FC236}">
                  <a16:creationId xmlns:a16="http://schemas.microsoft.com/office/drawing/2014/main" id="{775A62B2-4078-0986-1FD8-5286B03A0F7F}"/>
                </a:ext>
              </a:extLst>
            </p:cNvPr>
            <p:cNvSpPr/>
            <p:nvPr/>
          </p:nvSpPr>
          <p:spPr>
            <a:xfrm>
              <a:off x="3664425" y="3743075"/>
              <a:ext cx="102650" cy="735575"/>
            </a:xfrm>
            <a:custGeom>
              <a:avLst/>
              <a:gdLst/>
              <a:ahLst/>
              <a:cxnLst/>
              <a:rect l="l" t="t" r="r" b="b"/>
              <a:pathLst>
                <a:path w="4106" h="29423" extrusionOk="0">
                  <a:moveTo>
                    <a:pt x="1391" y="0"/>
                  </a:moveTo>
                  <a:lnTo>
                    <a:pt x="0" y="29422"/>
                  </a:lnTo>
                  <a:lnTo>
                    <a:pt x="4106" y="29422"/>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4;p53">
              <a:extLst>
                <a:ext uri="{FF2B5EF4-FFF2-40B4-BE49-F238E27FC236}">
                  <a16:creationId xmlns:a16="http://schemas.microsoft.com/office/drawing/2014/main" id="{A156039E-0A76-DE71-B96A-162DFE294441}"/>
                </a:ext>
              </a:extLst>
            </p:cNvPr>
            <p:cNvSpPr/>
            <p:nvPr/>
          </p:nvSpPr>
          <p:spPr>
            <a:xfrm>
              <a:off x="3851525" y="4304925"/>
              <a:ext cx="25" cy="173725"/>
            </a:xfrm>
            <a:custGeom>
              <a:avLst/>
              <a:gdLst/>
              <a:ahLst/>
              <a:cxnLst/>
              <a:rect l="l" t="t" r="r" b="b"/>
              <a:pathLst>
                <a:path w="1" h="6949" extrusionOk="0">
                  <a:moveTo>
                    <a:pt x="0" y="0"/>
                  </a:moveTo>
                  <a:lnTo>
                    <a:pt x="0" y="69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5;p53">
              <a:extLst>
                <a:ext uri="{FF2B5EF4-FFF2-40B4-BE49-F238E27FC236}">
                  <a16:creationId xmlns:a16="http://schemas.microsoft.com/office/drawing/2014/main" id="{CA3506BC-E382-7D3C-616C-19AAC756060C}"/>
                </a:ext>
              </a:extLst>
            </p:cNvPr>
            <p:cNvSpPr/>
            <p:nvPr/>
          </p:nvSpPr>
          <p:spPr>
            <a:xfrm>
              <a:off x="3806625" y="4304925"/>
              <a:ext cx="102650" cy="173725"/>
            </a:xfrm>
            <a:custGeom>
              <a:avLst/>
              <a:gdLst/>
              <a:ahLst/>
              <a:cxnLst/>
              <a:rect l="l" t="t" r="r" b="b"/>
              <a:pathLst>
                <a:path w="4106" h="6949" extrusionOk="0">
                  <a:moveTo>
                    <a:pt x="1391" y="0"/>
                  </a:moveTo>
                  <a:lnTo>
                    <a:pt x="0" y="6948"/>
                  </a:lnTo>
                  <a:lnTo>
                    <a:pt x="4105" y="6948"/>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6;p53">
              <a:extLst>
                <a:ext uri="{FF2B5EF4-FFF2-40B4-BE49-F238E27FC236}">
                  <a16:creationId xmlns:a16="http://schemas.microsoft.com/office/drawing/2014/main" id="{A033E35E-FB54-3242-9DEF-802DD2ED0F81}"/>
                </a:ext>
              </a:extLst>
            </p:cNvPr>
            <p:cNvSpPr/>
            <p:nvPr/>
          </p:nvSpPr>
          <p:spPr>
            <a:xfrm>
              <a:off x="3998550"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7;p53">
              <a:extLst>
                <a:ext uri="{FF2B5EF4-FFF2-40B4-BE49-F238E27FC236}">
                  <a16:creationId xmlns:a16="http://schemas.microsoft.com/office/drawing/2014/main" id="{FECDB1A6-9928-8DD8-7D47-BA754F541CD5}"/>
                </a:ext>
              </a:extLst>
            </p:cNvPr>
            <p:cNvSpPr/>
            <p:nvPr/>
          </p:nvSpPr>
          <p:spPr>
            <a:xfrm>
              <a:off x="3948300" y="4157900"/>
              <a:ext cx="103175" cy="320750"/>
            </a:xfrm>
            <a:custGeom>
              <a:avLst/>
              <a:gdLst/>
              <a:ahLst/>
              <a:cxnLst/>
              <a:rect l="l" t="t" r="r" b="b"/>
              <a:pathLst>
                <a:path w="4127" h="12830" extrusionOk="0">
                  <a:moveTo>
                    <a:pt x="1411" y="0"/>
                  </a:moveTo>
                  <a:lnTo>
                    <a:pt x="0" y="12829"/>
                  </a:lnTo>
                  <a:lnTo>
                    <a:pt x="4126" y="12829"/>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8;p53">
              <a:extLst>
                <a:ext uri="{FF2B5EF4-FFF2-40B4-BE49-F238E27FC236}">
                  <a16:creationId xmlns:a16="http://schemas.microsoft.com/office/drawing/2014/main" id="{F3D9BBD0-42AF-B2B9-5E06-62AD5516FF45}"/>
                </a:ext>
              </a:extLst>
            </p:cNvPr>
            <p:cNvSpPr/>
            <p:nvPr/>
          </p:nvSpPr>
          <p:spPr>
            <a:xfrm>
              <a:off x="4145525"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9;p53">
              <a:extLst>
                <a:ext uri="{FF2B5EF4-FFF2-40B4-BE49-F238E27FC236}">
                  <a16:creationId xmlns:a16="http://schemas.microsoft.com/office/drawing/2014/main" id="{7247CADD-914F-9A45-9415-4F245E9D09D5}"/>
                </a:ext>
              </a:extLst>
            </p:cNvPr>
            <p:cNvSpPr/>
            <p:nvPr/>
          </p:nvSpPr>
          <p:spPr>
            <a:xfrm>
              <a:off x="4090475" y="4023725"/>
              <a:ext cx="102675" cy="454925"/>
            </a:xfrm>
            <a:custGeom>
              <a:avLst/>
              <a:gdLst/>
              <a:ahLst/>
              <a:cxnLst/>
              <a:rect l="l" t="t" r="r" b="b"/>
              <a:pathLst>
                <a:path w="4107" h="18197" extrusionOk="0">
                  <a:moveTo>
                    <a:pt x="1390" y="1"/>
                  </a:moveTo>
                  <a:lnTo>
                    <a:pt x="1" y="18196"/>
                  </a:lnTo>
                  <a:lnTo>
                    <a:pt x="4106"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20;p53">
              <a:extLst>
                <a:ext uri="{FF2B5EF4-FFF2-40B4-BE49-F238E27FC236}">
                  <a16:creationId xmlns:a16="http://schemas.microsoft.com/office/drawing/2014/main" id="{BE282580-A14E-A7B5-7EB8-F3BFF4882E75}"/>
                </a:ext>
              </a:extLst>
            </p:cNvPr>
            <p:cNvSpPr/>
            <p:nvPr/>
          </p:nvSpPr>
          <p:spPr>
            <a:xfrm>
              <a:off x="4279150" y="3743075"/>
              <a:ext cx="25" cy="735575"/>
            </a:xfrm>
            <a:custGeom>
              <a:avLst/>
              <a:gdLst/>
              <a:ahLst/>
              <a:cxnLst/>
              <a:rect l="l" t="t" r="r" b="b"/>
              <a:pathLst>
                <a:path w="1" h="29423" extrusionOk="0">
                  <a:moveTo>
                    <a:pt x="1" y="0"/>
                  </a:moveTo>
                  <a:lnTo>
                    <a:pt x="1" y="2942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1;p53">
              <a:extLst>
                <a:ext uri="{FF2B5EF4-FFF2-40B4-BE49-F238E27FC236}">
                  <a16:creationId xmlns:a16="http://schemas.microsoft.com/office/drawing/2014/main" id="{70D1B536-EE1C-3EB2-D386-32E358C318CD}"/>
                </a:ext>
              </a:extLst>
            </p:cNvPr>
            <p:cNvSpPr/>
            <p:nvPr/>
          </p:nvSpPr>
          <p:spPr>
            <a:xfrm>
              <a:off x="4232675" y="3743075"/>
              <a:ext cx="102650" cy="735575"/>
            </a:xfrm>
            <a:custGeom>
              <a:avLst/>
              <a:gdLst/>
              <a:ahLst/>
              <a:cxnLst/>
              <a:rect l="l" t="t" r="r" b="b"/>
              <a:pathLst>
                <a:path w="4106" h="29423" extrusionOk="0">
                  <a:moveTo>
                    <a:pt x="1390" y="0"/>
                  </a:moveTo>
                  <a:lnTo>
                    <a:pt x="1" y="29422"/>
                  </a:lnTo>
                  <a:lnTo>
                    <a:pt x="4106" y="29422"/>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2;p53">
              <a:extLst>
                <a:ext uri="{FF2B5EF4-FFF2-40B4-BE49-F238E27FC236}">
                  <a16:creationId xmlns:a16="http://schemas.microsoft.com/office/drawing/2014/main" id="{857DAE0A-FF62-3837-1CDA-888B591EB704}"/>
                </a:ext>
              </a:extLst>
            </p:cNvPr>
            <p:cNvSpPr/>
            <p:nvPr/>
          </p:nvSpPr>
          <p:spPr>
            <a:xfrm>
              <a:off x="4426175"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3;p53">
              <a:extLst>
                <a:ext uri="{FF2B5EF4-FFF2-40B4-BE49-F238E27FC236}">
                  <a16:creationId xmlns:a16="http://schemas.microsoft.com/office/drawing/2014/main" id="{B0AB2947-B747-FCB1-4FC6-DB12C55E663E}"/>
                </a:ext>
              </a:extLst>
            </p:cNvPr>
            <p:cNvSpPr/>
            <p:nvPr/>
          </p:nvSpPr>
          <p:spPr>
            <a:xfrm>
              <a:off x="4374300" y="4023725"/>
              <a:ext cx="103225" cy="454925"/>
            </a:xfrm>
            <a:custGeom>
              <a:avLst/>
              <a:gdLst/>
              <a:ahLst/>
              <a:cxnLst/>
              <a:rect l="l" t="t" r="r" b="b"/>
              <a:pathLst>
                <a:path w="4129" h="18197" extrusionOk="0">
                  <a:moveTo>
                    <a:pt x="1412" y="1"/>
                  </a:moveTo>
                  <a:lnTo>
                    <a:pt x="1" y="18196"/>
                  </a:lnTo>
                  <a:lnTo>
                    <a:pt x="4129" y="18196"/>
                  </a:lnTo>
                  <a:lnTo>
                    <a:pt x="2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4;p53">
              <a:extLst>
                <a:ext uri="{FF2B5EF4-FFF2-40B4-BE49-F238E27FC236}">
                  <a16:creationId xmlns:a16="http://schemas.microsoft.com/office/drawing/2014/main" id="{D449B33C-E27E-0CDF-CE95-8F039A80DB62}"/>
                </a:ext>
              </a:extLst>
            </p:cNvPr>
            <p:cNvSpPr/>
            <p:nvPr/>
          </p:nvSpPr>
          <p:spPr>
            <a:xfrm>
              <a:off x="45731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5;p53">
              <a:extLst>
                <a:ext uri="{FF2B5EF4-FFF2-40B4-BE49-F238E27FC236}">
                  <a16:creationId xmlns:a16="http://schemas.microsoft.com/office/drawing/2014/main" id="{7242ECE4-1461-E295-4BB1-1829C77FB813}"/>
                </a:ext>
              </a:extLst>
            </p:cNvPr>
            <p:cNvSpPr/>
            <p:nvPr/>
          </p:nvSpPr>
          <p:spPr>
            <a:xfrm>
              <a:off x="4516500" y="3876725"/>
              <a:ext cx="102675" cy="601925"/>
            </a:xfrm>
            <a:custGeom>
              <a:avLst/>
              <a:gdLst/>
              <a:ahLst/>
              <a:cxnLst/>
              <a:rect l="l" t="t" r="r" b="b"/>
              <a:pathLst>
                <a:path w="4107" h="24077" extrusionOk="0">
                  <a:moveTo>
                    <a:pt x="1391" y="0"/>
                  </a:moveTo>
                  <a:lnTo>
                    <a:pt x="1" y="24076"/>
                  </a:lnTo>
                  <a:lnTo>
                    <a:pt x="4106" y="24076"/>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6;p53">
              <a:extLst>
                <a:ext uri="{FF2B5EF4-FFF2-40B4-BE49-F238E27FC236}">
                  <a16:creationId xmlns:a16="http://schemas.microsoft.com/office/drawing/2014/main" id="{C213F82C-C146-0C8F-9321-448413BD9A44}"/>
                </a:ext>
              </a:extLst>
            </p:cNvPr>
            <p:cNvSpPr/>
            <p:nvPr/>
          </p:nvSpPr>
          <p:spPr>
            <a:xfrm>
              <a:off x="470680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7;p53">
              <a:extLst>
                <a:ext uri="{FF2B5EF4-FFF2-40B4-BE49-F238E27FC236}">
                  <a16:creationId xmlns:a16="http://schemas.microsoft.com/office/drawing/2014/main" id="{524666D5-A8E8-5E88-8D80-CD004300B54D}"/>
                </a:ext>
              </a:extLst>
            </p:cNvPr>
            <p:cNvSpPr/>
            <p:nvPr/>
          </p:nvSpPr>
          <p:spPr>
            <a:xfrm>
              <a:off x="4658700" y="4157900"/>
              <a:ext cx="102650" cy="320750"/>
            </a:xfrm>
            <a:custGeom>
              <a:avLst/>
              <a:gdLst/>
              <a:ahLst/>
              <a:cxnLst/>
              <a:rect l="l" t="t" r="r" b="b"/>
              <a:pathLst>
                <a:path w="4106" h="12830" extrusionOk="0">
                  <a:moveTo>
                    <a:pt x="1391" y="0"/>
                  </a:moveTo>
                  <a:lnTo>
                    <a:pt x="0" y="12829"/>
                  </a:lnTo>
                  <a:lnTo>
                    <a:pt x="4106"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8;p53">
              <a:extLst>
                <a:ext uri="{FF2B5EF4-FFF2-40B4-BE49-F238E27FC236}">
                  <a16:creationId xmlns:a16="http://schemas.microsoft.com/office/drawing/2014/main" id="{BDC4A351-9125-BAEB-64F1-2D3E544373BA}"/>
                </a:ext>
              </a:extLst>
            </p:cNvPr>
            <p:cNvSpPr/>
            <p:nvPr/>
          </p:nvSpPr>
          <p:spPr>
            <a:xfrm>
              <a:off x="4853825"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9;p53">
              <a:extLst>
                <a:ext uri="{FF2B5EF4-FFF2-40B4-BE49-F238E27FC236}">
                  <a16:creationId xmlns:a16="http://schemas.microsoft.com/office/drawing/2014/main" id="{27EB61DA-B44B-CB32-EDCC-DAC750D5770E}"/>
                </a:ext>
              </a:extLst>
            </p:cNvPr>
            <p:cNvSpPr/>
            <p:nvPr/>
          </p:nvSpPr>
          <p:spPr>
            <a:xfrm>
              <a:off x="4800375" y="4023725"/>
              <a:ext cx="103175" cy="454925"/>
            </a:xfrm>
            <a:custGeom>
              <a:avLst/>
              <a:gdLst/>
              <a:ahLst/>
              <a:cxnLst/>
              <a:rect l="l" t="t" r="r" b="b"/>
              <a:pathLst>
                <a:path w="4127" h="18197" extrusionOk="0">
                  <a:moveTo>
                    <a:pt x="1412" y="1"/>
                  </a:moveTo>
                  <a:lnTo>
                    <a:pt x="1" y="18196"/>
                  </a:lnTo>
                  <a:lnTo>
                    <a:pt x="412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30;p53">
              <a:extLst>
                <a:ext uri="{FF2B5EF4-FFF2-40B4-BE49-F238E27FC236}">
                  <a16:creationId xmlns:a16="http://schemas.microsoft.com/office/drawing/2014/main" id="{19ABD1EA-CB6D-C076-3197-8BA03E89B778}"/>
                </a:ext>
              </a:extLst>
            </p:cNvPr>
            <p:cNvSpPr/>
            <p:nvPr/>
          </p:nvSpPr>
          <p:spPr>
            <a:xfrm>
              <a:off x="49874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1;p53">
              <a:extLst>
                <a:ext uri="{FF2B5EF4-FFF2-40B4-BE49-F238E27FC236}">
                  <a16:creationId xmlns:a16="http://schemas.microsoft.com/office/drawing/2014/main" id="{30D5E0A3-FFD9-C278-0339-94C7B8D0B9BB}"/>
                </a:ext>
              </a:extLst>
            </p:cNvPr>
            <p:cNvSpPr/>
            <p:nvPr/>
          </p:nvSpPr>
          <p:spPr>
            <a:xfrm>
              <a:off x="4942575" y="3876725"/>
              <a:ext cx="103175" cy="601925"/>
            </a:xfrm>
            <a:custGeom>
              <a:avLst/>
              <a:gdLst/>
              <a:ahLst/>
              <a:cxnLst/>
              <a:rect l="l" t="t" r="r" b="b"/>
              <a:pathLst>
                <a:path w="4127" h="24077" extrusionOk="0">
                  <a:moveTo>
                    <a:pt x="1411" y="0"/>
                  </a:moveTo>
                  <a:lnTo>
                    <a:pt x="0" y="24076"/>
                  </a:lnTo>
                  <a:lnTo>
                    <a:pt x="4126" y="24076"/>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32;p53">
              <a:extLst>
                <a:ext uri="{FF2B5EF4-FFF2-40B4-BE49-F238E27FC236}">
                  <a16:creationId xmlns:a16="http://schemas.microsoft.com/office/drawing/2014/main" id="{4D62E642-1EDF-FA82-C6D5-408059204DE5}"/>
                </a:ext>
              </a:extLst>
            </p:cNvPr>
            <p:cNvSpPr/>
            <p:nvPr/>
          </p:nvSpPr>
          <p:spPr>
            <a:xfrm>
              <a:off x="5135000"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33;p53">
              <a:extLst>
                <a:ext uri="{FF2B5EF4-FFF2-40B4-BE49-F238E27FC236}">
                  <a16:creationId xmlns:a16="http://schemas.microsoft.com/office/drawing/2014/main" id="{3D4BEB33-1862-E219-B974-C711545F1422}"/>
                </a:ext>
              </a:extLst>
            </p:cNvPr>
            <p:cNvSpPr/>
            <p:nvPr/>
          </p:nvSpPr>
          <p:spPr>
            <a:xfrm>
              <a:off x="5084750" y="4023725"/>
              <a:ext cx="102675" cy="454925"/>
            </a:xfrm>
            <a:custGeom>
              <a:avLst/>
              <a:gdLst/>
              <a:ahLst/>
              <a:cxnLst/>
              <a:rect l="l" t="t" r="r" b="b"/>
              <a:pathLst>
                <a:path w="4107" h="18197" extrusionOk="0">
                  <a:moveTo>
                    <a:pt x="1390" y="1"/>
                  </a:moveTo>
                  <a:lnTo>
                    <a:pt x="1" y="18196"/>
                  </a:lnTo>
                  <a:lnTo>
                    <a:pt x="4106"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4;p53">
              <a:extLst>
                <a:ext uri="{FF2B5EF4-FFF2-40B4-BE49-F238E27FC236}">
                  <a16:creationId xmlns:a16="http://schemas.microsoft.com/office/drawing/2014/main" id="{48377ABD-E420-E783-61D8-29A2696E061E}"/>
                </a:ext>
              </a:extLst>
            </p:cNvPr>
            <p:cNvSpPr/>
            <p:nvPr/>
          </p:nvSpPr>
          <p:spPr>
            <a:xfrm>
              <a:off x="5282000"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5;p53">
              <a:extLst>
                <a:ext uri="{FF2B5EF4-FFF2-40B4-BE49-F238E27FC236}">
                  <a16:creationId xmlns:a16="http://schemas.microsoft.com/office/drawing/2014/main" id="{D195E76F-9EEB-0ED4-5E5A-F0765B4C2929}"/>
                </a:ext>
              </a:extLst>
            </p:cNvPr>
            <p:cNvSpPr/>
            <p:nvPr/>
          </p:nvSpPr>
          <p:spPr>
            <a:xfrm>
              <a:off x="5226400" y="4157900"/>
              <a:ext cx="103200" cy="320750"/>
            </a:xfrm>
            <a:custGeom>
              <a:avLst/>
              <a:gdLst/>
              <a:ahLst/>
              <a:cxnLst/>
              <a:rect l="l" t="t" r="r" b="b"/>
              <a:pathLst>
                <a:path w="4128" h="12830" extrusionOk="0">
                  <a:moveTo>
                    <a:pt x="1412" y="0"/>
                  </a:moveTo>
                  <a:lnTo>
                    <a:pt x="0" y="12829"/>
                  </a:lnTo>
                  <a:lnTo>
                    <a:pt x="4128"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6;p53">
              <a:extLst>
                <a:ext uri="{FF2B5EF4-FFF2-40B4-BE49-F238E27FC236}">
                  <a16:creationId xmlns:a16="http://schemas.microsoft.com/office/drawing/2014/main" id="{C165CE59-03C8-0EA5-AC1E-EA1796F99A1D}"/>
                </a:ext>
              </a:extLst>
            </p:cNvPr>
            <p:cNvSpPr/>
            <p:nvPr/>
          </p:nvSpPr>
          <p:spPr>
            <a:xfrm>
              <a:off x="5415625" y="4304925"/>
              <a:ext cx="25" cy="173725"/>
            </a:xfrm>
            <a:custGeom>
              <a:avLst/>
              <a:gdLst/>
              <a:ahLst/>
              <a:cxnLst/>
              <a:rect l="l" t="t" r="r" b="b"/>
              <a:pathLst>
                <a:path w="1" h="6949" extrusionOk="0">
                  <a:moveTo>
                    <a:pt x="1" y="0"/>
                  </a:moveTo>
                  <a:lnTo>
                    <a:pt x="1" y="69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7;p53">
              <a:extLst>
                <a:ext uri="{FF2B5EF4-FFF2-40B4-BE49-F238E27FC236}">
                  <a16:creationId xmlns:a16="http://schemas.microsoft.com/office/drawing/2014/main" id="{2AC0051B-AF67-114A-95A2-8DE738CAD0CE}"/>
                </a:ext>
              </a:extLst>
            </p:cNvPr>
            <p:cNvSpPr/>
            <p:nvPr/>
          </p:nvSpPr>
          <p:spPr>
            <a:xfrm>
              <a:off x="5368600" y="4304925"/>
              <a:ext cx="103200" cy="173725"/>
            </a:xfrm>
            <a:custGeom>
              <a:avLst/>
              <a:gdLst/>
              <a:ahLst/>
              <a:cxnLst/>
              <a:rect l="l" t="t" r="r" b="b"/>
              <a:pathLst>
                <a:path w="4128" h="6949" extrusionOk="0">
                  <a:moveTo>
                    <a:pt x="1411" y="0"/>
                  </a:moveTo>
                  <a:lnTo>
                    <a:pt x="0" y="6948"/>
                  </a:lnTo>
                  <a:lnTo>
                    <a:pt x="4128" y="6948"/>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8;p53">
              <a:extLst>
                <a:ext uri="{FF2B5EF4-FFF2-40B4-BE49-F238E27FC236}">
                  <a16:creationId xmlns:a16="http://schemas.microsoft.com/office/drawing/2014/main" id="{6B6AC2CF-262B-32F0-5F4D-F903F1E8ECB1}"/>
                </a:ext>
              </a:extLst>
            </p:cNvPr>
            <p:cNvSpPr/>
            <p:nvPr/>
          </p:nvSpPr>
          <p:spPr>
            <a:xfrm>
              <a:off x="556265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9;p53">
              <a:extLst>
                <a:ext uri="{FF2B5EF4-FFF2-40B4-BE49-F238E27FC236}">
                  <a16:creationId xmlns:a16="http://schemas.microsoft.com/office/drawing/2014/main" id="{26EE327A-5823-6ABE-9B87-FB9965DF992F}"/>
                </a:ext>
              </a:extLst>
            </p:cNvPr>
            <p:cNvSpPr/>
            <p:nvPr/>
          </p:nvSpPr>
          <p:spPr>
            <a:xfrm>
              <a:off x="5510775" y="4157900"/>
              <a:ext cx="102675" cy="320750"/>
            </a:xfrm>
            <a:custGeom>
              <a:avLst/>
              <a:gdLst/>
              <a:ahLst/>
              <a:cxnLst/>
              <a:rect l="l" t="t" r="r" b="b"/>
              <a:pathLst>
                <a:path w="4107" h="12830" extrusionOk="0">
                  <a:moveTo>
                    <a:pt x="1391" y="0"/>
                  </a:moveTo>
                  <a:lnTo>
                    <a:pt x="1" y="12829"/>
                  </a:lnTo>
                  <a:lnTo>
                    <a:pt x="4106"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40;p53">
              <a:extLst>
                <a:ext uri="{FF2B5EF4-FFF2-40B4-BE49-F238E27FC236}">
                  <a16:creationId xmlns:a16="http://schemas.microsoft.com/office/drawing/2014/main" id="{552A5DCB-DEC2-83AE-2681-CB0107C725BF}"/>
                </a:ext>
              </a:extLst>
            </p:cNvPr>
            <p:cNvSpPr/>
            <p:nvPr/>
          </p:nvSpPr>
          <p:spPr>
            <a:xfrm>
              <a:off x="5709625"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1;p53">
              <a:extLst>
                <a:ext uri="{FF2B5EF4-FFF2-40B4-BE49-F238E27FC236}">
                  <a16:creationId xmlns:a16="http://schemas.microsoft.com/office/drawing/2014/main" id="{F643A621-265A-F2BC-D59A-9ACD6D2618B3}"/>
                </a:ext>
              </a:extLst>
            </p:cNvPr>
            <p:cNvSpPr/>
            <p:nvPr/>
          </p:nvSpPr>
          <p:spPr>
            <a:xfrm>
              <a:off x="5652450" y="4023725"/>
              <a:ext cx="103175" cy="454925"/>
            </a:xfrm>
            <a:custGeom>
              <a:avLst/>
              <a:gdLst/>
              <a:ahLst/>
              <a:cxnLst/>
              <a:rect l="l" t="t" r="r" b="b"/>
              <a:pathLst>
                <a:path w="4127" h="18197" extrusionOk="0">
                  <a:moveTo>
                    <a:pt x="1412" y="1"/>
                  </a:moveTo>
                  <a:lnTo>
                    <a:pt x="1" y="18196"/>
                  </a:lnTo>
                  <a:lnTo>
                    <a:pt x="4127"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2;p53">
              <a:extLst>
                <a:ext uri="{FF2B5EF4-FFF2-40B4-BE49-F238E27FC236}">
                  <a16:creationId xmlns:a16="http://schemas.microsoft.com/office/drawing/2014/main" id="{74FBD3CD-0B6D-D6FF-9498-4FD1528B09CD}"/>
                </a:ext>
              </a:extLst>
            </p:cNvPr>
            <p:cNvSpPr/>
            <p:nvPr/>
          </p:nvSpPr>
          <p:spPr>
            <a:xfrm>
              <a:off x="58432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3;p53">
              <a:extLst>
                <a:ext uri="{FF2B5EF4-FFF2-40B4-BE49-F238E27FC236}">
                  <a16:creationId xmlns:a16="http://schemas.microsoft.com/office/drawing/2014/main" id="{AE8D5FE5-589C-51CF-F32D-6FBD1E12ADA8}"/>
                </a:ext>
              </a:extLst>
            </p:cNvPr>
            <p:cNvSpPr/>
            <p:nvPr/>
          </p:nvSpPr>
          <p:spPr>
            <a:xfrm>
              <a:off x="5794650" y="3876725"/>
              <a:ext cx="103175" cy="601925"/>
            </a:xfrm>
            <a:custGeom>
              <a:avLst/>
              <a:gdLst/>
              <a:ahLst/>
              <a:cxnLst/>
              <a:rect l="l" t="t" r="r" b="b"/>
              <a:pathLst>
                <a:path w="4127" h="24077" extrusionOk="0">
                  <a:moveTo>
                    <a:pt x="1412" y="0"/>
                  </a:moveTo>
                  <a:lnTo>
                    <a:pt x="1" y="24076"/>
                  </a:lnTo>
                  <a:lnTo>
                    <a:pt x="4126" y="24076"/>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4;p53">
              <a:extLst>
                <a:ext uri="{FF2B5EF4-FFF2-40B4-BE49-F238E27FC236}">
                  <a16:creationId xmlns:a16="http://schemas.microsoft.com/office/drawing/2014/main" id="{265A392F-B1EB-B565-2F8E-D1DB747EC550}"/>
                </a:ext>
              </a:extLst>
            </p:cNvPr>
            <p:cNvSpPr/>
            <p:nvPr/>
          </p:nvSpPr>
          <p:spPr>
            <a:xfrm>
              <a:off x="599030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5;p53">
              <a:extLst>
                <a:ext uri="{FF2B5EF4-FFF2-40B4-BE49-F238E27FC236}">
                  <a16:creationId xmlns:a16="http://schemas.microsoft.com/office/drawing/2014/main" id="{B9088528-D6EC-4F2D-2D9C-6FA911CC95D1}"/>
                </a:ext>
              </a:extLst>
            </p:cNvPr>
            <p:cNvSpPr/>
            <p:nvPr/>
          </p:nvSpPr>
          <p:spPr>
            <a:xfrm>
              <a:off x="5936850" y="4023725"/>
              <a:ext cx="102650" cy="454925"/>
            </a:xfrm>
            <a:custGeom>
              <a:avLst/>
              <a:gdLst/>
              <a:ahLst/>
              <a:cxnLst/>
              <a:rect l="l" t="t" r="r" b="b"/>
              <a:pathLst>
                <a:path w="4106" h="18197" extrusionOk="0">
                  <a:moveTo>
                    <a:pt x="1389" y="1"/>
                  </a:moveTo>
                  <a:lnTo>
                    <a:pt x="0" y="18196"/>
                  </a:lnTo>
                  <a:lnTo>
                    <a:pt x="410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6;p53">
              <a:extLst>
                <a:ext uri="{FF2B5EF4-FFF2-40B4-BE49-F238E27FC236}">
                  <a16:creationId xmlns:a16="http://schemas.microsoft.com/office/drawing/2014/main" id="{9FB59EF9-7414-4B40-981A-F0318124804A}"/>
                </a:ext>
              </a:extLst>
            </p:cNvPr>
            <p:cNvSpPr/>
            <p:nvPr/>
          </p:nvSpPr>
          <p:spPr>
            <a:xfrm>
              <a:off x="6123950" y="4023725"/>
              <a:ext cx="0" cy="454925"/>
            </a:xfrm>
            <a:custGeom>
              <a:avLst/>
              <a:gdLst/>
              <a:ahLst/>
              <a:cxnLst/>
              <a:rect l="l" t="t" r="r" b="b"/>
              <a:pathLst>
                <a:path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7;p53">
              <a:extLst>
                <a:ext uri="{FF2B5EF4-FFF2-40B4-BE49-F238E27FC236}">
                  <a16:creationId xmlns:a16="http://schemas.microsoft.com/office/drawing/2014/main" id="{637C970F-8FFB-392B-B99F-9AEA29A9ED65}"/>
                </a:ext>
              </a:extLst>
            </p:cNvPr>
            <p:cNvSpPr/>
            <p:nvPr/>
          </p:nvSpPr>
          <p:spPr>
            <a:xfrm>
              <a:off x="6079025" y="4023725"/>
              <a:ext cx="102675" cy="454925"/>
            </a:xfrm>
            <a:custGeom>
              <a:avLst/>
              <a:gdLst/>
              <a:ahLst/>
              <a:cxnLst/>
              <a:rect l="l" t="t" r="r" b="b"/>
              <a:pathLst>
                <a:path w="4107" h="18197" extrusionOk="0">
                  <a:moveTo>
                    <a:pt x="1390" y="1"/>
                  </a:moveTo>
                  <a:lnTo>
                    <a:pt x="1" y="18196"/>
                  </a:lnTo>
                  <a:lnTo>
                    <a:pt x="4106"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8;p53">
              <a:extLst>
                <a:ext uri="{FF2B5EF4-FFF2-40B4-BE49-F238E27FC236}">
                  <a16:creationId xmlns:a16="http://schemas.microsoft.com/office/drawing/2014/main" id="{FFC2C5A2-41BF-DE6D-CAE0-F9FF87E96A1E}"/>
                </a:ext>
              </a:extLst>
            </p:cNvPr>
            <p:cNvSpPr/>
            <p:nvPr/>
          </p:nvSpPr>
          <p:spPr>
            <a:xfrm>
              <a:off x="6270925"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9;p53">
              <a:extLst>
                <a:ext uri="{FF2B5EF4-FFF2-40B4-BE49-F238E27FC236}">
                  <a16:creationId xmlns:a16="http://schemas.microsoft.com/office/drawing/2014/main" id="{CE0B5FA2-618C-22DA-C4C1-4BB76F56B3D0}"/>
                </a:ext>
              </a:extLst>
            </p:cNvPr>
            <p:cNvSpPr/>
            <p:nvPr/>
          </p:nvSpPr>
          <p:spPr>
            <a:xfrm>
              <a:off x="6220675" y="4157900"/>
              <a:ext cx="103200" cy="320750"/>
            </a:xfrm>
            <a:custGeom>
              <a:avLst/>
              <a:gdLst/>
              <a:ahLst/>
              <a:cxnLst/>
              <a:rect l="l" t="t" r="r" b="b"/>
              <a:pathLst>
                <a:path w="4128" h="12830" extrusionOk="0">
                  <a:moveTo>
                    <a:pt x="1412" y="0"/>
                  </a:moveTo>
                  <a:lnTo>
                    <a:pt x="0" y="12829"/>
                  </a:lnTo>
                  <a:lnTo>
                    <a:pt x="4128" y="12829"/>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50;p53">
              <a:extLst>
                <a:ext uri="{FF2B5EF4-FFF2-40B4-BE49-F238E27FC236}">
                  <a16:creationId xmlns:a16="http://schemas.microsoft.com/office/drawing/2014/main" id="{5A655F37-18C5-B066-0DD5-C2903F57FE17}"/>
                </a:ext>
              </a:extLst>
            </p:cNvPr>
            <p:cNvSpPr/>
            <p:nvPr/>
          </p:nvSpPr>
          <p:spPr>
            <a:xfrm>
              <a:off x="641795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1;p53">
              <a:extLst>
                <a:ext uri="{FF2B5EF4-FFF2-40B4-BE49-F238E27FC236}">
                  <a16:creationId xmlns:a16="http://schemas.microsoft.com/office/drawing/2014/main" id="{9CB74551-849D-244F-9A3D-ACF2131EBB27}"/>
                </a:ext>
              </a:extLst>
            </p:cNvPr>
            <p:cNvSpPr/>
            <p:nvPr/>
          </p:nvSpPr>
          <p:spPr>
            <a:xfrm>
              <a:off x="6362875" y="4023725"/>
              <a:ext cx="102650" cy="454925"/>
            </a:xfrm>
            <a:custGeom>
              <a:avLst/>
              <a:gdLst/>
              <a:ahLst/>
              <a:cxnLst/>
              <a:rect l="l" t="t" r="r" b="b"/>
              <a:pathLst>
                <a:path w="4106" h="18197" extrusionOk="0">
                  <a:moveTo>
                    <a:pt x="1391" y="1"/>
                  </a:moveTo>
                  <a:lnTo>
                    <a:pt x="0" y="18196"/>
                  </a:lnTo>
                  <a:lnTo>
                    <a:pt x="4105" y="18196"/>
                  </a:lnTo>
                  <a:lnTo>
                    <a:pt x="2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2;p53">
              <a:extLst>
                <a:ext uri="{FF2B5EF4-FFF2-40B4-BE49-F238E27FC236}">
                  <a16:creationId xmlns:a16="http://schemas.microsoft.com/office/drawing/2014/main" id="{53831D7F-99FD-57DC-42CC-AECAA79D660C}"/>
                </a:ext>
              </a:extLst>
            </p:cNvPr>
            <p:cNvSpPr/>
            <p:nvPr/>
          </p:nvSpPr>
          <p:spPr>
            <a:xfrm>
              <a:off x="6551575" y="3876725"/>
              <a:ext cx="25" cy="601925"/>
            </a:xfrm>
            <a:custGeom>
              <a:avLst/>
              <a:gdLst/>
              <a:ahLst/>
              <a:cxnLst/>
              <a:rect l="l" t="t" r="r" b="b"/>
              <a:pathLst>
                <a:path w="1" h="24077" extrusionOk="0">
                  <a:moveTo>
                    <a:pt x="1" y="0"/>
                  </a:moveTo>
                  <a:lnTo>
                    <a:pt x="1"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3;p53">
              <a:extLst>
                <a:ext uri="{FF2B5EF4-FFF2-40B4-BE49-F238E27FC236}">
                  <a16:creationId xmlns:a16="http://schemas.microsoft.com/office/drawing/2014/main" id="{65C658F1-0E54-0A12-E65D-282794D8429B}"/>
                </a:ext>
              </a:extLst>
            </p:cNvPr>
            <p:cNvSpPr/>
            <p:nvPr/>
          </p:nvSpPr>
          <p:spPr>
            <a:xfrm>
              <a:off x="6505050" y="3876725"/>
              <a:ext cx="102675" cy="601925"/>
            </a:xfrm>
            <a:custGeom>
              <a:avLst/>
              <a:gdLst/>
              <a:ahLst/>
              <a:cxnLst/>
              <a:rect l="l" t="t" r="r" b="b"/>
              <a:pathLst>
                <a:path w="4107" h="24077" extrusionOk="0">
                  <a:moveTo>
                    <a:pt x="1391" y="0"/>
                  </a:moveTo>
                  <a:lnTo>
                    <a:pt x="1" y="24076"/>
                  </a:lnTo>
                  <a:lnTo>
                    <a:pt x="4106" y="24076"/>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4;p53">
              <a:extLst>
                <a:ext uri="{FF2B5EF4-FFF2-40B4-BE49-F238E27FC236}">
                  <a16:creationId xmlns:a16="http://schemas.microsoft.com/office/drawing/2014/main" id="{19A3DC98-46B1-37E3-E1DD-C1F2BF0328C4}"/>
                </a:ext>
              </a:extLst>
            </p:cNvPr>
            <p:cNvSpPr/>
            <p:nvPr/>
          </p:nvSpPr>
          <p:spPr>
            <a:xfrm>
              <a:off x="6698575" y="4157900"/>
              <a:ext cx="25" cy="320750"/>
            </a:xfrm>
            <a:custGeom>
              <a:avLst/>
              <a:gdLst/>
              <a:ahLst/>
              <a:cxnLst/>
              <a:rect l="l" t="t" r="r" b="b"/>
              <a:pathLst>
                <a:path w="1" h="12830" extrusionOk="0">
                  <a:moveTo>
                    <a:pt x="0" y="0"/>
                  </a:moveTo>
                  <a:lnTo>
                    <a:pt x="0"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5;p53">
              <a:extLst>
                <a:ext uri="{FF2B5EF4-FFF2-40B4-BE49-F238E27FC236}">
                  <a16:creationId xmlns:a16="http://schemas.microsoft.com/office/drawing/2014/main" id="{E9226F22-77AA-1984-A826-2E737CDAF020}"/>
                </a:ext>
              </a:extLst>
            </p:cNvPr>
            <p:cNvSpPr/>
            <p:nvPr/>
          </p:nvSpPr>
          <p:spPr>
            <a:xfrm>
              <a:off x="6646725" y="4157900"/>
              <a:ext cx="103175" cy="320750"/>
            </a:xfrm>
            <a:custGeom>
              <a:avLst/>
              <a:gdLst/>
              <a:ahLst/>
              <a:cxnLst/>
              <a:rect l="l" t="t" r="r" b="b"/>
              <a:pathLst>
                <a:path w="4127" h="12830" extrusionOk="0">
                  <a:moveTo>
                    <a:pt x="1412" y="0"/>
                  </a:moveTo>
                  <a:lnTo>
                    <a:pt x="1" y="12829"/>
                  </a:lnTo>
                  <a:lnTo>
                    <a:pt x="4127" y="12829"/>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6;p53">
              <a:extLst>
                <a:ext uri="{FF2B5EF4-FFF2-40B4-BE49-F238E27FC236}">
                  <a16:creationId xmlns:a16="http://schemas.microsoft.com/office/drawing/2014/main" id="{089BDC4B-BAA8-B0A8-383F-21E1CA9EFE5C}"/>
                </a:ext>
              </a:extLst>
            </p:cNvPr>
            <p:cNvSpPr/>
            <p:nvPr/>
          </p:nvSpPr>
          <p:spPr>
            <a:xfrm>
              <a:off x="684610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7;p53">
              <a:extLst>
                <a:ext uri="{FF2B5EF4-FFF2-40B4-BE49-F238E27FC236}">
                  <a16:creationId xmlns:a16="http://schemas.microsoft.com/office/drawing/2014/main" id="{1E6AB89B-1296-FA36-F627-A3CF8612584D}"/>
                </a:ext>
              </a:extLst>
            </p:cNvPr>
            <p:cNvSpPr/>
            <p:nvPr/>
          </p:nvSpPr>
          <p:spPr>
            <a:xfrm>
              <a:off x="6788925" y="4157900"/>
              <a:ext cx="102650" cy="320750"/>
            </a:xfrm>
            <a:custGeom>
              <a:avLst/>
              <a:gdLst/>
              <a:ahLst/>
              <a:cxnLst/>
              <a:rect l="l" t="t" r="r" b="b"/>
              <a:pathLst>
                <a:path w="4106" h="12830" extrusionOk="0">
                  <a:moveTo>
                    <a:pt x="1390" y="0"/>
                  </a:moveTo>
                  <a:lnTo>
                    <a:pt x="1" y="12829"/>
                  </a:lnTo>
                  <a:lnTo>
                    <a:pt x="4106" y="12829"/>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8;p53">
              <a:extLst>
                <a:ext uri="{FF2B5EF4-FFF2-40B4-BE49-F238E27FC236}">
                  <a16:creationId xmlns:a16="http://schemas.microsoft.com/office/drawing/2014/main" id="{82063062-4AD2-0DF6-F59B-DA3292CAFF13}"/>
                </a:ext>
              </a:extLst>
            </p:cNvPr>
            <p:cNvSpPr/>
            <p:nvPr/>
          </p:nvSpPr>
          <p:spPr>
            <a:xfrm>
              <a:off x="6979750" y="4023725"/>
              <a:ext cx="25" cy="454925"/>
            </a:xfrm>
            <a:custGeom>
              <a:avLst/>
              <a:gdLst/>
              <a:ahLst/>
              <a:cxnLst/>
              <a:rect l="l" t="t" r="r" b="b"/>
              <a:pathLst>
                <a:path w="1" h="18197" extrusionOk="0">
                  <a:moveTo>
                    <a:pt x="0" y="1"/>
                  </a:moveTo>
                  <a:lnTo>
                    <a:pt x="0"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9;p53">
              <a:extLst>
                <a:ext uri="{FF2B5EF4-FFF2-40B4-BE49-F238E27FC236}">
                  <a16:creationId xmlns:a16="http://schemas.microsoft.com/office/drawing/2014/main" id="{504E9995-3C9D-D04F-3A1F-1C19FE55DC79}"/>
                </a:ext>
              </a:extLst>
            </p:cNvPr>
            <p:cNvSpPr/>
            <p:nvPr/>
          </p:nvSpPr>
          <p:spPr>
            <a:xfrm>
              <a:off x="6931125" y="4023725"/>
              <a:ext cx="102650" cy="454925"/>
            </a:xfrm>
            <a:custGeom>
              <a:avLst/>
              <a:gdLst/>
              <a:ahLst/>
              <a:cxnLst/>
              <a:rect l="l" t="t" r="r" b="b"/>
              <a:pathLst>
                <a:path w="4106" h="18197" extrusionOk="0">
                  <a:moveTo>
                    <a:pt x="1389" y="1"/>
                  </a:moveTo>
                  <a:lnTo>
                    <a:pt x="0" y="18196"/>
                  </a:lnTo>
                  <a:lnTo>
                    <a:pt x="4106" y="18196"/>
                  </a:lnTo>
                  <a:lnTo>
                    <a:pt x="2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60;p53">
              <a:extLst>
                <a:ext uri="{FF2B5EF4-FFF2-40B4-BE49-F238E27FC236}">
                  <a16:creationId xmlns:a16="http://schemas.microsoft.com/office/drawing/2014/main" id="{692A8A12-EFAB-B787-F871-DC5465789A8F}"/>
                </a:ext>
              </a:extLst>
            </p:cNvPr>
            <p:cNvSpPr/>
            <p:nvPr/>
          </p:nvSpPr>
          <p:spPr>
            <a:xfrm>
              <a:off x="7126775" y="3876725"/>
              <a:ext cx="25" cy="601925"/>
            </a:xfrm>
            <a:custGeom>
              <a:avLst/>
              <a:gdLst/>
              <a:ahLst/>
              <a:cxnLst/>
              <a:rect l="l" t="t" r="r" b="b"/>
              <a:pathLst>
                <a:path w="1" h="24077" extrusionOk="0">
                  <a:moveTo>
                    <a:pt x="0" y="0"/>
                  </a:moveTo>
                  <a:lnTo>
                    <a:pt x="0" y="240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1;p53">
              <a:extLst>
                <a:ext uri="{FF2B5EF4-FFF2-40B4-BE49-F238E27FC236}">
                  <a16:creationId xmlns:a16="http://schemas.microsoft.com/office/drawing/2014/main" id="{90B7677C-39D2-1B0B-48C0-6871B6ADF006}"/>
                </a:ext>
              </a:extLst>
            </p:cNvPr>
            <p:cNvSpPr/>
            <p:nvPr/>
          </p:nvSpPr>
          <p:spPr>
            <a:xfrm>
              <a:off x="7072750" y="3876725"/>
              <a:ext cx="103225" cy="601925"/>
            </a:xfrm>
            <a:custGeom>
              <a:avLst/>
              <a:gdLst/>
              <a:ahLst/>
              <a:cxnLst/>
              <a:rect l="l" t="t" r="r" b="b"/>
              <a:pathLst>
                <a:path w="4129" h="24077" extrusionOk="0">
                  <a:moveTo>
                    <a:pt x="1412" y="0"/>
                  </a:moveTo>
                  <a:lnTo>
                    <a:pt x="1" y="24076"/>
                  </a:lnTo>
                  <a:lnTo>
                    <a:pt x="4128" y="24076"/>
                  </a:lnTo>
                  <a:lnTo>
                    <a:pt x="27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62;p53">
              <a:extLst>
                <a:ext uri="{FF2B5EF4-FFF2-40B4-BE49-F238E27FC236}">
                  <a16:creationId xmlns:a16="http://schemas.microsoft.com/office/drawing/2014/main" id="{A045E8F1-F745-2A46-6468-902E9D2A6DB2}"/>
                </a:ext>
              </a:extLst>
            </p:cNvPr>
            <p:cNvSpPr/>
            <p:nvPr/>
          </p:nvSpPr>
          <p:spPr>
            <a:xfrm>
              <a:off x="7260400" y="4023725"/>
              <a:ext cx="25" cy="454925"/>
            </a:xfrm>
            <a:custGeom>
              <a:avLst/>
              <a:gdLst/>
              <a:ahLst/>
              <a:cxnLst/>
              <a:rect l="l" t="t" r="r" b="b"/>
              <a:pathLst>
                <a:path w="1" h="18197" extrusionOk="0">
                  <a:moveTo>
                    <a:pt x="1" y="1"/>
                  </a:moveTo>
                  <a:lnTo>
                    <a:pt x="1" y="181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563;p53">
              <a:extLst>
                <a:ext uri="{FF2B5EF4-FFF2-40B4-BE49-F238E27FC236}">
                  <a16:creationId xmlns:a16="http://schemas.microsoft.com/office/drawing/2014/main" id="{3341563C-8FE8-A276-14D6-ADC7A622024F}"/>
                </a:ext>
              </a:extLst>
            </p:cNvPr>
            <p:cNvSpPr/>
            <p:nvPr/>
          </p:nvSpPr>
          <p:spPr>
            <a:xfrm>
              <a:off x="7214950" y="4023725"/>
              <a:ext cx="102650" cy="454925"/>
            </a:xfrm>
            <a:custGeom>
              <a:avLst/>
              <a:gdLst/>
              <a:ahLst/>
              <a:cxnLst/>
              <a:rect l="l" t="t" r="r" b="b"/>
              <a:pathLst>
                <a:path w="4106" h="18197" extrusionOk="0">
                  <a:moveTo>
                    <a:pt x="1391" y="1"/>
                  </a:moveTo>
                  <a:lnTo>
                    <a:pt x="0" y="18196"/>
                  </a:lnTo>
                  <a:lnTo>
                    <a:pt x="4106" y="18196"/>
                  </a:lnTo>
                  <a:lnTo>
                    <a:pt x="271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564;p53">
              <a:extLst>
                <a:ext uri="{FF2B5EF4-FFF2-40B4-BE49-F238E27FC236}">
                  <a16:creationId xmlns:a16="http://schemas.microsoft.com/office/drawing/2014/main" id="{BB4F7E00-D8C7-800B-0CEF-802CA690798A}"/>
                </a:ext>
              </a:extLst>
            </p:cNvPr>
            <p:cNvSpPr/>
            <p:nvPr/>
          </p:nvSpPr>
          <p:spPr>
            <a:xfrm>
              <a:off x="7407375"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565;p53">
              <a:extLst>
                <a:ext uri="{FF2B5EF4-FFF2-40B4-BE49-F238E27FC236}">
                  <a16:creationId xmlns:a16="http://schemas.microsoft.com/office/drawing/2014/main" id="{54CDAC4C-28CA-BEF3-FB51-0B0BDAA29F1A}"/>
                </a:ext>
              </a:extLst>
            </p:cNvPr>
            <p:cNvSpPr/>
            <p:nvPr/>
          </p:nvSpPr>
          <p:spPr>
            <a:xfrm>
              <a:off x="7357150" y="4157900"/>
              <a:ext cx="102650" cy="320750"/>
            </a:xfrm>
            <a:custGeom>
              <a:avLst/>
              <a:gdLst/>
              <a:ahLst/>
              <a:cxnLst/>
              <a:rect l="l" t="t" r="r" b="b"/>
              <a:pathLst>
                <a:path w="4106" h="12830" extrusionOk="0">
                  <a:moveTo>
                    <a:pt x="1391" y="0"/>
                  </a:moveTo>
                  <a:lnTo>
                    <a:pt x="0" y="12829"/>
                  </a:lnTo>
                  <a:lnTo>
                    <a:pt x="4105" y="12829"/>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566;p53">
              <a:extLst>
                <a:ext uri="{FF2B5EF4-FFF2-40B4-BE49-F238E27FC236}">
                  <a16:creationId xmlns:a16="http://schemas.microsoft.com/office/drawing/2014/main" id="{F1CA2FC7-C025-B063-5D92-1B409D5B2C2C}"/>
                </a:ext>
              </a:extLst>
            </p:cNvPr>
            <p:cNvSpPr/>
            <p:nvPr/>
          </p:nvSpPr>
          <p:spPr>
            <a:xfrm>
              <a:off x="7554400" y="4157900"/>
              <a:ext cx="25" cy="320750"/>
            </a:xfrm>
            <a:custGeom>
              <a:avLst/>
              <a:gdLst/>
              <a:ahLst/>
              <a:cxnLst/>
              <a:rect l="l" t="t" r="r" b="b"/>
              <a:pathLst>
                <a:path w="1" h="12830" extrusionOk="0">
                  <a:moveTo>
                    <a:pt x="1" y="0"/>
                  </a:moveTo>
                  <a:lnTo>
                    <a:pt x="1" y="128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567;p53">
              <a:extLst>
                <a:ext uri="{FF2B5EF4-FFF2-40B4-BE49-F238E27FC236}">
                  <a16:creationId xmlns:a16="http://schemas.microsoft.com/office/drawing/2014/main" id="{6F7D15A3-0B29-F686-F1C8-8C5A89E48BCE}"/>
                </a:ext>
              </a:extLst>
            </p:cNvPr>
            <p:cNvSpPr/>
            <p:nvPr/>
          </p:nvSpPr>
          <p:spPr>
            <a:xfrm>
              <a:off x="7498825" y="4157900"/>
              <a:ext cx="103175" cy="320750"/>
            </a:xfrm>
            <a:custGeom>
              <a:avLst/>
              <a:gdLst/>
              <a:ahLst/>
              <a:cxnLst/>
              <a:rect l="l" t="t" r="r" b="b"/>
              <a:pathLst>
                <a:path w="4127" h="12830" extrusionOk="0">
                  <a:moveTo>
                    <a:pt x="1411" y="0"/>
                  </a:moveTo>
                  <a:lnTo>
                    <a:pt x="0" y="12829"/>
                  </a:lnTo>
                  <a:lnTo>
                    <a:pt x="4126" y="12829"/>
                  </a:lnTo>
                  <a:lnTo>
                    <a:pt x="27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568;p53">
              <a:extLst>
                <a:ext uri="{FF2B5EF4-FFF2-40B4-BE49-F238E27FC236}">
                  <a16:creationId xmlns:a16="http://schemas.microsoft.com/office/drawing/2014/main" id="{A2684335-790E-6C1E-EAED-93B4B113EC4B}"/>
                </a:ext>
              </a:extLst>
            </p:cNvPr>
            <p:cNvSpPr/>
            <p:nvPr/>
          </p:nvSpPr>
          <p:spPr>
            <a:xfrm>
              <a:off x="7688050" y="4304925"/>
              <a:ext cx="25" cy="173725"/>
            </a:xfrm>
            <a:custGeom>
              <a:avLst/>
              <a:gdLst/>
              <a:ahLst/>
              <a:cxnLst/>
              <a:rect l="l" t="t" r="r" b="b"/>
              <a:pathLst>
                <a:path w="1" h="6949" extrusionOk="0">
                  <a:moveTo>
                    <a:pt x="1" y="0"/>
                  </a:moveTo>
                  <a:lnTo>
                    <a:pt x="1" y="69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569;p53">
              <a:extLst>
                <a:ext uri="{FF2B5EF4-FFF2-40B4-BE49-F238E27FC236}">
                  <a16:creationId xmlns:a16="http://schemas.microsoft.com/office/drawing/2014/main" id="{7328F17B-3059-C2D4-AC37-1FF8B6FA8C71}"/>
                </a:ext>
              </a:extLst>
            </p:cNvPr>
            <p:cNvSpPr/>
            <p:nvPr/>
          </p:nvSpPr>
          <p:spPr>
            <a:xfrm>
              <a:off x="7641000" y="4304925"/>
              <a:ext cx="102675" cy="173725"/>
            </a:xfrm>
            <a:custGeom>
              <a:avLst/>
              <a:gdLst/>
              <a:ahLst/>
              <a:cxnLst/>
              <a:rect l="l" t="t" r="r" b="b"/>
              <a:pathLst>
                <a:path w="4107" h="6949" extrusionOk="0">
                  <a:moveTo>
                    <a:pt x="1390" y="0"/>
                  </a:moveTo>
                  <a:lnTo>
                    <a:pt x="1" y="6948"/>
                  </a:lnTo>
                  <a:lnTo>
                    <a:pt x="4106" y="6948"/>
                  </a:lnTo>
                  <a:lnTo>
                    <a:pt x="27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570;p53">
              <a:extLst>
                <a:ext uri="{FF2B5EF4-FFF2-40B4-BE49-F238E27FC236}">
                  <a16:creationId xmlns:a16="http://schemas.microsoft.com/office/drawing/2014/main" id="{25EA4E85-F1C4-32C2-78E3-A4F03E73A43A}"/>
                </a:ext>
              </a:extLst>
            </p:cNvPr>
            <p:cNvSpPr/>
            <p:nvPr/>
          </p:nvSpPr>
          <p:spPr>
            <a:xfrm>
              <a:off x="2848700" y="4465275"/>
              <a:ext cx="5026475" cy="25"/>
            </a:xfrm>
            <a:custGeom>
              <a:avLst/>
              <a:gdLst/>
              <a:ahLst/>
              <a:cxnLst/>
              <a:rect l="l" t="t" r="r" b="b"/>
              <a:pathLst>
                <a:path w="201059" h="1" extrusionOk="0">
                  <a:moveTo>
                    <a:pt x="0" y="1"/>
                  </a:moveTo>
                  <a:lnTo>
                    <a:pt x="2010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571;p53">
              <a:extLst>
                <a:ext uri="{FF2B5EF4-FFF2-40B4-BE49-F238E27FC236}">
                  <a16:creationId xmlns:a16="http://schemas.microsoft.com/office/drawing/2014/main" id="{2E67BB9B-1B78-D6EE-9322-77376C599EB2}"/>
                </a:ext>
              </a:extLst>
            </p:cNvPr>
            <p:cNvSpPr/>
            <p:nvPr/>
          </p:nvSpPr>
          <p:spPr>
            <a:xfrm>
              <a:off x="2848700" y="4451900"/>
              <a:ext cx="5026475" cy="26750"/>
            </a:xfrm>
            <a:custGeom>
              <a:avLst/>
              <a:gdLst/>
              <a:ahLst/>
              <a:cxnLst/>
              <a:rect l="l" t="t" r="r" b="b"/>
              <a:pathLst>
                <a:path w="201059" h="1070" extrusionOk="0">
                  <a:moveTo>
                    <a:pt x="0" y="0"/>
                  </a:moveTo>
                  <a:lnTo>
                    <a:pt x="0" y="1069"/>
                  </a:lnTo>
                  <a:lnTo>
                    <a:pt x="201058" y="1069"/>
                  </a:lnTo>
                  <a:lnTo>
                    <a:pt x="2010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429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Đối tượng khảo sát</a:t>
            </a:r>
            <a:endParaRPr sz="2000" dirty="0"/>
          </a:p>
        </p:txBody>
      </p:sp>
      <p:sp>
        <p:nvSpPr>
          <p:cNvPr id="402" name="Google Shape;402;p32"/>
          <p:cNvSpPr txBox="1">
            <a:spLocks noGrp="1"/>
          </p:cNvSpPr>
          <p:nvPr>
            <p:ph type="body" idx="1"/>
          </p:nvPr>
        </p:nvSpPr>
        <p:spPr>
          <a:xfrm>
            <a:off x="1515065" y="1230052"/>
            <a:ext cx="6842225" cy="2085520"/>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Spotify:</a:t>
            </a:r>
          </a:p>
          <a:p>
            <a:pPr marL="0" indent="0">
              <a:buNone/>
            </a:pPr>
            <a:endParaRPr lang="en-US" b="1" dirty="0"/>
          </a:p>
          <a:p>
            <a:pPr marL="742950" lvl="1" indent="-285750">
              <a:buBlip>
                <a:blip r:embed="rId4"/>
              </a:buBlip>
            </a:pPr>
            <a:r>
              <a:rPr lang="vi-VN" dirty="0"/>
              <a:t>Điểm mạnh: Giao diện người dùng hấp dẫn, cơ sở dữ liệu âm nhạc phong phú, tính năng tìm kiếm và gợi ý mạnh mẽ.</a:t>
            </a:r>
          </a:p>
          <a:p>
            <a:pPr marL="742950" lvl="1" indent="-285750">
              <a:buBlip>
                <a:blip r:embed="rId4"/>
              </a:buBlip>
            </a:pPr>
            <a:r>
              <a:rPr lang="vi-VN" dirty="0"/>
              <a:t>Điểm yếu: Hạn chế về quyền sở hữu bản quyền âm nhạc, cần phải trả phí để truy cập vào các tính năng nâng cao như chế độ ngoại tuyến.</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455" name="Picture 454">
            <a:extLst>
              <a:ext uri="{FF2B5EF4-FFF2-40B4-BE49-F238E27FC236}">
                <a16:creationId xmlns:a16="http://schemas.microsoft.com/office/drawing/2014/main" id="{8B00523B-A789-A735-1BBD-EF5FF7C6F73C}"/>
              </a:ext>
            </a:extLst>
          </p:cNvPr>
          <p:cNvPicPr>
            <a:picLocks noChangeAspect="1"/>
          </p:cNvPicPr>
          <p:nvPr/>
        </p:nvPicPr>
        <p:blipFill>
          <a:blip r:embed="rId5"/>
          <a:stretch>
            <a:fillRect/>
          </a:stretch>
        </p:blipFill>
        <p:spPr>
          <a:xfrm>
            <a:off x="3051740" y="3658810"/>
            <a:ext cx="3040519" cy="912670"/>
          </a:xfrm>
          <a:prstGeom prst="rect">
            <a:avLst/>
          </a:prstGeom>
        </p:spPr>
      </p:pic>
    </p:spTree>
    <p:extLst>
      <p:ext uri="{BB962C8B-B14F-4D97-AF65-F5344CB8AC3E}">
        <p14:creationId xmlns:p14="http://schemas.microsoft.com/office/powerpoint/2010/main" val="426199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Đối tượng khảo sát</a:t>
            </a:r>
            <a:endParaRPr sz="2000" dirty="0"/>
          </a:p>
        </p:txBody>
      </p:sp>
      <p:sp>
        <p:nvSpPr>
          <p:cNvPr id="402" name="Google Shape;402;p32"/>
          <p:cNvSpPr txBox="1">
            <a:spLocks noGrp="1"/>
          </p:cNvSpPr>
          <p:nvPr>
            <p:ph type="body" idx="1"/>
          </p:nvPr>
        </p:nvSpPr>
        <p:spPr>
          <a:xfrm>
            <a:off x="1515065" y="1230052"/>
            <a:ext cx="6842225" cy="2085520"/>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ZingMP3:</a:t>
            </a:r>
          </a:p>
          <a:p>
            <a:pPr marL="0" indent="0">
              <a:buNone/>
            </a:pPr>
            <a:endParaRPr lang="en-US" b="1" dirty="0"/>
          </a:p>
          <a:p>
            <a:pPr marL="742950" lvl="1" indent="-285750">
              <a:buBlip>
                <a:blip r:embed="rId4"/>
              </a:buBlip>
            </a:pPr>
            <a:r>
              <a:rPr lang="vi-VN" dirty="0"/>
              <a:t>Điểm mạnh: Giao diện dễ sử dụng, nội dung âm nhạc phong phú, tính năng tìm kiếm và gợi ý mạnh mẽ.</a:t>
            </a:r>
          </a:p>
          <a:p>
            <a:pPr marL="742950" lvl="1" indent="-285750">
              <a:buBlip>
                <a:blip r:embed="rId4"/>
              </a:buBlip>
            </a:pPr>
            <a:r>
              <a:rPr lang="vi-VN" dirty="0"/>
              <a:t>Điểm yếu: Một số tính năng nâng cao yêu cầu tài khoản VIP, có hạn chế về quyền sở hữu bản quyền âm nhạc quốc tế..</a:t>
            </a:r>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2" name="Picture 1">
            <a:extLst>
              <a:ext uri="{FF2B5EF4-FFF2-40B4-BE49-F238E27FC236}">
                <a16:creationId xmlns:a16="http://schemas.microsoft.com/office/drawing/2014/main" id="{715BACE2-5CCD-5B11-6CE6-6A636007E011}"/>
              </a:ext>
            </a:extLst>
          </p:cNvPr>
          <p:cNvPicPr>
            <a:picLocks noChangeAspect="1"/>
          </p:cNvPicPr>
          <p:nvPr/>
        </p:nvPicPr>
        <p:blipFill>
          <a:blip r:embed="rId5"/>
          <a:stretch>
            <a:fillRect/>
          </a:stretch>
        </p:blipFill>
        <p:spPr>
          <a:xfrm>
            <a:off x="3051740" y="3658810"/>
            <a:ext cx="3040519" cy="912670"/>
          </a:xfrm>
          <a:prstGeom prst="rect">
            <a:avLst/>
          </a:prstGeom>
        </p:spPr>
      </p:pic>
    </p:spTree>
    <p:extLst>
      <p:ext uri="{BB962C8B-B14F-4D97-AF65-F5344CB8AC3E}">
        <p14:creationId xmlns:p14="http://schemas.microsoft.com/office/powerpoint/2010/main" val="366080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1"/>
          <p:cNvSpPr txBox="1">
            <a:spLocks noGrp="1"/>
          </p:cNvSpPr>
          <p:nvPr>
            <p:ph type="title" idx="2"/>
          </p:nvPr>
        </p:nvSpPr>
        <p:spPr>
          <a:xfrm>
            <a:off x="2567450" y="1167600"/>
            <a:ext cx="2154900" cy="17355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0" name="Google Shape;350;p31"/>
          <p:cNvSpPr txBox="1">
            <a:spLocks noGrp="1"/>
          </p:cNvSpPr>
          <p:nvPr>
            <p:ph type="title"/>
          </p:nvPr>
        </p:nvSpPr>
        <p:spPr>
          <a:xfrm>
            <a:off x="2567450" y="3246946"/>
            <a:ext cx="4170300" cy="616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dirty="0"/>
              <a:t>Công nghệ</a:t>
            </a:r>
            <a:endParaRPr dirty="0"/>
          </a:p>
        </p:txBody>
      </p:sp>
      <p:sp>
        <p:nvSpPr>
          <p:cNvPr id="351" name="Google Shape;351;p31"/>
          <p:cNvSpPr/>
          <p:nvPr/>
        </p:nvSpPr>
        <p:spPr>
          <a:xfrm>
            <a:off x="2661150" y="3023313"/>
            <a:ext cx="4113600" cy="39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2661150"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31"/>
          <p:cNvGrpSpPr/>
          <p:nvPr/>
        </p:nvGrpSpPr>
        <p:grpSpPr>
          <a:xfrm>
            <a:off x="4776350" y="1728120"/>
            <a:ext cx="1314377" cy="482094"/>
            <a:chOff x="4776350" y="1692025"/>
            <a:chExt cx="1314377" cy="482094"/>
          </a:xfrm>
        </p:grpSpPr>
        <p:sp>
          <p:nvSpPr>
            <p:cNvPr id="357" name="Google Shape;357;p31"/>
            <p:cNvSpPr/>
            <p:nvPr/>
          </p:nvSpPr>
          <p:spPr>
            <a:xfrm>
              <a:off x="5195459" y="1692025"/>
              <a:ext cx="492273" cy="482094"/>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5377513" y="1860017"/>
              <a:ext cx="42768" cy="146115"/>
            </a:xfrm>
            <a:custGeom>
              <a:avLst/>
              <a:gdLst/>
              <a:ahLst/>
              <a:cxnLst/>
              <a:rect l="l" t="t" r="r" b="b"/>
              <a:pathLst>
                <a:path w="958" h="3273" extrusionOk="0">
                  <a:moveTo>
                    <a:pt x="0" y="0"/>
                  </a:moveTo>
                  <a:lnTo>
                    <a:pt x="0" y="3273"/>
                  </a:lnTo>
                  <a:lnTo>
                    <a:pt x="958" y="3273"/>
                  </a:lnTo>
                  <a:lnTo>
                    <a:pt x="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458629" y="1860017"/>
              <a:ext cx="43393" cy="146115"/>
            </a:xfrm>
            <a:custGeom>
              <a:avLst/>
              <a:gdLst/>
              <a:ahLst/>
              <a:cxnLst/>
              <a:rect l="l" t="t" r="r" b="b"/>
              <a:pathLst>
                <a:path w="972" h="3273" extrusionOk="0">
                  <a:moveTo>
                    <a:pt x="0" y="0"/>
                  </a:moveTo>
                  <a:lnTo>
                    <a:pt x="0" y="3273"/>
                  </a:lnTo>
                  <a:lnTo>
                    <a:pt x="971" y="3273"/>
                  </a:lnTo>
                  <a:lnTo>
                    <a:pt x="9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829434" y="1802383"/>
              <a:ext cx="261293" cy="261337"/>
            </a:xfrm>
            <a:custGeom>
              <a:avLst/>
              <a:gdLst/>
              <a:ahLst/>
              <a:cxnLst/>
              <a:rect l="l" t="t" r="r" b="b"/>
              <a:pathLst>
                <a:path w="5853" h="5854" extrusionOk="0">
                  <a:moveTo>
                    <a:pt x="2927" y="1"/>
                  </a:moveTo>
                  <a:cubicBezTo>
                    <a:pt x="1319" y="1"/>
                    <a:pt x="1" y="1319"/>
                    <a:pt x="1" y="2928"/>
                  </a:cubicBezTo>
                  <a:cubicBezTo>
                    <a:pt x="1" y="4550"/>
                    <a:pt x="1319" y="5853"/>
                    <a:pt x="2927" y="5853"/>
                  </a:cubicBezTo>
                  <a:cubicBezTo>
                    <a:pt x="4549" y="5853"/>
                    <a:pt x="5853" y="4550"/>
                    <a:pt x="5853" y="2928"/>
                  </a:cubicBezTo>
                  <a:cubicBezTo>
                    <a:pt x="5853" y="1319"/>
                    <a:pt x="4549" y="1"/>
                    <a:pt x="2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5931622" y="1905151"/>
              <a:ext cx="48928" cy="56428"/>
            </a:xfrm>
            <a:custGeom>
              <a:avLst/>
              <a:gdLst/>
              <a:ahLst/>
              <a:cxnLst/>
              <a:rect l="l" t="t" r="r" b="b"/>
              <a:pathLst>
                <a:path w="1096" h="1264" extrusionOk="0">
                  <a:moveTo>
                    <a:pt x="0" y="1"/>
                  </a:moveTo>
                  <a:lnTo>
                    <a:pt x="0" y="1263"/>
                  </a:lnTo>
                  <a:lnTo>
                    <a:pt x="1095" y="62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5980506" y="1905151"/>
              <a:ext cx="8125" cy="55803"/>
            </a:xfrm>
            <a:custGeom>
              <a:avLst/>
              <a:gdLst/>
              <a:ahLst/>
              <a:cxnLst/>
              <a:rect l="l" t="t" r="r" b="b"/>
              <a:pathLst>
                <a:path w="182" h="1250" extrusionOk="0">
                  <a:moveTo>
                    <a:pt x="0" y="1"/>
                  </a:moveTo>
                  <a:lnTo>
                    <a:pt x="0" y="1249"/>
                  </a:lnTo>
                  <a:lnTo>
                    <a:pt x="181" y="1249"/>
                  </a:lnTo>
                  <a:lnTo>
                    <a:pt x="18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4776350" y="1802383"/>
              <a:ext cx="260668" cy="261337"/>
            </a:xfrm>
            <a:custGeom>
              <a:avLst/>
              <a:gdLst/>
              <a:ahLst/>
              <a:cxnLst/>
              <a:rect l="l" t="t" r="r" b="b"/>
              <a:pathLst>
                <a:path w="5839" h="5854" extrusionOk="0">
                  <a:moveTo>
                    <a:pt x="2913" y="1"/>
                  </a:moveTo>
                  <a:cubicBezTo>
                    <a:pt x="1304" y="1"/>
                    <a:pt x="1" y="1319"/>
                    <a:pt x="1" y="2928"/>
                  </a:cubicBezTo>
                  <a:cubicBezTo>
                    <a:pt x="1" y="4550"/>
                    <a:pt x="1304" y="5853"/>
                    <a:pt x="2913" y="5853"/>
                  </a:cubicBezTo>
                  <a:cubicBezTo>
                    <a:pt x="4535" y="5853"/>
                    <a:pt x="5839" y="4550"/>
                    <a:pt x="5839" y="2928"/>
                  </a:cubicBezTo>
                  <a:cubicBezTo>
                    <a:pt x="5839" y="1319"/>
                    <a:pt x="4535" y="1"/>
                    <a:pt x="29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4885904" y="1905151"/>
              <a:ext cx="49017" cy="56428"/>
            </a:xfrm>
            <a:custGeom>
              <a:avLst/>
              <a:gdLst/>
              <a:ahLst/>
              <a:cxnLst/>
              <a:rect l="l" t="t" r="r" b="b"/>
              <a:pathLst>
                <a:path w="1098" h="1264" extrusionOk="0">
                  <a:moveTo>
                    <a:pt x="1097" y="1"/>
                  </a:moveTo>
                  <a:lnTo>
                    <a:pt x="1" y="626"/>
                  </a:lnTo>
                  <a:lnTo>
                    <a:pt x="1097" y="1263"/>
                  </a:lnTo>
                  <a:lnTo>
                    <a:pt x="109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4878493" y="1905151"/>
              <a:ext cx="7455" cy="55803"/>
            </a:xfrm>
            <a:custGeom>
              <a:avLst/>
              <a:gdLst/>
              <a:ahLst/>
              <a:cxnLst/>
              <a:rect l="l" t="t" r="r" b="b"/>
              <a:pathLst>
                <a:path w="167" h="1250" extrusionOk="0">
                  <a:moveTo>
                    <a:pt x="1" y="1"/>
                  </a:moveTo>
                  <a:lnTo>
                    <a:pt x="1" y="1249"/>
                  </a:lnTo>
                  <a:lnTo>
                    <a:pt x="167" y="1249"/>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31"/>
          <p:cNvGrpSpPr/>
          <p:nvPr/>
        </p:nvGrpSpPr>
        <p:grpSpPr>
          <a:xfrm>
            <a:off x="723837" y="552000"/>
            <a:ext cx="1244188" cy="1640915"/>
            <a:chOff x="723837" y="552000"/>
            <a:chExt cx="1244188" cy="1640915"/>
          </a:xfrm>
        </p:grpSpPr>
        <p:sp>
          <p:nvSpPr>
            <p:cNvPr id="367" name="Google Shape;367;p31"/>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1"/>
            <p:cNvGrpSpPr/>
            <p:nvPr/>
          </p:nvGrpSpPr>
          <p:grpSpPr>
            <a:xfrm>
              <a:off x="729630" y="1968358"/>
              <a:ext cx="255615" cy="224557"/>
              <a:chOff x="6184139" y="1980808"/>
              <a:chExt cx="451696" cy="396814"/>
            </a:xfrm>
          </p:grpSpPr>
          <p:sp>
            <p:nvSpPr>
              <p:cNvPr id="371" name="Google Shape;371;p31"/>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1"/>
            <p:cNvGrpSpPr/>
            <p:nvPr/>
          </p:nvGrpSpPr>
          <p:grpSpPr>
            <a:xfrm>
              <a:off x="729630" y="975085"/>
              <a:ext cx="255615" cy="254967"/>
              <a:chOff x="6184139" y="1220827"/>
              <a:chExt cx="451696" cy="450552"/>
            </a:xfrm>
          </p:grpSpPr>
          <p:sp>
            <p:nvSpPr>
              <p:cNvPr id="374" name="Google Shape;374;p31"/>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1"/>
            <p:cNvGrpSpPr/>
            <p:nvPr/>
          </p:nvGrpSpPr>
          <p:grpSpPr>
            <a:xfrm>
              <a:off x="723837" y="1482615"/>
              <a:ext cx="267223" cy="233165"/>
              <a:chOff x="6908262" y="1240186"/>
              <a:chExt cx="472209" cy="412024"/>
            </a:xfrm>
          </p:grpSpPr>
          <p:sp>
            <p:nvSpPr>
              <p:cNvPr id="378" name="Google Shape;378;p31"/>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1"/>
            <p:cNvSpPr txBox="1"/>
            <p:nvPr/>
          </p:nvSpPr>
          <p:spPr>
            <a:xfrm>
              <a:off x="1085175" y="1029513"/>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Search</a:t>
              </a:r>
              <a:endParaRPr sz="1100">
                <a:solidFill>
                  <a:schemeClr val="dk1"/>
                </a:solidFill>
                <a:latin typeface="Lexend Deca"/>
                <a:ea typeface="Lexend Deca"/>
                <a:cs typeface="Lexend Deca"/>
                <a:sym typeface="Lexend Deca"/>
              </a:endParaRPr>
            </a:p>
          </p:txBody>
        </p:sp>
        <p:sp>
          <p:nvSpPr>
            <p:cNvPr id="387" name="Google Shape;387;p31"/>
            <p:cNvSpPr txBox="1"/>
            <p:nvPr/>
          </p:nvSpPr>
          <p:spPr>
            <a:xfrm>
              <a:off x="1085175" y="1526138"/>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solidFill>
                    <a:schemeClr val="dk1"/>
                  </a:solidFill>
                  <a:latin typeface="Lexend Deca"/>
                  <a:ea typeface="Lexend Deca"/>
                  <a:cs typeface="Lexend Deca"/>
                  <a:sym typeface="Lexend Deca"/>
                </a:rPr>
                <a:t>Home</a:t>
              </a:r>
              <a:endParaRPr sz="1100">
                <a:solidFill>
                  <a:schemeClr val="dk1"/>
                </a:solidFill>
                <a:latin typeface="Lexend Deca"/>
                <a:ea typeface="Lexend Deca"/>
                <a:cs typeface="Lexend Deca"/>
                <a:sym typeface="Lexend Deca"/>
              </a:endParaRPr>
            </a:p>
          </p:txBody>
        </p:sp>
        <p:sp>
          <p:nvSpPr>
            <p:cNvPr id="388" name="Google Shape;388;p31"/>
            <p:cNvSpPr txBox="1"/>
            <p:nvPr/>
          </p:nvSpPr>
          <p:spPr>
            <a:xfrm>
              <a:off x="1085175" y="2007575"/>
              <a:ext cx="858300" cy="146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dirty="0">
                  <a:solidFill>
                    <a:schemeClr val="dk1"/>
                  </a:solidFill>
                  <a:latin typeface="Lexend Deca"/>
                  <a:ea typeface="Lexend Deca"/>
                  <a:cs typeface="Lexend Deca"/>
                  <a:sym typeface="Lexend Deca"/>
                </a:rPr>
                <a:t>Library</a:t>
              </a:r>
              <a:endParaRPr sz="1100" dirty="0">
                <a:solidFill>
                  <a:schemeClr val="dk1"/>
                </a:solidFill>
                <a:latin typeface="Lexend Deca"/>
                <a:ea typeface="Lexend Deca"/>
                <a:cs typeface="Lexend Deca"/>
                <a:sym typeface="Lexend Deca"/>
              </a:endParaRPr>
            </a:p>
          </p:txBody>
        </p:sp>
        <p:cxnSp>
          <p:nvCxnSpPr>
            <p:cNvPr id="389" name="Google Shape;389;p31"/>
            <p:cNvCxnSpPr/>
            <p:nvPr/>
          </p:nvCxnSpPr>
          <p:spPr>
            <a:xfrm>
              <a:off x="729625" y="1355100"/>
              <a:ext cx="1238400" cy="0"/>
            </a:xfrm>
            <a:prstGeom prst="straightConnector1">
              <a:avLst/>
            </a:prstGeom>
            <a:noFill/>
            <a:ln w="9525" cap="flat" cmpd="sng">
              <a:solidFill>
                <a:schemeClr val="dk1"/>
              </a:solidFill>
              <a:prstDash val="solid"/>
              <a:round/>
              <a:headEnd type="none" w="med" len="med"/>
              <a:tailEnd type="none" w="med" len="med"/>
            </a:ln>
          </p:spPr>
        </p:cxnSp>
        <p:cxnSp>
          <p:nvCxnSpPr>
            <p:cNvPr id="390" name="Google Shape;390;p31"/>
            <p:cNvCxnSpPr/>
            <p:nvPr/>
          </p:nvCxnSpPr>
          <p:spPr>
            <a:xfrm>
              <a:off x="729625" y="1845525"/>
              <a:ext cx="1238400" cy="0"/>
            </a:xfrm>
            <a:prstGeom prst="straightConnector1">
              <a:avLst/>
            </a:prstGeom>
            <a:noFill/>
            <a:ln w="9525" cap="flat" cmpd="sng">
              <a:solidFill>
                <a:schemeClr val="dk1"/>
              </a:solidFill>
              <a:prstDash val="solid"/>
              <a:round/>
              <a:headEnd type="none" w="med" len="med"/>
              <a:tailEnd type="none" w="med" len="med"/>
            </a:ln>
          </p:spPr>
        </p:cxnSp>
      </p:grpSp>
      <p:grpSp>
        <p:nvGrpSpPr>
          <p:cNvPr id="391" name="Google Shape;391;p31"/>
          <p:cNvGrpSpPr/>
          <p:nvPr/>
        </p:nvGrpSpPr>
        <p:grpSpPr>
          <a:xfrm>
            <a:off x="2465285" y="552003"/>
            <a:ext cx="599322" cy="250348"/>
            <a:chOff x="2465285" y="552003"/>
            <a:chExt cx="599322" cy="250348"/>
          </a:xfrm>
        </p:grpSpPr>
        <p:sp>
          <p:nvSpPr>
            <p:cNvPr id="392" name="Google Shape;392;p31"/>
            <p:cNvSpPr/>
            <p:nvPr/>
          </p:nvSpPr>
          <p:spPr>
            <a:xfrm>
              <a:off x="2465285"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569277"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394" name="Google Shape;394;p31"/>
            <p:cNvSpPr/>
            <p:nvPr/>
          </p:nvSpPr>
          <p:spPr>
            <a:xfrm flipH="1">
              <a:off x="2808974" y="552003"/>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flipH="1">
              <a:off x="2912966" y="620325"/>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sp>
        <p:nvSpPr>
          <p:cNvPr id="3" name="Google Shape;352;p31">
            <a:extLst>
              <a:ext uri="{FF2B5EF4-FFF2-40B4-BE49-F238E27FC236}">
                <a16:creationId xmlns:a16="http://schemas.microsoft.com/office/drawing/2014/main" id="{C4F91EEB-88C0-20C1-D8F9-A9D0C1C6721C}"/>
              </a:ext>
            </a:extLst>
          </p:cNvPr>
          <p:cNvSpPr/>
          <p:nvPr/>
        </p:nvSpPr>
        <p:spPr>
          <a:xfrm>
            <a:off x="3187041" y="3023308"/>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2;p31">
            <a:extLst>
              <a:ext uri="{FF2B5EF4-FFF2-40B4-BE49-F238E27FC236}">
                <a16:creationId xmlns:a16="http://schemas.microsoft.com/office/drawing/2014/main" id="{FF6A4714-6422-921B-5F30-087716DD82F1}"/>
              </a:ext>
            </a:extLst>
          </p:cNvPr>
          <p:cNvSpPr/>
          <p:nvPr/>
        </p:nvSpPr>
        <p:spPr>
          <a:xfrm>
            <a:off x="3467585" y="3023353"/>
            <a:ext cx="646900" cy="38915"/>
          </a:xfrm>
          <a:custGeom>
            <a:avLst/>
            <a:gdLst/>
            <a:ahLst/>
            <a:cxnLst/>
            <a:rect l="l" t="t" r="r" b="b"/>
            <a:pathLst>
              <a:path w="11304" h="680" extrusionOk="0">
                <a:moveTo>
                  <a:pt x="347" y="0"/>
                </a:moveTo>
                <a:cubicBezTo>
                  <a:pt x="153" y="0"/>
                  <a:pt x="0" y="152"/>
                  <a:pt x="0" y="347"/>
                </a:cubicBezTo>
                <a:cubicBezTo>
                  <a:pt x="0" y="527"/>
                  <a:pt x="153" y="679"/>
                  <a:pt x="347" y="679"/>
                </a:cubicBezTo>
                <a:lnTo>
                  <a:pt x="11248" y="679"/>
                </a:lnTo>
                <a:cubicBezTo>
                  <a:pt x="11248" y="458"/>
                  <a:pt x="11261" y="222"/>
                  <a:pt x="11303"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4041454" y="2969759"/>
            <a:ext cx="146045" cy="146102"/>
            <a:chOff x="3206407" y="2963780"/>
            <a:chExt cx="146045" cy="146102"/>
          </a:xfrm>
        </p:grpSpPr>
        <p:sp>
          <p:nvSpPr>
            <p:cNvPr id="354" name="Google Shape;354;p31"/>
            <p:cNvSpPr/>
            <p:nvPr/>
          </p:nvSpPr>
          <p:spPr>
            <a:xfrm>
              <a:off x="3206407" y="2963780"/>
              <a:ext cx="146045" cy="146102"/>
            </a:xfrm>
            <a:custGeom>
              <a:avLst/>
              <a:gdLst/>
              <a:ahLst/>
              <a:cxnLst/>
              <a:rect l="l" t="t" r="r" b="b"/>
              <a:pathLst>
                <a:path w="2552" h="2553" extrusionOk="0">
                  <a:moveTo>
                    <a:pt x="1276" y="1"/>
                  </a:moveTo>
                  <a:cubicBezTo>
                    <a:pt x="568" y="1"/>
                    <a:pt x="0" y="570"/>
                    <a:pt x="0" y="1277"/>
                  </a:cubicBezTo>
                  <a:cubicBezTo>
                    <a:pt x="0" y="1984"/>
                    <a:pt x="568" y="2552"/>
                    <a:pt x="1276" y="2552"/>
                  </a:cubicBezTo>
                  <a:cubicBezTo>
                    <a:pt x="1983" y="2552"/>
                    <a:pt x="2552" y="1984"/>
                    <a:pt x="2552" y="1277"/>
                  </a:cubicBezTo>
                  <a:cubicBezTo>
                    <a:pt x="2552" y="570"/>
                    <a:pt x="1983" y="1"/>
                    <a:pt x="1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3250815" y="3008245"/>
              <a:ext cx="57227" cy="57170"/>
            </a:xfrm>
            <a:custGeom>
              <a:avLst/>
              <a:gdLst/>
              <a:ahLst/>
              <a:cxnLst/>
              <a:rect l="l" t="t" r="r" b="b"/>
              <a:pathLst>
                <a:path w="1000" h="999" extrusionOk="0">
                  <a:moveTo>
                    <a:pt x="500" y="0"/>
                  </a:moveTo>
                  <a:cubicBezTo>
                    <a:pt x="223" y="0"/>
                    <a:pt x="1" y="222"/>
                    <a:pt x="1" y="500"/>
                  </a:cubicBezTo>
                  <a:cubicBezTo>
                    <a:pt x="1" y="777"/>
                    <a:pt x="223" y="999"/>
                    <a:pt x="500" y="999"/>
                  </a:cubicBezTo>
                  <a:cubicBezTo>
                    <a:pt x="777" y="999"/>
                    <a:pt x="999" y="777"/>
                    <a:pt x="999" y="500"/>
                  </a:cubicBezTo>
                  <a:cubicBezTo>
                    <a:pt x="999" y="222"/>
                    <a:pt x="777" y="0"/>
                    <a:pt x="500" y="0"/>
                  </a:cubicBezTo>
                  <a:close/>
                </a:path>
              </a:pathLst>
            </a:custGeom>
            <a:solidFill>
              <a:srgbClr val="FF6A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3684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2"/>
          <p:cNvSpPr txBox="1">
            <a:spLocks noGrp="1"/>
          </p:cNvSpPr>
          <p:nvPr>
            <p:ph type="title"/>
          </p:nvPr>
        </p:nvSpPr>
        <p:spPr>
          <a:xfrm>
            <a:off x="1998350" y="572020"/>
            <a:ext cx="6425700" cy="44557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000" dirty="0"/>
              <a:t>Các công nghệ sử dụng trong đề tài</a:t>
            </a:r>
            <a:endParaRPr sz="2000" dirty="0"/>
          </a:p>
        </p:txBody>
      </p:sp>
      <p:sp>
        <p:nvSpPr>
          <p:cNvPr id="402" name="Google Shape;402;p32"/>
          <p:cNvSpPr txBox="1">
            <a:spLocks noGrp="1"/>
          </p:cNvSpPr>
          <p:nvPr>
            <p:ph type="body" idx="1"/>
          </p:nvPr>
        </p:nvSpPr>
        <p:spPr>
          <a:xfrm>
            <a:off x="1515065" y="1230052"/>
            <a:ext cx="6842225" cy="3153481"/>
          </a:xfrm>
          <a:prstGeom prst="rect">
            <a:avLst/>
          </a:prstGeom>
          <a:noFill/>
        </p:spPr>
        <p:txBody>
          <a:bodyPr spcFirstLastPara="1" wrap="square" lIns="91425" tIns="0" rIns="91425" bIns="0" anchor="t" anchorCtr="0">
            <a:noAutofit/>
          </a:bodyPr>
          <a:lstStyle/>
          <a:p>
            <a:pPr marL="285750" indent="-285750">
              <a:buBlip>
                <a:blip r:embed="rId3"/>
              </a:buBlip>
            </a:pPr>
            <a:r>
              <a:rPr lang="en-US" b="1" dirty="0"/>
              <a:t>ASP .NET Core:</a:t>
            </a:r>
          </a:p>
          <a:p>
            <a:pPr marL="0" indent="0">
              <a:buNone/>
            </a:pPr>
            <a:endParaRPr lang="en-US" b="1" dirty="0"/>
          </a:p>
          <a:p>
            <a:pPr marL="2114550" lvl="4" indent="-285750">
              <a:buBlip>
                <a:blip r:embed="rId4"/>
              </a:buBlip>
            </a:pPr>
            <a:r>
              <a:rPr lang="vi-VN" dirty="0"/>
              <a:t>ASP .NET Core là một framework phát triển ứng dụng web mã nguồn mở và đa nền tảng của Microsoft.</a:t>
            </a:r>
            <a:endParaRPr lang="en-US" dirty="0"/>
          </a:p>
          <a:p>
            <a:pPr marL="457200" lvl="1" indent="0">
              <a:buNone/>
            </a:pPr>
            <a:endParaRPr lang="vi-VN" dirty="0"/>
          </a:p>
        </p:txBody>
      </p:sp>
      <p:grpSp>
        <p:nvGrpSpPr>
          <p:cNvPr id="403" name="Google Shape;403;p32"/>
          <p:cNvGrpSpPr/>
          <p:nvPr/>
        </p:nvGrpSpPr>
        <p:grpSpPr>
          <a:xfrm>
            <a:off x="723837" y="552000"/>
            <a:ext cx="1218671" cy="1640915"/>
            <a:chOff x="723837" y="552000"/>
            <a:chExt cx="1218671" cy="1640915"/>
          </a:xfrm>
        </p:grpSpPr>
        <p:sp>
          <p:nvSpPr>
            <p:cNvPr id="404" name="Google Shape;404;p32"/>
            <p:cNvSpPr/>
            <p:nvPr/>
          </p:nvSpPr>
          <p:spPr>
            <a:xfrm>
              <a:off x="729625" y="552000"/>
              <a:ext cx="98100" cy="9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882900" y="552000"/>
              <a:ext cx="98100" cy="9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1036175" y="552000"/>
              <a:ext cx="98100" cy="9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1379968"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483960"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sp>
          <p:nvSpPr>
            <p:cNvPr id="409" name="Google Shape;409;p32"/>
            <p:cNvSpPr/>
            <p:nvPr/>
          </p:nvSpPr>
          <p:spPr>
            <a:xfrm flipH="1">
              <a:off x="1686874" y="618464"/>
              <a:ext cx="255633" cy="250348"/>
            </a:xfrm>
            <a:custGeom>
              <a:avLst/>
              <a:gdLst/>
              <a:ahLst/>
              <a:cxnLst/>
              <a:rect l="l" t="t" r="r" b="b"/>
              <a:pathLst>
                <a:path w="11027" h="10799" extrusionOk="0">
                  <a:moveTo>
                    <a:pt x="5504" y="1"/>
                  </a:moveTo>
                  <a:cubicBezTo>
                    <a:pt x="5436" y="1"/>
                    <a:pt x="5367" y="2"/>
                    <a:pt x="5298" y="4"/>
                  </a:cubicBezTo>
                  <a:cubicBezTo>
                    <a:pt x="2331" y="130"/>
                    <a:pt x="1" y="2639"/>
                    <a:pt x="126" y="5621"/>
                  </a:cubicBezTo>
                  <a:cubicBezTo>
                    <a:pt x="234" y="8525"/>
                    <a:pt x="2618" y="10799"/>
                    <a:pt x="5498" y="10799"/>
                  </a:cubicBezTo>
                  <a:cubicBezTo>
                    <a:pt x="5575" y="10799"/>
                    <a:pt x="5652" y="10797"/>
                    <a:pt x="5729" y="10794"/>
                  </a:cubicBezTo>
                  <a:cubicBezTo>
                    <a:pt x="8710" y="10683"/>
                    <a:pt x="11027" y="8173"/>
                    <a:pt x="10916" y="5191"/>
                  </a:cubicBezTo>
                  <a:cubicBezTo>
                    <a:pt x="10793" y="2279"/>
                    <a:pt x="8395" y="1"/>
                    <a:pt x="55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flipH="1">
              <a:off x="1790866" y="686786"/>
              <a:ext cx="47650" cy="117350"/>
            </a:xfrm>
            <a:custGeom>
              <a:avLst/>
              <a:gdLst/>
              <a:ahLst/>
              <a:cxnLst/>
              <a:rect l="l" t="t" r="r" b="b"/>
              <a:pathLst>
                <a:path w="1906" h="4694" extrusionOk="0">
                  <a:moveTo>
                    <a:pt x="1906" y="0"/>
                  </a:moveTo>
                  <a:lnTo>
                    <a:pt x="0" y="2347"/>
                  </a:lnTo>
                  <a:lnTo>
                    <a:pt x="1857" y="4694"/>
                  </a:lnTo>
                </a:path>
              </a:pathLst>
            </a:custGeom>
            <a:noFill/>
            <a:ln w="9525" cap="flat" cmpd="sng">
              <a:solidFill>
                <a:schemeClr val="accent3"/>
              </a:solidFill>
              <a:prstDash val="solid"/>
              <a:round/>
              <a:headEnd type="none" w="med" len="med"/>
              <a:tailEnd type="none" w="med" len="med"/>
            </a:ln>
          </p:spPr>
        </p:sp>
        <p:grpSp>
          <p:nvGrpSpPr>
            <p:cNvPr id="411" name="Google Shape;411;p32"/>
            <p:cNvGrpSpPr/>
            <p:nvPr/>
          </p:nvGrpSpPr>
          <p:grpSpPr>
            <a:xfrm>
              <a:off x="729630" y="1968358"/>
              <a:ext cx="255615" cy="224557"/>
              <a:chOff x="6184139" y="1980808"/>
              <a:chExt cx="451696" cy="396814"/>
            </a:xfrm>
          </p:grpSpPr>
          <p:sp>
            <p:nvSpPr>
              <p:cNvPr id="412" name="Google Shape;412;p32"/>
              <p:cNvSpPr/>
              <p:nvPr/>
            </p:nvSpPr>
            <p:spPr>
              <a:xfrm>
                <a:off x="6184139" y="1980808"/>
                <a:ext cx="451696" cy="396814"/>
              </a:xfrm>
              <a:custGeom>
                <a:avLst/>
                <a:gdLst/>
                <a:ahLst/>
                <a:cxnLst/>
                <a:rect l="l" t="t" r="r" b="b"/>
                <a:pathLst>
                  <a:path w="9473" h="8322" extrusionOk="0">
                    <a:moveTo>
                      <a:pt x="4272" y="361"/>
                    </a:moveTo>
                    <a:cubicBezTo>
                      <a:pt x="4675" y="361"/>
                      <a:pt x="5063" y="583"/>
                      <a:pt x="5257" y="943"/>
                    </a:cubicBezTo>
                    <a:cubicBezTo>
                      <a:pt x="5285" y="1013"/>
                      <a:pt x="5354" y="1041"/>
                      <a:pt x="5437" y="1041"/>
                    </a:cubicBezTo>
                    <a:cubicBezTo>
                      <a:pt x="5466" y="1038"/>
                      <a:pt x="5495" y="1036"/>
                      <a:pt x="5524" y="1036"/>
                    </a:cubicBezTo>
                    <a:cubicBezTo>
                      <a:pt x="5868" y="1036"/>
                      <a:pt x="6196" y="1263"/>
                      <a:pt x="6324" y="1596"/>
                    </a:cubicBezTo>
                    <a:cubicBezTo>
                      <a:pt x="6349" y="1657"/>
                      <a:pt x="6408" y="1709"/>
                      <a:pt x="6480" y="1709"/>
                    </a:cubicBezTo>
                    <a:cubicBezTo>
                      <a:pt x="6489" y="1709"/>
                      <a:pt x="6497" y="1708"/>
                      <a:pt x="6505" y="1707"/>
                    </a:cubicBezTo>
                    <a:cubicBezTo>
                      <a:pt x="6521" y="1705"/>
                      <a:pt x="6536" y="1704"/>
                      <a:pt x="6552" y="1704"/>
                    </a:cubicBezTo>
                    <a:cubicBezTo>
                      <a:pt x="6838" y="1704"/>
                      <a:pt x="7088" y="1944"/>
                      <a:pt x="7088" y="2234"/>
                    </a:cubicBezTo>
                    <a:cubicBezTo>
                      <a:pt x="7088" y="2524"/>
                      <a:pt x="6851" y="2760"/>
                      <a:pt x="6561" y="2760"/>
                    </a:cubicBezTo>
                    <a:lnTo>
                      <a:pt x="6311" y="2760"/>
                    </a:lnTo>
                    <a:lnTo>
                      <a:pt x="6311" y="2178"/>
                    </a:lnTo>
                    <a:cubicBezTo>
                      <a:pt x="6311" y="2073"/>
                      <a:pt x="6222" y="1988"/>
                      <a:pt x="6120" y="1988"/>
                    </a:cubicBezTo>
                    <a:cubicBezTo>
                      <a:pt x="6101" y="1988"/>
                      <a:pt x="6081" y="1991"/>
                      <a:pt x="6061" y="1997"/>
                    </a:cubicBezTo>
                    <a:lnTo>
                      <a:pt x="4064" y="2566"/>
                    </a:lnTo>
                    <a:cubicBezTo>
                      <a:pt x="3981" y="2594"/>
                      <a:pt x="3926" y="2677"/>
                      <a:pt x="3939" y="2760"/>
                    </a:cubicBezTo>
                    <a:lnTo>
                      <a:pt x="3066" y="2760"/>
                    </a:lnTo>
                    <a:cubicBezTo>
                      <a:pt x="2678" y="2760"/>
                      <a:pt x="2345" y="2413"/>
                      <a:pt x="2373" y="2025"/>
                    </a:cubicBezTo>
                    <a:cubicBezTo>
                      <a:pt x="2373" y="1886"/>
                      <a:pt x="2441" y="1720"/>
                      <a:pt x="2552" y="1609"/>
                    </a:cubicBezTo>
                    <a:cubicBezTo>
                      <a:pt x="2678" y="1470"/>
                      <a:pt x="2830" y="1401"/>
                      <a:pt x="3011" y="1387"/>
                    </a:cubicBezTo>
                    <a:cubicBezTo>
                      <a:pt x="3094" y="1374"/>
                      <a:pt x="3163" y="1318"/>
                      <a:pt x="3177" y="1235"/>
                    </a:cubicBezTo>
                    <a:cubicBezTo>
                      <a:pt x="3232" y="999"/>
                      <a:pt x="3371" y="777"/>
                      <a:pt x="3565" y="610"/>
                    </a:cubicBezTo>
                    <a:cubicBezTo>
                      <a:pt x="3773" y="444"/>
                      <a:pt x="4009" y="361"/>
                      <a:pt x="4272" y="361"/>
                    </a:cubicBezTo>
                    <a:close/>
                    <a:moveTo>
                      <a:pt x="5936" y="2413"/>
                    </a:moveTo>
                    <a:lnTo>
                      <a:pt x="5936" y="2816"/>
                    </a:lnTo>
                    <a:lnTo>
                      <a:pt x="4300" y="3301"/>
                    </a:lnTo>
                    <a:lnTo>
                      <a:pt x="4300" y="2885"/>
                    </a:lnTo>
                    <a:lnTo>
                      <a:pt x="5936" y="2413"/>
                    </a:lnTo>
                    <a:close/>
                    <a:moveTo>
                      <a:pt x="5618" y="4493"/>
                    </a:moveTo>
                    <a:cubicBezTo>
                      <a:pt x="5797" y="4493"/>
                      <a:pt x="5936" y="4632"/>
                      <a:pt x="5936" y="4813"/>
                    </a:cubicBezTo>
                    <a:lnTo>
                      <a:pt x="5936" y="4826"/>
                    </a:lnTo>
                    <a:lnTo>
                      <a:pt x="5936" y="4841"/>
                    </a:lnTo>
                    <a:cubicBezTo>
                      <a:pt x="5936" y="5007"/>
                      <a:pt x="5797" y="5146"/>
                      <a:pt x="5618" y="5146"/>
                    </a:cubicBezTo>
                    <a:lnTo>
                      <a:pt x="5326" y="5146"/>
                    </a:lnTo>
                    <a:cubicBezTo>
                      <a:pt x="5146" y="5146"/>
                      <a:pt x="5007" y="5007"/>
                      <a:pt x="5007" y="4841"/>
                    </a:cubicBezTo>
                    <a:lnTo>
                      <a:pt x="5007" y="4813"/>
                    </a:lnTo>
                    <a:cubicBezTo>
                      <a:pt x="5007" y="4632"/>
                      <a:pt x="5146" y="4493"/>
                      <a:pt x="5326" y="4493"/>
                    </a:cubicBezTo>
                    <a:close/>
                    <a:moveTo>
                      <a:pt x="3621" y="4909"/>
                    </a:moveTo>
                    <a:cubicBezTo>
                      <a:pt x="3800" y="4909"/>
                      <a:pt x="3939" y="5048"/>
                      <a:pt x="3939" y="5215"/>
                    </a:cubicBezTo>
                    <a:lnTo>
                      <a:pt x="3939" y="5229"/>
                    </a:lnTo>
                    <a:lnTo>
                      <a:pt x="3939" y="5242"/>
                    </a:lnTo>
                    <a:cubicBezTo>
                      <a:pt x="3939" y="5409"/>
                      <a:pt x="3800" y="5547"/>
                      <a:pt x="3621" y="5547"/>
                    </a:cubicBezTo>
                    <a:lnTo>
                      <a:pt x="3316" y="5547"/>
                    </a:lnTo>
                    <a:cubicBezTo>
                      <a:pt x="3149" y="5547"/>
                      <a:pt x="3011" y="5409"/>
                      <a:pt x="3011" y="5242"/>
                    </a:cubicBezTo>
                    <a:lnTo>
                      <a:pt x="3011" y="5215"/>
                    </a:lnTo>
                    <a:cubicBezTo>
                      <a:pt x="3011" y="5048"/>
                      <a:pt x="3149" y="4909"/>
                      <a:pt x="3316" y="4909"/>
                    </a:cubicBezTo>
                    <a:close/>
                    <a:moveTo>
                      <a:pt x="7615" y="2483"/>
                    </a:moveTo>
                    <a:lnTo>
                      <a:pt x="7615" y="6200"/>
                    </a:lnTo>
                    <a:lnTo>
                      <a:pt x="1873" y="6200"/>
                    </a:lnTo>
                    <a:lnTo>
                      <a:pt x="1873" y="2483"/>
                    </a:lnTo>
                    <a:lnTo>
                      <a:pt x="2081" y="2483"/>
                    </a:lnTo>
                    <a:cubicBezTo>
                      <a:pt x="2247" y="2871"/>
                      <a:pt x="2636" y="3134"/>
                      <a:pt x="3066" y="3134"/>
                    </a:cubicBezTo>
                    <a:lnTo>
                      <a:pt x="3939" y="3134"/>
                    </a:lnTo>
                    <a:lnTo>
                      <a:pt x="3939" y="4619"/>
                    </a:lnTo>
                    <a:cubicBezTo>
                      <a:pt x="3843" y="4563"/>
                      <a:pt x="3732" y="4536"/>
                      <a:pt x="3621" y="4536"/>
                    </a:cubicBezTo>
                    <a:lnTo>
                      <a:pt x="3316" y="4536"/>
                    </a:lnTo>
                    <a:cubicBezTo>
                      <a:pt x="2941" y="4536"/>
                      <a:pt x="2636" y="4841"/>
                      <a:pt x="2636" y="5215"/>
                    </a:cubicBezTo>
                    <a:lnTo>
                      <a:pt x="2636" y="5242"/>
                    </a:lnTo>
                    <a:cubicBezTo>
                      <a:pt x="2636" y="5617"/>
                      <a:pt x="2941" y="5922"/>
                      <a:pt x="3316" y="5922"/>
                    </a:cubicBezTo>
                    <a:lnTo>
                      <a:pt x="3621" y="5922"/>
                    </a:lnTo>
                    <a:cubicBezTo>
                      <a:pt x="4009" y="5922"/>
                      <a:pt x="4300" y="5590"/>
                      <a:pt x="4300" y="5215"/>
                    </a:cubicBezTo>
                    <a:lnTo>
                      <a:pt x="4300" y="3676"/>
                    </a:lnTo>
                    <a:lnTo>
                      <a:pt x="5936" y="3204"/>
                    </a:lnTo>
                    <a:lnTo>
                      <a:pt x="5936" y="4203"/>
                    </a:lnTo>
                    <a:cubicBezTo>
                      <a:pt x="5840" y="4161"/>
                      <a:pt x="5742" y="4133"/>
                      <a:pt x="5618" y="4133"/>
                    </a:cubicBezTo>
                    <a:lnTo>
                      <a:pt x="5326" y="4133"/>
                    </a:lnTo>
                    <a:cubicBezTo>
                      <a:pt x="4952" y="4133"/>
                      <a:pt x="4647" y="4438"/>
                      <a:pt x="4647" y="4813"/>
                    </a:cubicBezTo>
                    <a:lnTo>
                      <a:pt x="4647" y="4841"/>
                    </a:lnTo>
                    <a:cubicBezTo>
                      <a:pt x="4647" y="5215"/>
                      <a:pt x="4952" y="5520"/>
                      <a:pt x="5326" y="5520"/>
                    </a:cubicBezTo>
                    <a:lnTo>
                      <a:pt x="5618" y="5520"/>
                    </a:lnTo>
                    <a:cubicBezTo>
                      <a:pt x="6006" y="5520"/>
                      <a:pt x="6311" y="5187"/>
                      <a:pt x="6311" y="4813"/>
                    </a:cubicBezTo>
                    <a:lnTo>
                      <a:pt x="6311" y="3134"/>
                    </a:lnTo>
                    <a:lnTo>
                      <a:pt x="6561" y="3134"/>
                    </a:lnTo>
                    <a:cubicBezTo>
                      <a:pt x="6962" y="3134"/>
                      <a:pt x="7323" y="2857"/>
                      <a:pt x="7434" y="2483"/>
                    </a:cubicBezTo>
                    <a:close/>
                    <a:moveTo>
                      <a:pt x="8044" y="1664"/>
                    </a:moveTo>
                    <a:cubicBezTo>
                      <a:pt x="8253" y="1664"/>
                      <a:pt x="8432" y="1831"/>
                      <a:pt x="8432" y="2053"/>
                    </a:cubicBezTo>
                    <a:lnTo>
                      <a:pt x="8432" y="6629"/>
                    </a:lnTo>
                    <a:cubicBezTo>
                      <a:pt x="8432" y="6838"/>
                      <a:pt x="8253" y="7017"/>
                      <a:pt x="8044" y="7017"/>
                    </a:cubicBezTo>
                    <a:lnTo>
                      <a:pt x="1443" y="7017"/>
                    </a:lnTo>
                    <a:cubicBezTo>
                      <a:pt x="1221" y="7017"/>
                      <a:pt x="1055" y="6838"/>
                      <a:pt x="1055" y="6629"/>
                    </a:cubicBezTo>
                    <a:lnTo>
                      <a:pt x="1055" y="2053"/>
                    </a:lnTo>
                    <a:cubicBezTo>
                      <a:pt x="1055" y="1831"/>
                      <a:pt x="1221" y="1664"/>
                      <a:pt x="1443" y="1664"/>
                    </a:cubicBezTo>
                    <a:lnTo>
                      <a:pt x="2081" y="1664"/>
                    </a:lnTo>
                    <a:cubicBezTo>
                      <a:pt x="2025" y="1803"/>
                      <a:pt x="1998" y="1956"/>
                      <a:pt x="1998" y="2108"/>
                    </a:cubicBezTo>
                    <a:lnTo>
                      <a:pt x="1679" y="2108"/>
                    </a:lnTo>
                    <a:cubicBezTo>
                      <a:pt x="1582" y="2108"/>
                      <a:pt x="1498" y="2191"/>
                      <a:pt x="1498" y="2289"/>
                    </a:cubicBezTo>
                    <a:lnTo>
                      <a:pt x="1498" y="6394"/>
                    </a:lnTo>
                    <a:cubicBezTo>
                      <a:pt x="1498" y="6490"/>
                      <a:pt x="1582" y="6574"/>
                      <a:pt x="1679" y="6574"/>
                    </a:cubicBezTo>
                    <a:lnTo>
                      <a:pt x="7794" y="6574"/>
                    </a:lnTo>
                    <a:cubicBezTo>
                      <a:pt x="7905" y="6574"/>
                      <a:pt x="7989" y="6490"/>
                      <a:pt x="7989" y="6394"/>
                    </a:cubicBezTo>
                    <a:lnTo>
                      <a:pt x="7989" y="2289"/>
                    </a:lnTo>
                    <a:cubicBezTo>
                      <a:pt x="7989" y="2191"/>
                      <a:pt x="7905" y="2108"/>
                      <a:pt x="7794" y="2108"/>
                    </a:cubicBezTo>
                    <a:lnTo>
                      <a:pt x="7448" y="2108"/>
                    </a:lnTo>
                    <a:cubicBezTo>
                      <a:pt x="7434" y="1942"/>
                      <a:pt x="7365" y="1790"/>
                      <a:pt x="7254" y="1664"/>
                    </a:cubicBezTo>
                    <a:close/>
                    <a:moveTo>
                      <a:pt x="4272" y="0"/>
                    </a:moveTo>
                    <a:cubicBezTo>
                      <a:pt x="3926" y="0"/>
                      <a:pt x="3593" y="111"/>
                      <a:pt x="3329" y="320"/>
                    </a:cubicBezTo>
                    <a:cubicBezTo>
                      <a:pt x="3107" y="514"/>
                      <a:pt x="2941" y="749"/>
                      <a:pt x="2844" y="1026"/>
                    </a:cubicBezTo>
                    <a:cubicBezTo>
                      <a:pt x="2663" y="1069"/>
                      <a:pt x="2484" y="1165"/>
                      <a:pt x="2345" y="1290"/>
                    </a:cubicBezTo>
                    <a:lnTo>
                      <a:pt x="1443" y="1290"/>
                    </a:lnTo>
                    <a:cubicBezTo>
                      <a:pt x="1027" y="1290"/>
                      <a:pt x="681" y="1637"/>
                      <a:pt x="681" y="2053"/>
                    </a:cubicBezTo>
                    <a:lnTo>
                      <a:pt x="681" y="6629"/>
                    </a:lnTo>
                    <a:cubicBezTo>
                      <a:pt x="681" y="6768"/>
                      <a:pt x="722" y="6906"/>
                      <a:pt x="792" y="7017"/>
                    </a:cubicBezTo>
                    <a:lnTo>
                      <a:pt x="195" y="7017"/>
                    </a:lnTo>
                    <a:cubicBezTo>
                      <a:pt x="84" y="7017"/>
                      <a:pt x="1" y="7101"/>
                      <a:pt x="1" y="7198"/>
                    </a:cubicBezTo>
                    <a:lnTo>
                      <a:pt x="1" y="7642"/>
                    </a:lnTo>
                    <a:cubicBezTo>
                      <a:pt x="1" y="8016"/>
                      <a:pt x="320" y="8321"/>
                      <a:pt x="694" y="8321"/>
                    </a:cubicBezTo>
                    <a:lnTo>
                      <a:pt x="3926" y="8321"/>
                    </a:lnTo>
                    <a:cubicBezTo>
                      <a:pt x="4037" y="8321"/>
                      <a:pt x="4120" y="8238"/>
                      <a:pt x="4120" y="8141"/>
                    </a:cubicBezTo>
                    <a:cubicBezTo>
                      <a:pt x="4120" y="8030"/>
                      <a:pt x="4037" y="7947"/>
                      <a:pt x="3926" y="7947"/>
                    </a:cubicBezTo>
                    <a:lnTo>
                      <a:pt x="694" y="7947"/>
                    </a:lnTo>
                    <a:cubicBezTo>
                      <a:pt x="514" y="7947"/>
                      <a:pt x="376" y="7808"/>
                      <a:pt x="376" y="7642"/>
                    </a:cubicBezTo>
                    <a:lnTo>
                      <a:pt x="376" y="7392"/>
                    </a:lnTo>
                    <a:lnTo>
                      <a:pt x="9098" y="7392"/>
                    </a:lnTo>
                    <a:lnTo>
                      <a:pt x="9098" y="7642"/>
                    </a:lnTo>
                    <a:cubicBezTo>
                      <a:pt x="9098" y="7808"/>
                      <a:pt x="8959" y="7947"/>
                      <a:pt x="8793" y="7947"/>
                    </a:cubicBezTo>
                    <a:lnTo>
                      <a:pt x="5562" y="7947"/>
                    </a:lnTo>
                    <a:cubicBezTo>
                      <a:pt x="5451" y="7947"/>
                      <a:pt x="5368" y="8030"/>
                      <a:pt x="5368" y="8141"/>
                    </a:cubicBezTo>
                    <a:cubicBezTo>
                      <a:pt x="5368" y="8238"/>
                      <a:pt x="5451" y="8321"/>
                      <a:pt x="5562" y="8321"/>
                    </a:cubicBezTo>
                    <a:lnTo>
                      <a:pt x="8793" y="8321"/>
                    </a:lnTo>
                    <a:cubicBezTo>
                      <a:pt x="9168" y="8321"/>
                      <a:pt x="9473" y="8016"/>
                      <a:pt x="9473" y="7642"/>
                    </a:cubicBezTo>
                    <a:lnTo>
                      <a:pt x="9473" y="7198"/>
                    </a:lnTo>
                    <a:cubicBezTo>
                      <a:pt x="9473" y="7101"/>
                      <a:pt x="9390" y="7017"/>
                      <a:pt x="9292" y="7017"/>
                    </a:cubicBezTo>
                    <a:lnTo>
                      <a:pt x="8696" y="7017"/>
                    </a:lnTo>
                    <a:cubicBezTo>
                      <a:pt x="8765" y="6906"/>
                      <a:pt x="8793" y="6768"/>
                      <a:pt x="8793" y="6629"/>
                    </a:cubicBezTo>
                    <a:lnTo>
                      <a:pt x="8793" y="2053"/>
                    </a:lnTo>
                    <a:cubicBezTo>
                      <a:pt x="8793" y="1637"/>
                      <a:pt x="8460" y="1290"/>
                      <a:pt x="8044" y="1290"/>
                    </a:cubicBezTo>
                    <a:lnTo>
                      <a:pt x="6588" y="1290"/>
                    </a:lnTo>
                    <a:cubicBezTo>
                      <a:pt x="6367" y="915"/>
                      <a:pt x="5964" y="666"/>
                      <a:pt x="5520" y="666"/>
                    </a:cubicBezTo>
                    <a:cubicBezTo>
                      <a:pt x="5243" y="250"/>
                      <a:pt x="4771" y="0"/>
                      <a:pt x="4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6400384" y="2359892"/>
                <a:ext cx="19216" cy="17499"/>
              </a:xfrm>
              <a:custGeom>
                <a:avLst/>
                <a:gdLst/>
                <a:ahLst/>
                <a:cxnLst/>
                <a:rect l="l" t="t" r="r" b="b"/>
                <a:pathLst>
                  <a:path w="403" h="367" extrusionOk="0">
                    <a:moveTo>
                      <a:pt x="192" y="0"/>
                    </a:moveTo>
                    <a:cubicBezTo>
                      <a:pt x="147" y="0"/>
                      <a:pt x="103" y="19"/>
                      <a:pt x="70" y="53"/>
                    </a:cubicBezTo>
                    <a:cubicBezTo>
                      <a:pt x="14" y="121"/>
                      <a:pt x="1" y="219"/>
                      <a:pt x="56" y="288"/>
                    </a:cubicBezTo>
                    <a:cubicBezTo>
                      <a:pt x="89" y="342"/>
                      <a:pt x="142" y="366"/>
                      <a:pt x="197" y="366"/>
                    </a:cubicBezTo>
                    <a:cubicBezTo>
                      <a:pt x="283" y="366"/>
                      <a:pt x="372" y="306"/>
                      <a:pt x="389" y="205"/>
                    </a:cubicBezTo>
                    <a:cubicBezTo>
                      <a:pt x="403" y="136"/>
                      <a:pt x="362" y="53"/>
                      <a:pt x="278" y="25"/>
                    </a:cubicBezTo>
                    <a:cubicBezTo>
                      <a:pt x="251" y="8"/>
                      <a:pt x="22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2"/>
            <p:cNvGrpSpPr/>
            <p:nvPr/>
          </p:nvGrpSpPr>
          <p:grpSpPr>
            <a:xfrm>
              <a:off x="729630" y="975085"/>
              <a:ext cx="255615" cy="254967"/>
              <a:chOff x="6184139" y="1220827"/>
              <a:chExt cx="451696" cy="450552"/>
            </a:xfrm>
          </p:grpSpPr>
          <p:sp>
            <p:nvSpPr>
              <p:cNvPr id="415" name="Google Shape;415;p32"/>
              <p:cNvSpPr/>
              <p:nvPr/>
            </p:nvSpPr>
            <p:spPr>
              <a:xfrm>
                <a:off x="6353416" y="1390104"/>
                <a:ext cx="117776" cy="137087"/>
              </a:xfrm>
              <a:custGeom>
                <a:avLst/>
                <a:gdLst/>
                <a:ahLst/>
                <a:cxnLst/>
                <a:rect l="l" t="t" r="r" b="b"/>
                <a:pathLst>
                  <a:path w="2470" h="2875" extrusionOk="0">
                    <a:moveTo>
                      <a:pt x="916" y="1946"/>
                    </a:moveTo>
                    <a:cubicBezTo>
                      <a:pt x="1069" y="1946"/>
                      <a:pt x="1193" y="2070"/>
                      <a:pt x="1193" y="2224"/>
                    </a:cubicBezTo>
                    <a:cubicBezTo>
                      <a:pt x="1193" y="2376"/>
                      <a:pt x="1069" y="2501"/>
                      <a:pt x="916" y="2501"/>
                    </a:cubicBezTo>
                    <a:lnTo>
                      <a:pt x="666" y="2501"/>
                    </a:lnTo>
                    <a:cubicBezTo>
                      <a:pt x="500" y="2501"/>
                      <a:pt x="376" y="2376"/>
                      <a:pt x="376" y="2224"/>
                    </a:cubicBezTo>
                    <a:cubicBezTo>
                      <a:pt x="376" y="2070"/>
                      <a:pt x="500" y="1946"/>
                      <a:pt x="666" y="1946"/>
                    </a:cubicBezTo>
                    <a:close/>
                    <a:moveTo>
                      <a:pt x="1383" y="1"/>
                    </a:moveTo>
                    <a:cubicBezTo>
                      <a:pt x="1371" y="1"/>
                      <a:pt x="1358" y="2"/>
                      <a:pt x="1347" y="5"/>
                    </a:cubicBezTo>
                    <a:cubicBezTo>
                      <a:pt x="1263" y="18"/>
                      <a:pt x="1193" y="101"/>
                      <a:pt x="1193" y="184"/>
                    </a:cubicBezTo>
                    <a:lnTo>
                      <a:pt x="1193" y="1627"/>
                    </a:lnTo>
                    <a:cubicBezTo>
                      <a:pt x="1110" y="1599"/>
                      <a:pt x="1014" y="1571"/>
                      <a:pt x="916" y="1571"/>
                    </a:cubicBezTo>
                    <a:lnTo>
                      <a:pt x="666" y="1571"/>
                    </a:lnTo>
                    <a:cubicBezTo>
                      <a:pt x="320" y="1571"/>
                      <a:pt x="15" y="1849"/>
                      <a:pt x="15" y="2209"/>
                    </a:cubicBezTo>
                    <a:cubicBezTo>
                      <a:pt x="1" y="2570"/>
                      <a:pt x="293" y="2875"/>
                      <a:pt x="666" y="2875"/>
                    </a:cubicBezTo>
                    <a:lnTo>
                      <a:pt x="916" y="2875"/>
                    </a:lnTo>
                    <a:cubicBezTo>
                      <a:pt x="1277" y="2875"/>
                      <a:pt x="1568" y="2584"/>
                      <a:pt x="1568" y="2224"/>
                    </a:cubicBezTo>
                    <a:lnTo>
                      <a:pt x="1568" y="600"/>
                    </a:lnTo>
                    <a:cubicBezTo>
                      <a:pt x="1637" y="628"/>
                      <a:pt x="1707" y="670"/>
                      <a:pt x="1804" y="698"/>
                    </a:cubicBezTo>
                    <a:cubicBezTo>
                      <a:pt x="2026" y="767"/>
                      <a:pt x="2081" y="920"/>
                      <a:pt x="2081" y="933"/>
                    </a:cubicBezTo>
                    <a:lnTo>
                      <a:pt x="2095" y="948"/>
                    </a:lnTo>
                    <a:cubicBezTo>
                      <a:pt x="2118" y="1025"/>
                      <a:pt x="2183" y="1067"/>
                      <a:pt x="2259" y="1067"/>
                    </a:cubicBezTo>
                    <a:cubicBezTo>
                      <a:pt x="2278" y="1067"/>
                      <a:pt x="2297" y="1064"/>
                      <a:pt x="2317" y="1059"/>
                    </a:cubicBezTo>
                    <a:cubicBezTo>
                      <a:pt x="2414" y="1031"/>
                      <a:pt x="2469" y="933"/>
                      <a:pt x="2442" y="822"/>
                    </a:cubicBezTo>
                    <a:cubicBezTo>
                      <a:pt x="2401" y="698"/>
                      <a:pt x="2247" y="448"/>
                      <a:pt x="1915" y="337"/>
                    </a:cubicBezTo>
                    <a:cubicBezTo>
                      <a:pt x="1665" y="268"/>
                      <a:pt x="1554" y="101"/>
                      <a:pt x="1541" y="88"/>
                    </a:cubicBezTo>
                    <a:cubicBezTo>
                      <a:pt x="1506" y="30"/>
                      <a:pt x="1443"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84139" y="1227598"/>
                <a:ext cx="451696" cy="443781"/>
              </a:xfrm>
              <a:custGeom>
                <a:avLst/>
                <a:gdLst/>
                <a:ahLst/>
                <a:cxnLst/>
                <a:rect l="l" t="t" r="r" b="b"/>
                <a:pathLst>
                  <a:path w="9473" h="9307" extrusionOk="0">
                    <a:moveTo>
                      <a:pt x="4672" y="2941"/>
                    </a:moveTo>
                    <a:cubicBezTo>
                      <a:pt x="5194" y="2941"/>
                      <a:pt x="5714" y="3135"/>
                      <a:pt x="6103" y="3524"/>
                    </a:cubicBezTo>
                    <a:cubicBezTo>
                      <a:pt x="6894" y="4313"/>
                      <a:pt x="6894" y="5604"/>
                      <a:pt x="6103" y="6394"/>
                    </a:cubicBezTo>
                    <a:cubicBezTo>
                      <a:pt x="5708" y="6789"/>
                      <a:pt x="5188" y="6987"/>
                      <a:pt x="4667" y="6987"/>
                    </a:cubicBezTo>
                    <a:cubicBezTo>
                      <a:pt x="4147" y="6987"/>
                      <a:pt x="3627" y="6789"/>
                      <a:pt x="3232" y="6394"/>
                    </a:cubicBezTo>
                    <a:cubicBezTo>
                      <a:pt x="2441" y="5604"/>
                      <a:pt x="2441" y="4313"/>
                      <a:pt x="3232" y="3524"/>
                    </a:cubicBezTo>
                    <a:cubicBezTo>
                      <a:pt x="3627" y="3135"/>
                      <a:pt x="4151" y="2941"/>
                      <a:pt x="4672" y="2941"/>
                    </a:cubicBezTo>
                    <a:close/>
                    <a:moveTo>
                      <a:pt x="2726" y="6554"/>
                    </a:moveTo>
                    <a:cubicBezTo>
                      <a:pt x="2820" y="6554"/>
                      <a:pt x="2913" y="6588"/>
                      <a:pt x="2983" y="6658"/>
                    </a:cubicBezTo>
                    <a:cubicBezTo>
                      <a:pt x="3121" y="6796"/>
                      <a:pt x="3121" y="7018"/>
                      <a:pt x="2983" y="7157"/>
                    </a:cubicBezTo>
                    <a:lnTo>
                      <a:pt x="1720" y="8418"/>
                    </a:lnTo>
                    <a:lnTo>
                      <a:pt x="1208" y="7919"/>
                    </a:lnTo>
                    <a:lnTo>
                      <a:pt x="2469" y="6658"/>
                    </a:lnTo>
                    <a:cubicBezTo>
                      <a:pt x="2538" y="6588"/>
                      <a:pt x="2632" y="6554"/>
                      <a:pt x="2726" y="6554"/>
                    </a:cubicBezTo>
                    <a:close/>
                    <a:moveTo>
                      <a:pt x="944" y="8183"/>
                    </a:moveTo>
                    <a:lnTo>
                      <a:pt x="1457" y="8682"/>
                    </a:lnTo>
                    <a:lnTo>
                      <a:pt x="1304" y="8834"/>
                    </a:lnTo>
                    <a:cubicBezTo>
                      <a:pt x="1235" y="8904"/>
                      <a:pt x="1145" y="8938"/>
                      <a:pt x="1055" y="8938"/>
                    </a:cubicBezTo>
                    <a:cubicBezTo>
                      <a:pt x="964" y="8938"/>
                      <a:pt x="874" y="8904"/>
                      <a:pt x="805" y="8834"/>
                    </a:cubicBezTo>
                    <a:cubicBezTo>
                      <a:pt x="666" y="8696"/>
                      <a:pt x="666" y="8474"/>
                      <a:pt x="805" y="8335"/>
                    </a:cubicBezTo>
                    <a:lnTo>
                      <a:pt x="944" y="8183"/>
                    </a:lnTo>
                    <a:close/>
                    <a:moveTo>
                      <a:pt x="4718" y="1"/>
                    </a:moveTo>
                    <a:cubicBezTo>
                      <a:pt x="4642" y="1"/>
                      <a:pt x="4571" y="51"/>
                      <a:pt x="4549" y="125"/>
                    </a:cubicBezTo>
                    <a:cubicBezTo>
                      <a:pt x="4508" y="223"/>
                      <a:pt x="4564" y="320"/>
                      <a:pt x="4660" y="362"/>
                    </a:cubicBezTo>
                    <a:cubicBezTo>
                      <a:pt x="5146" y="541"/>
                      <a:pt x="5548" y="889"/>
                      <a:pt x="5797" y="1346"/>
                    </a:cubicBezTo>
                    <a:cubicBezTo>
                      <a:pt x="5834" y="1394"/>
                      <a:pt x="5890" y="1432"/>
                      <a:pt x="5950" y="1432"/>
                    </a:cubicBezTo>
                    <a:cubicBezTo>
                      <a:pt x="5959" y="1432"/>
                      <a:pt x="5969" y="1431"/>
                      <a:pt x="5978" y="1429"/>
                    </a:cubicBezTo>
                    <a:lnTo>
                      <a:pt x="6130" y="1429"/>
                    </a:lnTo>
                    <a:cubicBezTo>
                      <a:pt x="6824" y="1429"/>
                      <a:pt x="7462" y="1873"/>
                      <a:pt x="7711" y="2511"/>
                    </a:cubicBezTo>
                    <a:cubicBezTo>
                      <a:pt x="7739" y="2594"/>
                      <a:pt x="7822" y="2636"/>
                      <a:pt x="7905" y="2636"/>
                    </a:cubicBezTo>
                    <a:cubicBezTo>
                      <a:pt x="7947" y="2636"/>
                      <a:pt x="7975" y="2622"/>
                      <a:pt x="8016" y="2622"/>
                    </a:cubicBezTo>
                    <a:cubicBezTo>
                      <a:pt x="8613" y="2622"/>
                      <a:pt x="9098" y="3121"/>
                      <a:pt x="9098" y="3718"/>
                    </a:cubicBezTo>
                    <a:cubicBezTo>
                      <a:pt x="9098" y="4328"/>
                      <a:pt x="8613" y="4813"/>
                      <a:pt x="8016" y="4813"/>
                    </a:cubicBezTo>
                    <a:lnTo>
                      <a:pt x="7073" y="4813"/>
                    </a:lnTo>
                    <a:cubicBezTo>
                      <a:pt x="7004" y="3870"/>
                      <a:pt x="6380" y="3024"/>
                      <a:pt x="5492" y="2705"/>
                    </a:cubicBezTo>
                    <a:cubicBezTo>
                      <a:pt x="5230" y="2611"/>
                      <a:pt x="4957" y="2565"/>
                      <a:pt x="4687" y="2565"/>
                    </a:cubicBezTo>
                    <a:cubicBezTo>
                      <a:pt x="4001" y="2565"/>
                      <a:pt x="3329" y="2857"/>
                      <a:pt x="2872" y="3385"/>
                    </a:cubicBezTo>
                    <a:cubicBezTo>
                      <a:pt x="2705" y="3579"/>
                      <a:pt x="2567" y="3787"/>
                      <a:pt x="2456" y="4023"/>
                    </a:cubicBezTo>
                    <a:cubicBezTo>
                      <a:pt x="2358" y="4272"/>
                      <a:pt x="2289" y="4550"/>
                      <a:pt x="2275" y="4813"/>
                    </a:cubicBezTo>
                    <a:lnTo>
                      <a:pt x="1762" y="4813"/>
                    </a:lnTo>
                    <a:cubicBezTo>
                      <a:pt x="999" y="4813"/>
                      <a:pt x="376" y="4189"/>
                      <a:pt x="376" y="3426"/>
                    </a:cubicBezTo>
                    <a:cubicBezTo>
                      <a:pt x="376" y="2719"/>
                      <a:pt x="944" y="2109"/>
                      <a:pt x="1651" y="2054"/>
                    </a:cubicBezTo>
                    <a:cubicBezTo>
                      <a:pt x="1735" y="2039"/>
                      <a:pt x="1803" y="1984"/>
                      <a:pt x="1818" y="1900"/>
                    </a:cubicBezTo>
                    <a:cubicBezTo>
                      <a:pt x="1984" y="1194"/>
                      <a:pt x="2484" y="611"/>
                      <a:pt x="3177" y="362"/>
                    </a:cubicBezTo>
                    <a:cubicBezTo>
                      <a:pt x="3273" y="334"/>
                      <a:pt x="3316" y="223"/>
                      <a:pt x="3273" y="125"/>
                    </a:cubicBezTo>
                    <a:cubicBezTo>
                      <a:pt x="3251" y="48"/>
                      <a:pt x="3176" y="6"/>
                      <a:pt x="3098" y="6"/>
                    </a:cubicBezTo>
                    <a:cubicBezTo>
                      <a:pt x="3078" y="6"/>
                      <a:pt x="3058" y="9"/>
                      <a:pt x="3038" y="14"/>
                    </a:cubicBezTo>
                    <a:cubicBezTo>
                      <a:pt x="2650" y="153"/>
                      <a:pt x="2303" y="403"/>
                      <a:pt x="2025" y="722"/>
                    </a:cubicBezTo>
                    <a:cubicBezTo>
                      <a:pt x="1776" y="1000"/>
                      <a:pt x="1596" y="1332"/>
                      <a:pt x="1498" y="1693"/>
                    </a:cubicBezTo>
                    <a:cubicBezTo>
                      <a:pt x="653" y="1832"/>
                      <a:pt x="1" y="2581"/>
                      <a:pt x="1" y="3426"/>
                    </a:cubicBezTo>
                    <a:cubicBezTo>
                      <a:pt x="1" y="4397"/>
                      <a:pt x="792" y="5188"/>
                      <a:pt x="1762" y="5188"/>
                    </a:cubicBezTo>
                    <a:lnTo>
                      <a:pt x="2289" y="5188"/>
                    </a:lnTo>
                    <a:cubicBezTo>
                      <a:pt x="2317" y="5534"/>
                      <a:pt x="2428" y="5881"/>
                      <a:pt x="2608" y="6186"/>
                    </a:cubicBezTo>
                    <a:cubicBezTo>
                      <a:pt x="2469" y="6214"/>
                      <a:pt x="2330" y="6283"/>
                      <a:pt x="2206" y="6394"/>
                    </a:cubicBezTo>
                    <a:lnTo>
                      <a:pt x="542" y="8072"/>
                    </a:lnTo>
                    <a:cubicBezTo>
                      <a:pt x="250" y="8350"/>
                      <a:pt x="250" y="8807"/>
                      <a:pt x="542" y="9099"/>
                    </a:cubicBezTo>
                    <a:cubicBezTo>
                      <a:pt x="681" y="9237"/>
                      <a:pt x="868" y="9307"/>
                      <a:pt x="1055" y="9307"/>
                    </a:cubicBezTo>
                    <a:cubicBezTo>
                      <a:pt x="1242" y="9307"/>
                      <a:pt x="1430" y="9237"/>
                      <a:pt x="1568" y="9099"/>
                    </a:cubicBezTo>
                    <a:lnTo>
                      <a:pt x="3232" y="7420"/>
                    </a:lnTo>
                    <a:cubicBezTo>
                      <a:pt x="3343" y="7309"/>
                      <a:pt x="3412" y="7170"/>
                      <a:pt x="3440" y="7018"/>
                    </a:cubicBezTo>
                    <a:cubicBezTo>
                      <a:pt x="3815" y="7240"/>
                      <a:pt x="4244" y="7364"/>
                      <a:pt x="4675" y="7364"/>
                    </a:cubicBezTo>
                    <a:cubicBezTo>
                      <a:pt x="5285" y="7364"/>
                      <a:pt x="5895" y="7129"/>
                      <a:pt x="6367" y="6658"/>
                    </a:cubicBezTo>
                    <a:cubicBezTo>
                      <a:pt x="6783" y="6242"/>
                      <a:pt x="7004" y="5728"/>
                      <a:pt x="7060" y="5188"/>
                    </a:cubicBezTo>
                    <a:lnTo>
                      <a:pt x="8016" y="5188"/>
                    </a:lnTo>
                    <a:cubicBezTo>
                      <a:pt x="8821" y="5188"/>
                      <a:pt x="9473" y="4522"/>
                      <a:pt x="9473" y="3718"/>
                    </a:cubicBezTo>
                    <a:cubicBezTo>
                      <a:pt x="9473" y="2913"/>
                      <a:pt x="8821" y="2261"/>
                      <a:pt x="8016" y="2261"/>
                    </a:cubicBezTo>
                    <a:lnTo>
                      <a:pt x="8003" y="2261"/>
                    </a:lnTo>
                    <a:cubicBezTo>
                      <a:pt x="7670" y="1540"/>
                      <a:pt x="6935" y="1055"/>
                      <a:pt x="6130" y="1055"/>
                    </a:cubicBezTo>
                    <a:lnTo>
                      <a:pt x="6061" y="1055"/>
                    </a:lnTo>
                    <a:cubicBezTo>
                      <a:pt x="5770" y="569"/>
                      <a:pt x="5313" y="209"/>
                      <a:pt x="4786" y="14"/>
                    </a:cubicBezTo>
                    <a:cubicBezTo>
                      <a:pt x="4763" y="5"/>
                      <a:pt x="4740" y="1"/>
                      <a:pt x="4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361570" y="1220827"/>
                <a:ext cx="19025" cy="17690"/>
              </a:xfrm>
              <a:custGeom>
                <a:avLst/>
                <a:gdLst/>
                <a:ahLst/>
                <a:cxnLst/>
                <a:rect l="l" t="t" r="r" b="b"/>
                <a:pathLst>
                  <a:path w="399" h="371" extrusionOk="0">
                    <a:moveTo>
                      <a:pt x="187" y="1"/>
                    </a:moveTo>
                    <a:cubicBezTo>
                      <a:pt x="174" y="1"/>
                      <a:pt x="161" y="2"/>
                      <a:pt x="149" y="4"/>
                    </a:cubicBezTo>
                    <a:cubicBezTo>
                      <a:pt x="79" y="32"/>
                      <a:pt x="24" y="101"/>
                      <a:pt x="11" y="171"/>
                    </a:cubicBezTo>
                    <a:cubicBezTo>
                      <a:pt x="1" y="288"/>
                      <a:pt x="101" y="370"/>
                      <a:pt x="200" y="370"/>
                    </a:cubicBezTo>
                    <a:cubicBezTo>
                      <a:pt x="241" y="370"/>
                      <a:pt x="283" y="356"/>
                      <a:pt x="316" y="323"/>
                    </a:cubicBezTo>
                    <a:cubicBezTo>
                      <a:pt x="385" y="267"/>
                      <a:pt x="399" y="156"/>
                      <a:pt x="357" y="88"/>
                    </a:cubicBezTo>
                    <a:cubicBezTo>
                      <a:pt x="323" y="30"/>
                      <a:pt x="250" y="1"/>
                      <a:pt x="1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2"/>
            <p:cNvGrpSpPr/>
            <p:nvPr/>
          </p:nvGrpSpPr>
          <p:grpSpPr>
            <a:xfrm>
              <a:off x="723837" y="1482615"/>
              <a:ext cx="267223" cy="233165"/>
              <a:chOff x="6908262" y="1240186"/>
              <a:chExt cx="472209" cy="412024"/>
            </a:xfrm>
          </p:grpSpPr>
          <p:sp>
            <p:nvSpPr>
              <p:cNvPr id="419" name="Google Shape;419;p32"/>
              <p:cNvSpPr/>
              <p:nvPr/>
            </p:nvSpPr>
            <p:spPr>
              <a:xfrm>
                <a:off x="7105958" y="1594618"/>
                <a:ext cx="76769" cy="17929"/>
              </a:xfrm>
              <a:custGeom>
                <a:avLst/>
                <a:gdLst/>
                <a:ahLst/>
                <a:cxnLst/>
                <a:rect l="l" t="t" r="r" b="b"/>
                <a:pathLst>
                  <a:path w="1610" h="376" extrusionOk="0">
                    <a:moveTo>
                      <a:pt x="181" y="0"/>
                    </a:moveTo>
                    <a:cubicBezTo>
                      <a:pt x="84" y="0"/>
                      <a:pt x="1" y="84"/>
                      <a:pt x="1" y="181"/>
                    </a:cubicBezTo>
                    <a:cubicBezTo>
                      <a:pt x="1" y="292"/>
                      <a:pt x="84" y="375"/>
                      <a:pt x="181" y="375"/>
                    </a:cubicBezTo>
                    <a:lnTo>
                      <a:pt x="1429" y="375"/>
                    </a:lnTo>
                    <a:cubicBezTo>
                      <a:pt x="1540" y="375"/>
                      <a:pt x="1609" y="292"/>
                      <a:pt x="1609" y="181"/>
                    </a:cubicBezTo>
                    <a:cubicBezTo>
                      <a:pt x="1609" y="84"/>
                      <a:pt x="154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7080209" y="1365642"/>
                <a:ext cx="136229" cy="159593"/>
              </a:xfrm>
              <a:custGeom>
                <a:avLst/>
                <a:gdLst/>
                <a:ahLst/>
                <a:cxnLst/>
                <a:rect l="l" t="t" r="r" b="b"/>
                <a:pathLst>
                  <a:path w="2857" h="3347" extrusionOk="0">
                    <a:moveTo>
                      <a:pt x="1054" y="2237"/>
                    </a:moveTo>
                    <a:cubicBezTo>
                      <a:pt x="1262" y="2237"/>
                      <a:pt x="1415" y="2404"/>
                      <a:pt x="1415" y="2598"/>
                    </a:cubicBezTo>
                    <a:lnTo>
                      <a:pt x="1415" y="2611"/>
                    </a:lnTo>
                    <a:cubicBezTo>
                      <a:pt x="1415" y="2820"/>
                      <a:pt x="1262" y="2972"/>
                      <a:pt x="1054" y="2972"/>
                    </a:cubicBezTo>
                    <a:lnTo>
                      <a:pt x="735" y="2972"/>
                    </a:lnTo>
                    <a:cubicBezTo>
                      <a:pt x="541" y="2972"/>
                      <a:pt x="374" y="2820"/>
                      <a:pt x="374" y="2611"/>
                    </a:cubicBezTo>
                    <a:lnTo>
                      <a:pt x="374" y="2598"/>
                    </a:lnTo>
                    <a:cubicBezTo>
                      <a:pt x="374" y="2404"/>
                      <a:pt x="541" y="2237"/>
                      <a:pt x="735" y="2237"/>
                    </a:cubicBezTo>
                    <a:close/>
                    <a:moveTo>
                      <a:pt x="1594" y="1"/>
                    </a:moveTo>
                    <a:cubicBezTo>
                      <a:pt x="1580" y="1"/>
                      <a:pt x="1567" y="2"/>
                      <a:pt x="1553" y="4"/>
                    </a:cubicBezTo>
                    <a:cubicBezTo>
                      <a:pt x="1470" y="32"/>
                      <a:pt x="1415" y="102"/>
                      <a:pt x="1415" y="185"/>
                    </a:cubicBezTo>
                    <a:lnTo>
                      <a:pt x="1415" y="1960"/>
                    </a:lnTo>
                    <a:cubicBezTo>
                      <a:pt x="1317" y="1904"/>
                      <a:pt x="1193" y="1862"/>
                      <a:pt x="1054" y="1862"/>
                    </a:cubicBezTo>
                    <a:lnTo>
                      <a:pt x="735" y="1862"/>
                    </a:lnTo>
                    <a:cubicBezTo>
                      <a:pt x="333" y="1862"/>
                      <a:pt x="0" y="2195"/>
                      <a:pt x="0" y="2598"/>
                    </a:cubicBezTo>
                    <a:lnTo>
                      <a:pt x="0" y="2611"/>
                    </a:lnTo>
                    <a:cubicBezTo>
                      <a:pt x="0" y="3014"/>
                      <a:pt x="333" y="3347"/>
                      <a:pt x="735" y="3347"/>
                    </a:cubicBezTo>
                    <a:lnTo>
                      <a:pt x="1054" y="3347"/>
                    </a:lnTo>
                    <a:cubicBezTo>
                      <a:pt x="1456" y="3347"/>
                      <a:pt x="1789" y="3014"/>
                      <a:pt x="1789" y="2611"/>
                    </a:cubicBezTo>
                    <a:lnTo>
                      <a:pt x="1789" y="2598"/>
                    </a:lnTo>
                    <a:lnTo>
                      <a:pt x="1789" y="614"/>
                    </a:lnTo>
                    <a:cubicBezTo>
                      <a:pt x="1872" y="670"/>
                      <a:pt x="1983" y="725"/>
                      <a:pt x="2108" y="767"/>
                    </a:cubicBezTo>
                    <a:cubicBezTo>
                      <a:pt x="2399" y="850"/>
                      <a:pt x="2469" y="1058"/>
                      <a:pt x="2469" y="1058"/>
                    </a:cubicBezTo>
                    <a:lnTo>
                      <a:pt x="2482" y="1086"/>
                    </a:lnTo>
                    <a:cubicBezTo>
                      <a:pt x="2505" y="1154"/>
                      <a:pt x="2575" y="1204"/>
                      <a:pt x="2645" y="1204"/>
                    </a:cubicBezTo>
                    <a:cubicBezTo>
                      <a:pt x="2661" y="1204"/>
                      <a:pt x="2676" y="1202"/>
                      <a:pt x="2691" y="1197"/>
                    </a:cubicBezTo>
                    <a:cubicBezTo>
                      <a:pt x="2802" y="1183"/>
                      <a:pt x="2857" y="1072"/>
                      <a:pt x="2829" y="975"/>
                    </a:cubicBezTo>
                    <a:lnTo>
                      <a:pt x="2829" y="961"/>
                    </a:lnTo>
                    <a:cubicBezTo>
                      <a:pt x="2787" y="808"/>
                      <a:pt x="2607" y="531"/>
                      <a:pt x="2219" y="407"/>
                    </a:cubicBezTo>
                    <a:cubicBezTo>
                      <a:pt x="1914" y="309"/>
                      <a:pt x="1775" y="115"/>
                      <a:pt x="1761" y="87"/>
                    </a:cubicBezTo>
                    <a:cubicBezTo>
                      <a:pt x="1726" y="30"/>
                      <a:pt x="1663" y="1"/>
                      <a:pt x="1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019365" y="1240186"/>
                <a:ext cx="249999" cy="412024"/>
              </a:xfrm>
              <a:custGeom>
                <a:avLst/>
                <a:gdLst/>
                <a:ahLst/>
                <a:cxnLst/>
                <a:rect l="l" t="t" r="r" b="b"/>
                <a:pathLst>
                  <a:path w="5243" h="8641" extrusionOk="0">
                    <a:moveTo>
                      <a:pt x="3578" y="361"/>
                    </a:moveTo>
                    <a:lnTo>
                      <a:pt x="3578" y="403"/>
                    </a:lnTo>
                    <a:lnTo>
                      <a:pt x="3578" y="666"/>
                    </a:lnTo>
                    <a:cubicBezTo>
                      <a:pt x="3578" y="736"/>
                      <a:pt x="3523" y="791"/>
                      <a:pt x="3453" y="791"/>
                    </a:cubicBezTo>
                    <a:lnTo>
                      <a:pt x="1803" y="791"/>
                    </a:lnTo>
                    <a:cubicBezTo>
                      <a:pt x="1720" y="791"/>
                      <a:pt x="1665" y="736"/>
                      <a:pt x="1665" y="666"/>
                    </a:cubicBezTo>
                    <a:lnTo>
                      <a:pt x="1665" y="403"/>
                    </a:lnTo>
                    <a:lnTo>
                      <a:pt x="1665" y="361"/>
                    </a:lnTo>
                    <a:close/>
                    <a:moveTo>
                      <a:pt x="832" y="0"/>
                    </a:moveTo>
                    <a:cubicBezTo>
                      <a:pt x="374" y="0"/>
                      <a:pt x="0" y="375"/>
                      <a:pt x="0" y="832"/>
                    </a:cubicBezTo>
                    <a:lnTo>
                      <a:pt x="0" y="1636"/>
                    </a:lnTo>
                    <a:cubicBezTo>
                      <a:pt x="0" y="1747"/>
                      <a:pt x="84" y="1831"/>
                      <a:pt x="180" y="1831"/>
                    </a:cubicBezTo>
                    <a:cubicBezTo>
                      <a:pt x="291" y="1831"/>
                      <a:pt x="374" y="1747"/>
                      <a:pt x="374" y="1636"/>
                    </a:cubicBezTo>
                    <a:lnTo>
                      <a:pt x="374" y="832"/>
                    </a:lnTo>
                    <a:cubicBezTo>
                      <a:pt x="374" y="569"/>
                      <a:pt x="568" y="361"/>
                      <a:pt x="832" y="361"/>
                    </a:cubicBezTo>
                    <a:lnTo>
                      <a:pt x="1262" y="361"/>
                    </a:lnTo>
                    <a:cubicBezTo>
                      <a:pt x="1276" y="361"/>
                      <a:pt x="1290" y="388"/>
                      <a:pt x="1290" y="403"/>
                    </a:cubicBezTo>
                    <a:lnTo>
                      <a:pt x="1290" y="666"/>
                    </a:lnTo>
                    <a:cubicBezTo>
                      <a:pt x="1290" y="943"/>
                      <a:pt x="1526" y="1165"/>
                      <a:pt x="1803" y="1165"/>
                    </a:cubicBezTo>
                    <a:lnTo>
                      <a:pt x="3453" y="1165"/>
                    </a:lnTo>
                    <a:cubicBezTo>
                      <a:pt x="3730" y="1165"/>
                      <a:pt x="3952" y="943"/>
                      <a:pt x="3952" y="666"/>
                    </a:cubicBezTo>
                    <a:lnTo>
                      <a:pt x="3952" y="403"/>
                    </a:lnTo>
                    <a:cubicBezTo>
                      <a:pt x="3952" y="388"/>
                      <a:pt x="3967" y="361"/>
                      <a:pt x="3994" y="361"/>
                    </a:cubicBezTo>
                    <a:lnTo>
                      <a:pt x="4410" y="361"/>
                    </a:lnTo>
                    <a:cubicBezTo>
                      <a:pt x="4673" y="361"/>
                      <a:pt x="4882" y="569"/>
                      <a:pt x="4882" y="832"/>
                    </a:cubicBezTo>
                    <a:lnTo>
                      <a:pt x="4882" y="7808"/>
                    </a:lnTo>
                    <a:cubicBezTo>
                      <a:pt x="4882" y="8058"/>
                      <a:pt x="4673" y="8265"/>
                      <a:pt x="4410" y="8265"/>
                    </a:cubicBezTo>
                    <a:lnTo>
                      <a:pt x="832" y="8265"/>
                    </a:lnTo>
                    <a:cubicBezTo>
                      <a:pt x="583" y="8265"/>
                      <a:pt x="374" y="8058"/>
                      <a:pt x="374" y="7808"/>
                    </a:cubicBezTo>
                    <a:lnTo>
                      <a:pt x="374" y="3273"/>
                    </a:lnTo>
                    <a:cubicBezTo>
                      <a:pt x="374" y="3162"/>
                      <a:pt x="291" y="3079"/>
                      <a:pt x="180" y="3079"/>
                    </a:cubicBezTo>
                    <a:cubicBezTo>
                      <a:pt x="84" y="3079"/>
                      <a:pt x="0" y="3162"/>
                      <a:pt x="0" y="3273"/>
                    </a:cubicBezTo>
                    <a:lnTo>
                      <a:pt x="0" y="7808"/>
                    </a:lnTo>
                    <a:cubicBezTo>
                      <a:pt x="0" y="8265"/>
                      <a:pt x="374" y="8640"/>
                      <a:pt x="832" y="8640"/>
                    </a:cubicBezTo>
                    <a:lnTo>
                      <a:pt x="4410" y="8640"/>
                    </a:lnTo>
                    <a:cubicBezTo>
                      <a:pt x="4882" y="8640"/>
                      <a:pt x="5242" y="8265"/>
                      <a:pt x="5242" y="7808"/>
                    </a:cubicBezTo>
                    <a:lnTo>
                      <a:pt x="5242" y="832"/>
                    </a:lnTo>
                    <a:cubicBezTo>
                      <a:pt x="5242" y="375"/>
                      <a:pt x="4882" y="0"/>
                      <a:pt x="44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955183" y="1401691"/>
                <a:ext cx="41722" cy="97606"/>
              </a:xfrm>
              <a:custGeom>
                <a:avLst/>
                <a:gdLst/>
                <a:ahLst/>
                <a:cxnLst/>
                <a:rect l="l" t="t" r="r" b="b"/>
                <a:pathLst>
                  <a:path w="875" h="2047" extrusionOk="0">
                    <a:moveTo>
                      <a:pt x="668" y="1"/>
                    </a:moveTo>
                    <a:cubicBezTo>
                      <a:pt x="621" y="1"/>
                      <a:pt x="576" y="18"/>
                      <a:pt x="542" y="52"/>
                    </a:cubicBezTo>
                    <a:cubicBezTo>
                      <a:pt x="1" y="594"/>
                      <a:pt x="1" y="1454"/>
                      <a:pt x="542" y="1994"/>
                    </a:cubicBezTo>
                    <a:cubicBezTo>
                      <a:pt x="576" y="2029"/>
                      <a:pt x="625" y="2046"/>
                      <a:pt x="673" y="2046"/>
                    </a:cubicBezTo>
                    <a:cubicBezTo>
                      <a:pt x="722" y="2046"/>
                      <a:pt x="771" y="2029"/>
                      <a:pt x="805" y="1994"/>
                    </a:cubicBezTo>
                    <a:cubicBezTo>
                      <a:pt x="875" y="1911"/>
                      <a:pt x="875" y="1800"/>
                      <a:pt x="805" y="1731"/>
                    </a:cubicBezTo>
                    <a:cubicBezTo>
                      <a:pt x="417" y="1343"/>
                      <a:pt x="417" y="705"/>
                      <a:pt x="805" y="316"/>
                    </a:cubicBezTo>
                    <a:cubicBezTo>
                      <a:pt x="875" y="246"/>
                      <a:pt x="875" y="122"/>
                      <a:pt x="805" y="52"/>
                    </a:cubicBezTo>
                    <a:cubicBezTo>
                      <a:pt x="763" y="18"/>
                      <a:pt x="715"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908262" y="1371269"/>
                <a:ext cx="58220" cy="158592"/>
              </a:xfrm>
              <a:custGeom>
                <a:avLst/>
                <a:gdLst/>
                <a:ahLst/>
                <a:cxnLst/>
                <a:rect l="l" t="t" r="r" b="b"/>
                <a:pathLst>
                  <a:path w="1221" h="3326" extrusionOk="0">
                    <a:moveTo>
                      <a:pt x="1014" y="1"/>
                    </a:moveTo>
                    <a:cubicBezTo>
                      <a:pt x="967" y="1"/>
                      <a:pt x="922" y="18"/>
                      <a:pt x="888" y="52"/>
                    </a:cubicBezTo>
                    <a:cubicBezTo>
                      <a:pt x="1" y="940"/>
                      <a:pt x="1" y="2382"/>
                      <a:pt x="888" y="3270"/>
                    </a:cubicBezTo>
                    <a:cubicBezTo>
                      <a:pt x="916" y="3297"/>
                      <a:pt x="971" y="3325"/>
                      <a:pt x="1012" y="3325"/>
                    </a:cubicBezTo>
                    <a:cubicBezTo>
                      <a:pt x="1068" y="3325"/>
                      <a:pt x="1110" y="3297"/>
                      <a:pt x="1151" y="3270"/>
                    </a:cubicBezTo>
                    <a:cubicBezTo>
                      <a:pt x="1221" y="3201"/>
                      <a:pt x="1221" y="3076"/>
                      <a:pt x="1151" y="3007"/>
                    </a:cubicBezTo>
                    <a:cubicBezTo>
                      <a:pt x="402" y="2258"/>
                      <a:pt x="402" y="1051"/>
                      <a:pt x="1151" y="316"/>
                    </a:cubicBezTo>
                    <a:cubicBezTo>
                      <a:pt x="1221" y="247"/>
                      <a:pt x="1221" y="122"/>
                      <a:pt x="1151" y="52"/>
                    </a:cubicBezTo>
                    <a:cubicBezTo>
                      <a:pt x="1109" y="18"/>
                      <a:pt x="1061" y="1"/>
                      <a:pt x="1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91781" y="1401691"/>
                <a:ext cx="41722" cy="97606"/>
              </a:xfrm>
              <a:custGeom>
                <a:avLst/>
                <a:gdLst/>
                <a:ahLst/>
                <a:cxnLst/>
                <a:rect l="l" t="t" r="r" b="b"/>
                <a:pathLst>
                  <a:path w="875" h="2047" extrusionOk="0">
                    <a:moveTo>
                      <a:pt x="210" y="1"/>
                    </a:moveTo>
                    <a:cubicBezTo>
                      <a:pt x="163" y="1"/>
                      <a:pt x="119" y="18"/>
                      <a:pt x="84" y="52"/>
                    </a:cubicBezTo>
                    <a:cubicBezTo>
                      <a:pt x="1" y="122"/>
                      <a:pt x="1" y="246"/>
                      <a:pt x="84" y="316"/>
                    </a:cubicBezTo>
                    <a:cubicBezTo>
                      <a:pt x="472" y="705"/>
                      <a:pt x="472" y="1343"/>
                      <a:pt x="84" y="1731"/>
                    </a:cubicBezTo>
                    <a:cubicBezTo>
                      <a:pt x="1" y="1800"/>
                      <a:pt x="1" y="1911"/>
                      <a:pt x="84" y="1994"/>
                    </a:cubicBezTo>
                    <a:cubicBezTo>
                      <a:pt x="119" y="2029"/>
                      <a:pt x="163" y="2046"/>
                      <a:pt x="210" y="2046"/>
                    </a:cubicBezTo>
                    <a:cubicBezTo>
                      <a:pt x="257" y="2046"/>
                      <a:pt x="305" y="2029"/>
                      <a:pt x="347" y="1994"/>
                    </a:cubicBezTo>
                    <a:cubicBezTo>
                      <a:pt x="874" y="1454"/>
                      <a:pt x="874" y="594"/>
                      <a:pt x="347" y="52"/>
                    </a:cubicBezTo>
                    <a:cubicBezTo>
                      <a:pt x="305" y="18"/>
                      <a:pt x="257"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322871" y="1371269"/>
                <a:ext cx="57600" cy="158449"/>
              </a:xfrm>
              <a:custGeom>
                <a:avLst/>
                <a:gdLst/>
                <a:ahLst/>
                <a:cxnLst/>
                <a:rect l="l" t="t" r="r" b="b"/>
                <a:pathLst>
                  <a:path w="1208" h="3323" extrusionOk="0">
                    <a:moveTo>
                      <a:pt x="196" y="1"/>
                    </a:moveTo>
                    <a:cubicBezTo>
                      <a:pt x="149" y="1"/>
                      <a:pt x="104" y="18"/>
                      <a:pt x="70" y="52"/>
                    </a:cubicBezTo>
                    <a:cubicBezTo>
                      <a:pt x="0" y="122"/>
                      <a:pt x="0" y="247"/>
                      <a:pt x="70" y="316"/>
                    </a:cubicBezTo>
                    <a:cubicBezTo>
                      <a:pt x="805" y="1051"/>
                      <a:pt x="805" y="2258"/>
                      <a:pt x="70" y="3007"/>
                    </a:cubicBezTo>
                    <a:cubicBezTo>
                      <a:pt x="0" y="3076"/>
                      <a:pt x="0" y="3201"/>
                      <a:pt x="70" y="3270"/>
                    </a:cubicBezTo>
                    <a:cubicBezTo>
                      <a:pt x="104" y="3305"/>
                      <a:pt x="149" y="3322"/>
                      <a:pt x="196" y="3322"/>
                    </a:cubicBezTo>
                    <a:cubicBezTo>
                      <a:pt x="243" y="3322"/>
                      <a:pt x="291" y="3305"/>
                      <a:pt x="333" y="3270"/>
                    </a:cubicBezTo>
                    <a:cubicBezTo>
                      <a:pt x="1207" y="2382"/>
                      <a:pt x="1207" y="940"/>
                      <a:pt x="333" y="52"/>
                    </a:cubicBezTo>
                    <a:cubicBezTo>
                      <a:pt x="291" y="18"/>
                      <a:pt x="243"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018030" y="1348476"/>
                <a:ext cx="19502" cy="17786"/>
              </a:xfrm>
              <a:custGeom>
                <a:avLst/>
                <a:gdLst/>
                <a:ahLst/>
                <a:cxnLst/>
                <a:rect l="l" t="t" r="r" b="b"/>
                <a:pathLst>
                  <a:path w="409" h="373" extrusionOk="0">
                    <a:moveTo>
                      <a:pt x="207" y="1"/>
                    </a:moveTo>
                    <a:cubicBezTo>
                      <a:pt x="168" y="1"/>
                      <a:pt x="128" y="14"/>
                      <a:pt x="97" y="46"/>
                    </a:cubicBezTo>
                    <a:cubicBezTo>
                      <a:pt x="14" y="101"/>
                      <a:pt x="1" y="212"/>
                      <a:pt x="56" y="295"/>
                    </a:cubicBezTo>
                    <a:cubicBezTo>
                      <a:pt x="93" y="348"/>
                      <a:pt x="148" y="373"/>
                      <a:pt x="204" y="373"/>
                    </a:cubicBezTo>
                    <a:cubicBezTo>
                      <a:pt x="292" y="373"/>
                      <a:pt x="380" y="309"/>
                      <a:pt x="389" y="198"/>
                    </a:cubicBezTo>
                    <a:cubicBezTo>
                      <a:pt x="409" y="88"/>
                      <a:pt x="307"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7" name="Google Shape;427;p32"/>
            <p:cNvCxnSpPr/>
            <p:nvPr/>
          </p:nvCxnSpPr>
          <p:spPr>
            <a:xfrm>
              <a:off x="729625" y="1355100"/>
              <a:ext cx="2556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32"/>
            <p:cNvCxnSpPr/>
            <p:nvPr/>
          </p:nvCxnSpPr>
          <p:spPr>
            <a:xfrm>
              <a:off x="729625" y="1845525"/>
              <a:ext cx="255600" cy="0"/>
            </a:xfrm>
            <a:prstGeom prst="straightConnector1">
              <a:avLst/>
            </a:prstGeom>
            <a:noFill/>
            <a:ln w="9525" cap="flat" cmpd="sng">
              <a:solidFill>
                <a:schemeClr val="dk1"/>
              </a:solidFill>
              <a:prstDash val="solid"/>
              <a:round/>
              <a:headEnd type="none" w="med" len="med"/>
              <a:tailEnd type="none" w="med" len="med"/>
            </a:ln>
          </p:spPr>
        </p:cxnSp>
      </p:grpSp>
      <p:pic>
        <p:nvPicPr>
          <p:cNvPr id="5" name="Graphic 4">
            <a:extLst>
              <a:ext uri="{FF2B5EF4-FFF2-40B4-BE49-F238E27FC236}">
                <a16:creationId xmlns:a16="http://schemas.microsoft.com/office/drawing/2014/main" id="{18B88368-5439-9607-F19A-BFB1D0EAD2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35601" y="2015232"/>
            <a:ext cx="1461949" cy="1461949"/>
          </a:xfrm>
          <a:prstGeom prst="rect">
            <a:avLst/>
          </a:prstGeom>
        </p:spPr>
      </p:pic>
    </p:spTree>
    <p:extLst>
      <p:ext uri="{BB962C8B-B14F-4D97-AF65-F5344CB8AC3E}">
        <p14:creationId xmlns:p14="http://schemas.microsoft.com/office/powerpoint/2010/main" val="305592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usic Subject for High School: Sharing Our Music Playlists! by Slidesgo">
  <a:themeElements>
    <a:clrScheme name="Custom 6">
      <a:dk1>
        <a:srgbClr val="FFFFFF"/>
      </a:dk1>
      <a:lt1>
        <a:srgbClr val="353445"/>
      </a:lt1>
      <a:dk2>
        <a:srgbClr val="FF6A92"/>
      </a:dk2>
      <a:lt2>
        <a:srgbClr val="3D9CFF"/>
      </a:lt2>
      <a:accent1>
        <a:srgbClr val="FFB600"/>
      </a:accent1>
      <a:accent2>
        <a:srgbClr val="282733"/>
      </a:accent2>
      <a:accent3>
        <a:srgbClr val="DCDE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681</TotalTime>
  <Words>1073</Words>
  <Application>Microsoft Office PowerPoint</Application>
  <PresentationFormat>On-screen Show (16:9)</PresentationFormat>
  <Paragraphs>137</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Lexend Deca Medium</vt:lpstr>
      <vt:lpstr>Lexend Deca</vt:lpstr>
      <vt:lpstr>Arial</vt:lpstr>
      <vt:lpstr>Metrophobic</vt:lpstr>
      <vt:lpstr>Music Subject for High School: Sharing Our Music Playlists! by Slidesgo</vt:lpstr>
      <vt:lpstr>Tiểu luận chuyên ngành:   XÂY DỰNG WEBSITE NGHE NHẠC TRỰC TUYẾN VỚI ASP .NET CORE</vt:lpstr>
      <vt:lpstr>NỘI DUNG:</vt:lpstr>
      <vt:lpstr>01</vt:lpstr>
      <vt:lpstr>Lý do chọn đề tài</vt:lpstr>
      <vt:lpstr>Mục tiêu của đề tài</vt:lpstr>
      <vt:lpstr>Đối tượng khảo sát</vt:lpstr>
      <vt:lpstr>Đối tượng khảo sát</vt:lpstr>
      <vt:lpstr>02</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Các công nghệ sử dụng trong đề tài</vt:lpstr>
      <vt:lpstr>03</vt:lpstr>
      <vt:lpstr>04</vt:lpstr>
      <vt:lpstr>Các kết quả đã đạt được</vt:lpstr>
      <vt:lpstr>Các kết quả đã đạt được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Tiểu luận chuyên ngành:   XÂY DỰNG WEBSITE NGHE NHẠC TRỰC TUYẾN VỚI ASP .NET CORE</dc:title>
  <dc:creator>Super Miner</dc:creator>
  <cp:lastModifiedBy>Super Miner</cp:lastModifiedBy>
  <cp:revision>11</cp:revision>
  <dcterms:modified xsi:type="dcterms:W3CDTF">2023-07-07T13:55:55Z</dcterms:modified>
</cp:coreProperties>
</file>